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9" r:id="rId3"/>
    <p:sldId id="287" r:id="rId4"/>
    <p:sldId id="288" r:id="rId5"/>
    <p:sldId id="294" r:id="rId6"/>
    <p:sldId id="365" r:id="rId7"/>
    <p:sldId id="367" r:id="rId8"/>
    <p:sldId id="277" r:id="rId9"/>
    <p:sldId id="366" r:id="rId10"/>
    <p:sldId id="295" r:id="rId11"/>
    <p:sldId id="263" r:id="rId12"/>
    <p:sldId id="290" r:id="rId13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2254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4660"/>
  </p:normalViewPr>
  <p:slideViewPr>
    <p:cSldViewPr snapToGrid="0">
      <p:cViewPr varScale="1">
        <p:scale>
          <a:sx n="77" d="100"/>
          <a:sy n="77" d="100"/>
        </p:scale>
        <p:origin x="40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08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c81df26dd162d27b" providerId="LiveId" clId="{65ED4D08-6D84-4079-A6BB-F1A934F622C1}"/>
    <pc:docChg chg="undo redo custSel addSld delSld modSld sldOrd modMainMaster">
      <pc:chgData name="" userId="c81df26dd162d27b" providerId="LiveId" clId="{65ED4D08-6D84-4079-A6BB-F1A934F622C1}" dt="2024-04-23T23:00:07.496" v="3911" actId="113"/>
      <pc:docMkLst>
        <pc:docMk/>
      </pc:docMkLst>
      <pc:sldChg chg="addSp delSp modSp">
        <pc:chgData name="" userId="c81df26dd162d27b" providerId="LiveId" clId="{65ED4D08-6D84-4079-A6BB-F1A934F622C1}" dt="2024-04-23T15:39:16.400" v="180"/>
        <pc:sldMkLst>
          <pc:docMk/>
          <pc:sldMk cId="1787582607" sldId="259"/>
        </pc:sldMkLst>
        <pc:spChg chg="mod">
          <ac:chgData name="" userId="c81df26dd162d27b" providerId="LiveId" clId="{65ED4D08-6D84-4079-A6BB-F1A934F622C1}" dt="2024-04-23T14:17:31.298" v="5" actId="20577"/>
          <ac:spMkLst>
            <pc:docMk/>
            <pc:sldMk cId="1787582607" sldId="259"/>
            <ac:spMk id="3" creationId="{00000000-0000-0000-0000-000000000000}"/>
          </ac:spMkLst>
        </pc:spChg>
        <pc:spChg chg="add del">
          <ac:chgData name="" userId="c81df26dd162d27b" providerId="LiveId" clId="{65ED4D08-6D84-4079-A6BB-F1A934F622C1}" dt="2024-04-23T15:39:14.105" v="179"/>
          <ac:spMkLst>
            <pc:docMk/>
            <pc:sldMk cId="1787582607" sldId="259"/>
            <ac:spMk id="4" creationId="{C19CF3D0-408C-4538-8D85-99FDC708464D}"/>
          </ac:spMkLst>
        </pc:spChg>
        <pc:spChg chg="add">
          <ac:chgData name="" userId="c81df26dd162d27b" providerId="LiveId" clId="{65ED4D08-6D84-4079-A6BB-F1A934F622C1}" dt="2024-04-23T15:39:16.400" v="180"/>
          <ac:spMkLst>
            <pc:docMk/>
            <pc:sldMk cId="1787582607" sldId="259"/>
            <ac:spMk id="5" creationId="{E4366681-B9AA-4C7C-89AE-7EC61BCDDD6D}"/>
          </ac:spMkLst>
        </pc:spChg>
      </pc:sldChg>
      <pc:sldChg chg="modSp">
        <pc:chgData name="" userId="c81df26dd162d27b" providerId="LiveId" clId="{65ED4D08-6D84-4079-A6BB-F1A934F622C1}" dt="2024-04-23T14:19:10.682" v="176"/>
        <pc:sldMkLst>
          <pc:docMk/>
          <pc:sldMk cId="2388008934" sldId="263"/>
        </pc:sldMkLst>
        <pc:spChg chg="mod">
          <ac:chgData name="" userId="c81df26dd162d27b" providerId="LiveId" clId="{65ED4D08-6D84-4079-A6BB-F1A934F622C1}" dt="2024-04-23T14:19:10.682" v="176"/>
          <ac:spMkLst>
            <pc:docMk/>
            <pc:sldMk cId="2388008934" sldId="263"/>
            <ac:spMk id="7" creationId="{00000000-0000-0000-0000-000000000000}"/>
          </ac:spMkLst>
        </pc:spChg>
      </pc:sldChg>
      <pc:sldChg chg="addSp delSp modSp">
        <pc:chgData name="" userId="c81df26dd162d27b" providerId="LiveId" clId="{65ED4D08-6D84-4079-A6BB-F1A934F622C1}" dt="2024-04-23T21:52:13.905" v="2654" actId="20577"/>
        <pc:sldMkLst>
          <pc:docMk/>
          <pc:sldMk cId="3019820018" sldId="277"/>
        </pc:sldMkLst>
        <pc:spChg chg="mod">
          <ac:chgData name="" userId="c81df26dd162d27b" providerId="LiveId" clId="{65ED4D08-6D84-4079-A6BB-F1A934F622C1}" dt="2024-04-23T17:34:56.733" v="1232" actId="20577"/>
          <ac:spMkLst>
            <pc:docMk/>
            <pc:sldMk cId="3019820018" sldId="277"/>
            <ac:spMk id="2" creationId="{00000000-0000-0000-0000-000000000000}"/>
          </ac:spMkLst>
        </pc:spChg>
        <pc:spChg chg="add del">
          <ac:chgData name="" userId="c81df26dd162d27b" providerId="LiveId" clId="{65ED4D08-6D84-4079-A6BB-F1A934F622C1}" dt="2024-04-23T17:28:45.129" v="1187"/>
          <ac:spMkLst>
            <pc:docMk/>
            <pc:sldMk cId="3019820018" sldId="277"/>
            <ac:spMk id="4" creationId="{16E37FC0-023B-43F0-9448-A506D39B453A}"/>
          </ac:spMkLst>
        </pc:spChg>
        <pc:spChg chg="mod">
          <ac:chgData name="" userId="c81df26dd162d27b" providerId="LiveId" clId="{65ED4D08-6D84-4079-A6BB-F1A934F622C1}" dt="2024-04-23T21:52:13.905" v="2654" actId="20577"/>
          <ac:spMkLst>
            <pc:docMk/>
            <pc:sldMk cId="3019820018" sldId="277"/>
            <ac:spMk id="6" creationId="{00000000-0000-0000-0000-000000000000}"/>
          </ac:spMkLst>
        </pc:spChg>
      </pc:sldChg>
      <pc:sldChg chg="del">
        <pc:chgData name="" userId="c81df26dd162d27b" providerId="LiveId" clId="{65ED4D08-6D84-4079-A6BB-F1A934F622C1}" dt="2024-04-23T16:27:23.434" v="595" actId="2696"/>
        <pc:sldMkLst>
          <pc:docMk/>
          <pc:sldMk cId="3900012395" sldId="284"/>
        </pc:sldMkLst>
      </pc:sldChg>
      <pc:sldChg chg="del">
        <pc:chgData name="" userId="c81df26dd162d27b" providerId="LiveId" clId="{65ED4D08-6D84-4079-A6BB-F1A934F622C1}" dt="2024-04-23T16:27:24.478" v="596" actId="2696"/>
        <pc:sldMkLst>
          <pc:docMk/>
          <pc:sldMk cId="2440761024" sldId="285"/>
        </pc:sldMkLst>
      </pc:sldChg>
      <pc:sldChg chg="del">
        <pc:chgData name="" userId="c81df26dd162d27b" providerId="LiveId" clId="{65ED4D08-6D84-4079-A6BB-F1A934F622C1}" dt="2024-04-23T21:16:53.465" v="1905" actId="2696"/>
        <pc:sldMkLst>
          <pc:docMk/>
          <pc:sldMk cId="1970338265" sldId="286"/>
        </pc:sldMkLst>
      </pc:sldChg>
      <pc:sldChg chg="modSp">
        <pc:chgData name="" userId="c81df26dd162d27b" providerId="LiveId" clId="{65ED4D08-6D84-4079-A6BB-F1A934F622C1}" dt="2024-04-23T16:29:14.879" v="625" actId="404"/>
        <pc:sldMkLst>
          <pc:docMk/>
          <pc:sldMk cId="552606441" sldId="287"/>
        </pc:sldMkLst>
        <pc:spChg chg="mod">
          <ac:chgData name="" userId="c81df26dd162d27b" providerId="LiveId" clId="{65ED4D08-6D84-4079-A6BB-F1A934F622C1}" dt="2024-04-23T16:28:04.198" v="607" actId="20577"/>
          <ac:spMkLst>
            <pc:docMk/>
            <pc:sldMk cId="552606441" sldId="287"/>
            <ac:spMk id="3" creationId="{00000000-0000-0000-0000-000000000000}"/>
          </ac:spMkLst>
        </pc:spChg>
        <pc:spChg chg="mod">
          <ac:chgData name="" userId="c81df26dd162d27b" providerId="LiveId" clId="{65ED4D08-6D84-4079-A6BB-F1A934F622C1}" dt="2024-04-23T16:29:14.879" v="625" actId="404"/>
          <ac:spMkLst>
            <pc:docMk/>
            <pc:sldMk cId="552606441" sldId="287"/>
            <ac:spMk id="7" creationId="{00000000-0000-0000-0000-000000000000}"/>
          </ac:spMkLst>
        </pc:spChg>
        <pc:spChg chg="mod">
          <ac:chgData name="" userId="c81df26dd162d27b" providerId="LiveId" clId="{65ED4D08-6D84-4079-A6BB-F1A934F622C1}" dt="2024-04-23T16:29:10.685" v="618" actId="1076"/>
          <ac:spMkLst>
            <pc:docMk/>
            <pc:sldMk cId="552606441" sldId="287"/>
            <ac:spMk id="12" creationId="{00000000-0000-0000-0000-000000000000}"/>
          </ac:spMkLst>
        </pc:spChg>
        <pc:spChg chg="mod">
          <ac:chgData name="" userId="c81df26dd162d27b" providerId="LiveId" clId="{65ED4D08-6D84-4079-A6BB-F1A934F622C1}" dt="2024-04-23T16:29:10.685" v="618" actId="1076"/>
          <ac:spMkLst>
            <pc:docMk/>
            <pc:sldMk cId="552606441" sldId="287"/>
            <ac:spMk id="21" creationId="{00000000-0000-0000-0000-000000000000}"/>
          </ac:spMkLst>
        </pc:spChg>
        <pc:spChg chg="mod">
          <ac:chgData name="" userId="c81df26dd162d27b" providerId="LiveId" clId="{65ED4D08-6D84-4079-A6BB-F1A934F622C1}" dt="2024-04-23T16:29:10.685" v="618" actId="1076"/>
          <ac:spMkLst>
            <pc:docMk/>
            <pc:sldMk cId="552606441" sldId="287"/>
            <ac:spMk id="22" creationId="{00000000-0000-0000-0000-000000000000}"/>
          </ac:spMkLst>
        </pc:spChg>
        <pc:spChg chg="mod">
          <ac:chgData name="" userId="c81df26dd162d27b" providerId="LiveId" clId="{65ED4D08-6D84-4079-A6BB-F1A934F622C1}" dt="2024-04-23T16:29:10.685" v="618" actId="1076"/>
          <ac:spMkLst>
            <pc:docMk/>
            <pc:sldMk cId="552606441" sldId="287"/>
            <ac:spMk id="23" creationId="{00000000-0000-0000-0000-000000000000}"/>
          </ac:spMkLst>
        </pc:spChg>
      </pc:sldChg>
      <pc:sldChg chg="addSp modSp ord modAnim">
        <pc:chgData name="" userId="c81df26dd162d27b" providerId="LiveId" clId="{65ED4D08-6D84-4079-A6BB-F1A934F622C1}" dt="2024-04-23T16:42:20.045" v="686" actId="1076"/>
        <pc:sldMkLst>
          <pc:docMk/>
          <pc:sldMk cId="663943353" sldId="288"/>
        </pc:sldMkLst>
        <pc:spChg chg="add mod">
          <ac:chgData name="" userId="c81df26dd162d27b" providerId="LiveId" clId="{65ED4D08-6D84-4079-A6BB-F1A934F622C1}" dt="2024-04-23T16:42:20.045" v="686" actId="1076"/>
          <ac:spMkLst>
            <pc:docMk/>
            <pc:sldMk cId="663943353" sldId="288"/>
            <ac:spMk id="15" creationId="{8EC543BD-A56F-482F-8E04-53BD9E6CAF9A}"/>
          </ac:spMkLst>
        </pc:spChg>
      </pc:sldChg>
      <pc:sldChg chg="modSp ord">
        <pc:chgData name="" userId="c81df26dd162d27b" providerId="LiveId" clId="{65ED4D08-6D84-4079-A6BB-F1A934F622C1}" dt="2024-04-23T21:17:24.945" v="1911" actId="1076"/>
        <pc:sldMkLst>
          <pc:docMk/>
          <pc:sldMk cId="1303789427" sldId="290"/>
        </pc:sldMkLst>
        <pc:picChg chg="mod">
          <ac:chgData name="" userId="c81df26dd162d27b" providerId="LiveId" clId="{65ED4D08-6D84-4079-A6BB-F1A934F622C1}" dt="2024-04-23T21:17:24.945" v="1911" actId="1076"/>
          <ac:picMkLst>
            <pc:docMk/>
            <pc:sldMk cId="1303789427" sldId="290"/>
            <ac:picMk id="8" creationId="{00000000-0000-0000-0000-000000000000}"/>
          </ac:picMkLst>
        </pc:picChg>
        <pc:picChg chg="mod">
          <ac:chgData name="" userId="c81df26dd162d27b" providerId="LiveId" clId="{65ED4D08-6D84-4079-A6BB-F1A934F622C1}" dt="2024-04-23T21:17:19.129" v="1909" actId="1076"/>
          <ac:picMkLst>
            <pc:docMk/>
            <pc:sldMk cId="1303789427" sldId="290"/>
            <ac:picMk id="9" creationId="{00000000-0000-0000-0000-000000000000}"/>
          </ac:picMkLst>
        </pc:picChg>
      </pc:sldChg>
      <pc:sldChg chg="del">
        <pc:chgData name="" userId="c81df26dd162d27b" providerId="LiveId" clId="{65ED4D08-6D84-4079-A6BB-F1A934F622C1}" dt="2024-04-23T16:29:35.753" v="626" actId="2696"/>
        <pc:sldMkLst>
          <pc:docMk/>
          <pc:sldMk cId="1715243077" sldId="291"/>
        </pc:sldMkLst>
      </pc:sldChg>
      <pc:sldChg chg="del">
        <pc:chgData name="" userId="c81df26dd162d27b" providerId="LiveId" clId="{65ED4D08-6D84-4079-A6BB-F1A934F622C1}" dt="2024-04-23T16:27:15.699" v="593" actId="2696"/>
        <pc:sldMkLst>
          <pc:docMk/>
          <pc:sldMk cId="2002412981" sldId="292"/>
        </pc:sldMkLst>
      </pc:sldChg>
      <pc:sldChg chg="del">
        <pc:chgData name="" userId="c81df26dd162d27b" providerId="LiveId" clId="{65ED4D08-6D84-4079-A6BB-F1A934F622C1}" dt="2024-04-23T16:27:17.741" v="594" actId="2696"/>
        <pc:sldMkLst>
          <pc:docMk/>
          <pc:sldMk cId="1093839575" sldId="293"/>
        </pc:sldMkLst>
      </pc:sldChg>
      <pc:sldChg chg="addSp modSp modAnim">
        <pc:chgData name="" userId="c81df26dd162d27b" providerId="LiveId" clId="{65ED4D08-6D84-4079-A6BB-F1A934F622C1}" dt="2024-04-23T16:42:03.839" v="682" actId="207"/>
        <pc:sldMkLst>
          <pc:docMk/>
          <pc:sldMk cId="533480311" sldId="294"/>
        </pc:sldMkLst>
        <pc:spChg chg="add mod">
          <ac:chgData name="" userId="c81df26dd162d27b" providerId="LiveId" clId="{65ED4D08-6D84-4079-A6BB-F1A934F622C1}" dt="2024-04-23T16:42:03.839" v="682" actId="207"/>
          <ac:spMkLst>
            <pc:docMk/>
            <pc:sldMk cId="533480311" sldId="294"/>
            <ac:spMk id="4" creationId="{7917594D-B71E-438E-A6F6-98CF4ADE5920}"/>
          </ac:spMkLst>
        </pc:spChg>
        <pc:spChg chg="mod">
          <ac:chgData name="" userId="c81df26dd162d27b" providerId="LiveId" clId="{65ED4D08-6D84-4079-A6BB-F1A934F622C1}" dt="2024-04-23T16:31:21.998" v="669" actId="20577"/>
          <ac:spMkLst>
            <pc:docMk/>
            <pc:sldMk cId="533480311" sldId="294"/>
            <ac:spMk id="21" creationId="{00000000-0000-0000-0000-000000000000}"/>
          </ac:spMkLst>
        </pc:spChg>
      </pc:sldChg>
      <pc:sldChg chg="del">
        <pc:chgData name="" userId="c81df26dd162d27b" providerId="LiveId" clId="{65ED4D08-6D84-4079-A6BB-F1A934F622C1}" dt="2024-04-23T21:17:03.030" v="1907" actId="2696"/>
        <pc:sldMkLst>
          <pc:docMk/>
          <pc:sldMk cId="1587508355" sldId="361"/>
        </pc:sldMkLst>
      </pc:sldChg>
      <pc:sldChg chg="add del">
        <pc:chgData name="" userId="c81df26dd162d27b" providerId="LiveId" clId="{65ED4D08-6D84-4079-A6BB-F1A934F622C1}" dt="2024-04-23T16:27:25.119" v="597" actId="2696"/>
        <pc:sldMkLst>
          <pc:docMk/>
          <pc:sldMk cId="378377527" sldId="362"/>
        </pc:sldMkLst>
      </pc:sldChg>
      <pc:sldChg chg="modSp add del">
        <pc:chgData name="" userId="c81df26dd162d27b" providerId="LiveId" clId="{65ED4D08-6D84-4079-A6BB-F1A934F622C1}" dt="2024-04-23T16:50:23.917" v="687" actId="2696"/>
        <pc:sldMkLst>
          <pc:docMk/>
          <pc:sldMk cId="367328807" sldId="363"/>
        </pc:sldMkLst>
        <pc:spChg chg="mod">
          <ac:chgData name="" userId="c81df26dd162d27b" providerId="LiveId" clId="{65ED4D08-6D84-4079-A6BB-F1A934F622C1}" dt="2024-04-23T15:45:49.465" v="316" actId="403"/>
          <ac:spMkLst>
            <pc:docMk/>
            <pc:sldMk cId="367328807" sldId="363"/>
            <ac:spMk id="2" creationId="{00000000-0000-0000-0000-000000000000}"/>
          </ac:spMkLst>
        </pc:spChg>
        <pc:spChg chg="mod">
          <ac:chgData name="" userId="c81df26dd162d27b" providerId="LiveId" clId="{65ED4D08-6D84-4079-A6BB-F1A934F622C1}" dt="2024-04-23T15:50:34.783" v="522" actId="14100"/>
          <ac:spMkLst>
            <pc:docMk/>
            <pc:sldMk cId="367328807" sldId="363"/>
            <ac:spMk id="3" creationId="{00000000-0000-0000-0000-000000000000}"/>
          </ac:spMkLst>
        </pc:spChg>
      </pc:sldChg>
      <pc:sldChg chg="modSp add del">
        <pc:chgData name="" userId="c81df26dd162d27b" providerId="LiveId" clId="{65ED4D08-6D84-4079-A6BB-F1A934F622C1}" dt="2024-04-23T16:50:24.684" v="688" actId="2696"/>
        <pc:sldMkLst>
          <pc:docMk/>
          <pc:sldMk cId="1892698744" sldId="364"/>
        </pc:sldMkLst>
        <pc:spChg chg="mod">
          <ac:chgData name="" userId="c81df26dd162d27b" providerId="LiveId" clId="{65ED4D08-6D84-4079-A6BB-F1A934F622C1}" dt="2024-04-23T15:56:05.360" v="562" actId="113"/>
          <ac:spMkLst>
            <pc:docMk/>
            <pc:sldMk cId="1892698744" sldId="364"/>
            <ac:spMk id="3" creationId="{00000000-0000-0000-0000-000000000000}"/>
          </ac:spMkLst>
        </pc:spChg>
      </pc:sldChg>
      <pc:sldChg chg="addSp delSp modSp add ord modAnim">
        <pc:chgData name="" userId="c81df26dd162d27b" providerId="LiveId" clId="{65ED4D08-6D84-4079-A6BB-F1A934F622C1}" dt="2024-04-23T22:53:29.446" v="3511" actId="1076"/>
        <pc:sldMkLst>
          <pc:docMk/>
          <pc:sldMk cId="3819811740" sldId="365"/>
        </pc:sldMkLst>
        <pc:spChg chg="mod">
          <ac:chgData name="" userId="c81df26dd162d27b" providerId="LiveId" clId="{65ED4D08-6D84-4079-A6BB-F1A934F622C1}" dt="2024-04-23T15:55:08.092" v="553" actId="20577"/>
          <ac:spMkLst>
            <pc:docMk/>
            <pc:sldMk cId="3819811740" sldId="365"/>
            <ac:spMk id="2" creationId="{00000000-0000-0000-0000-000000000000}"/>
          </ac:spMkLst>
        </pc:spChg>
        <pc:spChg chg="del mod">
          <ac:chgData name="" userId="c81df26dd162d27b" providerId="LiveId" clId="{65ED4D08-6D84-4079-A6BB-F1A934F622C1}" dt="2024-04-23T16:14:06.682" v="581" actId="478"/>
          <ac:spMkLst>
            <pc:docMk/>
            <pc:sldMk cId="3819811740" sldId="365"/>
            <ac:spMk id="3" creationId="{00000000-0000-0000-0000-000000000000}"/>
          </ac:spMkLst>
        </pc:spChg>
        <pc:spChg chg="add del mod">
          <ac:chgData name="" userId="c81df26dd162d27b" providerId="LiveId" clId="{65ED4D08-6D84-4079-A6BB-F1A934F622C1}" dt="2024-04-23T16:24:14.049" v="585" actId="478"/>
          <ac:spMkLst>
            <pc:docMk/>
            <pc:sldMk cId="3819811740" sldId="365"/>
            <ac:spMk id="4" creationId="{B3DF75A6-9FC2-43DE-8BB6-077971451DC5}"/>
          </ac:spMkLst>
        </pc:spChg>
        <pc:spChg chg="add del mod">
          <ac:chgData name="" userId="c81df26dd162d27b" providerId="LiveId" clId="{65ED4D08-6D84-4079-A6BB-F1A934F622C1}" dt="2024-04-23T16:14:14.591" v="583" actId="478"/>
          <ac:spMkLst>
            <pc:docMk/>
            <pc:sldMk cId="3819811740" sldId="365"/>
            <ac:spMk id="6" creationId="{A495F1D5-A627-4F68-A7A8-6178897DEF3B}"/>
          </ac:spMkLst>
        </pc:spChg>
        <pc:spChg chg="add mod">
          <ac:chgData name="" userId="c81df26dd162d27b" providerId="LiveId" clId="{65ED4D08-6D84-4079-A6BB-F1A934F622C1}" dt="2024-04-23T17:27:00.882" v="1177" actId="1076"/>
          <ac:spMkLst>
            <pc:docMk/>
            <pc:sldMk cId="3819811740" sldId="365"/>
            <ac:spMk id="9" creationId="{C2433963-DBB6-4554-B163-C0AD63EA86A2}"/>
          </ac:spMkLst>
        </pc:spChg>
        <pc:spChg chg="add del mod">
          <ac:chgData name="" userId="c81df26dd162d27b" providerId="LiveId" clId="{65ED4D08-6D84-4079-A6BB-F1A934F622C1}" dt="2024-04-23T17:03:26.792" v="872" actId="478"/>
          <ac:spMkLst>
            <pc:docMk/>
            <pc:sldMk cId="3819811740" sldId="365"/>
            <ac:spMk id="10" creationId="{47F1DA54-E617-4476-BEF3-6DB4635E2F74}"/>
          </ac:spMkLst>
        </pc:spChg>
        <pc:spChg chg="add del mod">
          <ac:chgData name="" userId="c81df26dd162d27b" providerId="LiveId" clId="{65ED4D08-6D84-4079-A6BB-F1A934F622C1}" dt="2024-04-23T17:03:50.303" v="874" actId="11529"/>
          <ac:spMkLst>
            <pc:docMk/>
            <pc:sldMk cId="3819811740" sldId="365"/>
            <ac:spMk id="11" creationId="{FAC07434-4F7D-4384-83C0-2A283DB5BA48}"/>
          </ac:spMkLst>
        </pc:spChg>
        <pc:spChg chg="add mod">
          <ac:chgData name="" userId="c81df26dd162d27b" providerId="LiveId" clId="{65ED4D08-6D84-4079-A6BB-F1A934F622C1}" dt="2024-04-23T17:26:55.481" v="1175" actId="1076"/>
          <ac:spMkLst>
            <pc:docMk/>
            <pc:sldMk cId="3819811740" sldId="365"/>
            <ac:spMk id="12" creationId="{4C8B7418-D80B-4FDE-B72C-0E79B9B3E580}"/>
          </ac:spMkLst>
        </pc:spChg>
        <pc:spChg chg="add mod">
          <ac:chgData name="" userId="c81df26dd162d27b" providerId="LiveId" clId="{65ED4D08-6D84-4079-A6BB-F1A934F622C1}" dt="2024-04-23T22:53:29.446" v="3511" actId="1076"/>
          <ac:spMkLst>
            <pc:docMk/>
            <pc:sldMk cId="3819811740" sldId="365"/>
            <ac:spMk id="13" creationId="{D2F13B94-4AD9-4A92-8F48-9DCC5463A8BE}"/>
          </ac:spMkLst>
        </pc:spChg>
        <pc:spChg chg="add mod">
          <ac:chgData name="" userId="c81df26dd162d27b" providerId="LiveId" clId="{65ED4D08-6D84-4079-A6BB-F1A934F622C1}" dt="2024-04-23T17:27:14.874" v="1181" actId="1076"/>
          <ac:spMkLst>
            <pc:docMk/>
            <pc:sldMk cId="3819811740" sldId="365"/>
            <ac:spMk id="14" creationId="{2159BDA4-5316-429C-AE70-CA9794C94640}"/>
          </ac:spMkLst>
        </pc:spChg>
        <pc:spChg chg="add mod">
          <ac:chgData name="" userId="c81df26dd162d27b" providerId="LiveId" clId="{65ED4D08-6D84-4079-A6BB-F1A934F622C1}" dt="2024-04-23T17:27:22.147" v="1183" actId="1076"/>
          <ac:spMkLst>
            <pc:docMk/>
            <pc:sldMk cId="3819811740" sldId="365"/>
            <ac:spMk id="15" creationId="{754B0FF4-B398-4010-B085-7FCD04FC7DF5}"/>
          </ac:spMkLst>
        </pc:spChg>
        <pc:spChg chg="add del mod">
          <ac:chgData name="" userId="c81df26dd162d27b" providerId="LiveId" clId="{65ED4D08-6D84-4079-A6BB-F1A934F622C1}" dt="2024-04-23T17:27:18.818" v="1182" actId="1076"/>
          <ac:spMkLst>
            <pc:docMk/>
            <pc:sldMk cId="3819811740" sldId="365"/>
            <ac:spMk id="16" creationId="{E3441E8A-F443-4DBB-870B-FFB3FACCB61C}"/>
          </ac:spMkLst>
        </pc:spChg>
        <pc:spChg chg="add del mod">
          <ac:chgData name="" userId="c81df26dd162d27b" providerId="LiveId" clId="{65ED4D08-6D84-4079-A6BB-F1A934F622C1}" dt="2024-04-23T17:26:26.511" v="1165" actId="478"/>
          <ac:spMkLst>
            <pc:docMk/>
            <pc:sldMk cId="3819811740" sldId="365"/>
            <ac:spMk id="17" creationId="{D2BF2400-1792-46BF-8261-E89D7C3709A5}"/>
          </ac:spMkLst>
        </pc:spChg>
        <pc:picChg chg="add del mod">
          <ac:chgData name="" userId="c81df26dd162d27b" providerId="LiveId" clId="{65ED4D08-6D84-4079-A6BB-F1A934F622C1}" dt="2024-04-23T16:52:35.173" v="692" actId="478"/>
          <ac:picMkLst>
            <pc:docMk/>
            <pc:sldMk cId="3819811740" sldId="365"/>
            <ac:picMk id="7" creationId="{0ED228AA-7654-450E-A590-40D5975895FE}"/>
          </ac:picMkLst>
        </pc:picChg>
        <pc:picChg chg="add mod">
          <ac:chgData name="" userId="c81df26dd162d27b" providerId="LiveId" clId="{65ED4D08-6D84-4079-A6BB-F1A934F622C1}" dt="2024-04-23T17:26:56.882" v="1176" actId="1076"/>
          <ac:picMkLst>
            <pc:docMk/>
            <pc:sldMk cId="3819811740" sldId="365"/>
            <ac:picMk id="8" creationId="{2D6C30FE-6504-4749-AED1-C05B51AA5638}"/>
          </ac:picMkLst>
        </pc:picChg>
      </pc:sldChg>
      <pc:sldChg chg="modSp add">
        <pc:chgData name="" userId="c81df26dd162d27b" providerId="LiveId" clId="{65ED4D08-6D84-4079-A6BB-F1A934F622C1}" dt="2024-04-23T23:00:07.496" v="3911" actId="113"/>
        <pc:sldMkLst>
          <pc:docMk/>
          <pc:sldMk cId="2097036954" sldId="366"/>
        </pc:sldMkLst>
        <pc:spChg chg="mod">
          <ac:chgData name="" userId="c81df26dd162d27b" providerId="LiveId" clId="{65ED4D08-6D84-4079-A6BB-F1A934F622C1}" dt="2024-04-23T23:00:07.496" v="3911" actId="113"/>
          <ac:spMkLst>
            <pc:docMk/>
            <pc:sldMk cId="2097036954" sldId="366"/>
            <ac:spMk id="6" creationId="{00000000-0000-0000-0000-000000000000}"/>
          </ac:spMkLst>
        </pc:spChg>
      </pc:sldChg>
      <pc:sldChg chg="addSp delSp modSp add ord delAnim">
        <pc:chgData name="" userId="c81df26dd162d27b" providerId="LiveId" clId="{65ED4D08-6D84-4079-A6BB-F1A934F622C1}" dt="2024-04-23T21:33:02.807" v="1912" actId="6549"/>
        <pc:sldMkLst>
          <pc:docMk/>
          <pc:sldMk cId="2325613642" sldId="367"/>
        </pc:sldMkLst>
        <pc:spChg chg="mod">
          <ac:chgData name="" userId="c81df26dd162d27b" providerId="LiveId" clId="{65ED4D08-6D84-4079-A6BB-F1A934F622C1}" dt="2024-04-23T17:53:30.217" v="1295" actId="1076"/>
          <ac:spMkLst>
            <pc:docMk/>
            <pc:sldMk cId="2325613642" sldId="367"/>
            <ac:spMk id="2" creationId="{00000000-0000-0000-0000-000000000000}"/>
          </ac:spMkLst>
        </pc:spChg>
        <pc:spChg chg="add">
          <ac:chgData name="" userId="c81df26dd162d27b" providerId="LiveId" clId="{65ED4D08-6D84-4079-A6BB-F1A934F622C1}" dt="2024-04-23T17:39:29.564" v="1233"/>
          <ac:spMkLst>
            <pc:docMk/>
            <pc:sldMk cId="2325613642" sldId="367"/>
            <ac:spMk id="3" creationId="{4A15AEAA-7B48-4618-A81C-AE08157302AA}"/>
          </ac:spMkLst>
        </pc:spChg>
        <pc:spChg chg="del">
          <ac:chgData name="" userId="c81df26dd162d27b" providerId="LiveId" clId="{65ED4D08-6D84-4079-A6BB-F1A934F622C1}" dt="2024-04-23T17:34:38.607" v="1190" actId="478"/>
          <ac:spMkLst>
            <pc:docMk/>
            <pc:sldMk cId="2325613642" sldId="367"/>
            <ac:spMk id="9" creationId="{C2433963-DBB6-4554-B163-C0AD63EA86A2}"/>
          </ac:spMkLst>
        </pc:spChg>
        <pc:spChg chg="del">
          <ac:chgData name="" userId="c81df26dd162d27b" providerId="LiveId" clId="{65ED4D08-6D84-4079-A6BB-F1A934F622C1}" dt="2024-04-23T17:34:44.781" v="1196" actId="478"/>
          <ac:spMkLst>
            <pc:docMk/>
            <pc:sldMk cId="2325613642" sldId="367"/>
            <ac:spMk id="12" creationId="{4C8B7418-D80B-4FDE-B72C-0E79B9B3E580}"/>
          </ac:spMkLst>
        </pc:spChg>
        <pc:spChg chg="del">
          <ac:chgData name="" userId="c81df26dd162d27b" providerId="LiveId" clId="{65ED4D08-6D84-4079-A6BB-F1A934F622C1}" dt="2024-04-23T17:34:40.028" v="1191" actId="478"/>
          <ac:spMkLst>
            <pc:docMk/>
            <pc:sldMk cId="2325613642" sldId="367"/>
            <ac:spMk id="13" creationId="{D2F13B94-4AD9-4A92-8F48-9DCC5463A8BE}"/>
          </ac:spMkLst>
        </pc:spChg>
        <pc:spChg chg="del">
          <ac:chgData name="" userId="c81df26dd162d27b" providerId="LiveId" clId="{65ED4D08-6D84-4079-A6BB-F1A934F622C1}" dt="2024-04-23T17:34:42.968" v="1194" actId="478"/>
          <ac:spMkLst>
            <pc:docMk/>
            <pc:sldMk cId="2325613642" sldId="367"/>
            <ac:spMk id="14" creationId="{2159BDA4-5316-429C-AE70-CA9794C94640}"/>
          </ac:spMkLst>
        </pc:spChg>
        <pc:spChg chg="del">
          <ac:chgData name="" userId="c81df26dd162d27b" providerId="LiveId" clId="{65ED4D08-6D84-4079-A6BB-F1A934F622C1}" dt="2024-04-23T17:34:41.848" v="1193" actId="478"/>
          <ac:spMkLst>
            <pc:docMk/>
            <pc:sldMk cId="2325613642" sldId="367"/>
            <ac:spMk id="15" creationId="{754B0FF4-B398-4010-B085-7FCD04FC7DF5}"/>
          </ac:spMkLst>
        </pc:spChg>
        <pc:spChg chg="del">
          <ac:chgData name="" userId="c81df26dd162d27b" providerId="LiveId" clId="{65ED4D08-6D84-4079-A6BB-F1A934F622C1}" dt="2024-04-23T17:34:41.158" v="1192" actId="478"/>
          <ac:spMkLst>
            <pc:docMk/>
            <pc:sldMk cId="2325613642" sldId="367"/>
            <ac:spMk id="16" creationId="{E3441E8A-F443-4DBB-870B-FFB3FACCB61C}"/>
          </ac:spMkLst>
        </pc:spChg>
        <pc:spChg chg="add mod">
          <ac:chgData name="" userId="c81df26dd162d27b" providerId="LiveId" clId="{65ED4D08-6D84-4079-A6BB-F1A934F622C1}" dt="2024-04-23T21:33:02.807" v="1912" actId="6549"/>
          <ac:spMkLst>
            <pc:docMk/>
            <pc:sldMk cId="2325613642" sldId="367"/>
            <ac:spMk id="21" creationId="{472D9B89-13BD-491F-BDF2-B3F57BCFDEAA}"/>
          </ac:spMkLst>
        </pc:spChg>
        <pc:picChg chg="add mod">
          <ac:chgData name="" userId="c81df26dd162d27b" providerId="LiveId" clId="{65ED4D08-6D84-4079-A6BB-F1A934F622C1}" dt="2024-04-23T17:53:40.862" v="1296" actId="1076"/>
          <ac:picMkLst>
            <pc:docMk/>
            <pc:sldMk cId="2325613642" sldId="367"/>
            <ac:picMk id="5" creationId="{A1A6007C-2648-4B68-819D-990911E6C61F}"/>
          </ac:picMkLst>
        </pc:picChg>
        <pc:picChg chg="add mod ord">
          <ac:chgData name="" userId="c81df26dd162d27b" providerId="LiveId" clId="{65ED4D08-6D84-4079-A6BB-F1A934F622C1}" dt="2024-04-23T20:01:34.749" v="1300" actId="1076"/>
          <ac:picMkLst>
            <pc:docMk/>
            <pc:sldMk cId="2325613642" sldId="367"/>
            <ac:picMk id="7" creationId="{3FB45ADD-9B4A-4821-A535-CE12BC267F5B}"/>
          </ac:picMkLst>
        </pc:picChg>
        <pc:picChg chg="del">
          <ac:chgData name="" userId="c81df26dd162d27b" providerId="LiveId" clId="{65ED4D08-6D84-4079-A6BB-F1A934F622C1}" dt="2024-04-23T17:34:44.193" v="1195" actId="478"/>
          <ac:picMkLst>
            <pc:docMk/>
            <pc:sldMk cId="2325613642" sldId="367"/>
            <ac:picMk id="8" creationId="{2D6C30FE-6504-4749-AED1-C05B51AA5638}"/>
          </ac:picMkLst>
        </pc:picChg>
        <pc:picChg chg="add mod">
          <ac:chgData name="" userId="c81df26dd162d27b" providerId="LiveId" clId="{65ED4D08-6D84-4079-A6BB-F1A934F622C1}" dt="2024-04-23T20:01:32.677" v="1299" actId="1076"/>
          <ac:picMkLst>
            <pc:docMk/>
            <pc:sldMk cId="2325613642" sldId="367"/>
            <ac:picMk id="11" creationId="{29DB2B30-EE11-47D0-9821-CCA8FD4AA92F}"/>
          </ac:picMkLst>
        </pc:picChg>
        <pc:picChg chg="add mod ord">
          <ac:chgData name="" userId="c81df26dd162d27b" providerId="LiveId" clId="{65ED4D08-6D84-4079-A6BB-F1A934F622C1}" dt="2024-04-23T20:01:36.709" v="1301" actId="1076"/>
          <ac:picMkLst>
            <pc:docMk/>
            <pc:sldMk cId="2325613642" sldId="367"/>
            <ac:picMk id="18" creationId="{30348814-66C7-4B43-A28D-6094331B26AD}"/>
          </ac:picMkLst>
        </pc:picChg>
        <pc:picChg chg="add mod">
          <ac:chgData name="" userId="c81df26dd162d27b" providerId="LiveId" clId="{65ED4D08-6D84-4079-A6BB-F1A934F622C1}" dt="2024-04-23T17:53:40.862" v="1296" actId="1076"/>
          <ac:picMkLst>
            <pc:docMk/>
            <pc:sldMk cId="2325613642" sldId="367"/>
            <ac:picMk id="20" creationId="{40BF46C1-79FF-4B0C-90E3-05D4654B9F47}"/>
          </ac:picMkLst>
        </pc:picChg>
      </pc:sldChg>
      <pc:sldMasterChg chg="modSldLayout">
        <pc:chgData name="" userId="c81df26dd162d27b" providerId="LiveId" clId="{65ED4D08-6D84-4079-A6BB-F1A934F622C1}" dt="2024-04-23T15:47:19.823" v="337" actId="1076"/>
        <pc:sldMasterMkLst>
          <pc:docMk/>
          <pc:sldMasterMk cId="1808622048" sldId="2147483648"/>
        </pc:sldMasterMkLst>
        <pc:sldLayoutChg chg="addSp delSp modSp">
          <pc:chgData name="" userId="c81df26dd162d27b" providerId="LiveId" clId="{65ED4D08-6D84-4079-A6BB-F1A934F622C1}" dt="2024-04-23T15:47:19.823" v="337" actId="1076"/>
          <pc:sldLayoutMkLst>
            <pc:docMk/>
            <pc:sldMasterMk cId="1808622048" sldId="2147483648"/>
            <pc:sldLayoutMk cId="3801926210" sldId="2147483650"/>
          </pc:sldLayoutMkLst>
          <pc:spChg chg="del mod">
            <ac:chgData name="" userId="c81df26dd162d27b" providerId="LiveId" clId="{65ED4D08-6D84-4079-A6BB-F1A934F622C1}" dt="2024-04-23T15:46:24.915" v="321" actId="478"/>
            <ac:spMkLst>
              <pc:docMk/>
              <pc:sldMasterMk cId="1808622048" sldId="2147483648"/>
              <pc:sldLayoutMk cId="3801926210" sldId="2147483650"/>
              <ac:spMk id="6" creationId="{00000000-0000-0000-0000-000000000000}"/>
            </ac:spMkLst>
          </pc:spChg>
          <pc:spChg chg="del topLvl">
            <ac:chgData name="" userId="c81df26dd162d27b" providerId="LiveId" clId="{65ED4D08-6D84-4079-A6BB-F1A934F622C1}" dt="2024-04-23T15:46:26.775" v="322" actId="478"/>
            <ac:spMkLst>
              <pc:docMk/>
              <pc:sldMasterMk cId="1808622048" sldId="2147483648"/>
              <pc:sldLayoutMk cId="3801926210" sldId="2147483650"/>
              <ac:spMk id="9" creationId="{00000000-0000-0000-0000-000000000000}"/>
            </ac:spMkLst>
          </pc:spChg>
          <pc:spChg chg="mod">
            <ac:chgData name="" userId="c81df26dd162d27b" providerId="LiveId" clId="{65ED4D08-6D84-4079-A6BB-F1A934F622C1}" dt="2024-04-23T15:47:05.672" v="333" actId="14100"/>
            <ac:spMkLst>
              <pc:docMk/>
              <pc:sldMasterMk cId="1808622048" sldId="2147483648"/>
              <pc:sldLayoutMk cId="3801926210" sldId="2147483650"/>
              <ac:spMk id="10" creationId="{00000000-0000-0000-0000-000000000000}"/>
            </ac:spMkLst>
          </pc:spChg>
          <pc:spChg chg="mod">
            <ac:chgData name="" userId="c81df26dd162d27b" providerId="LiveId" clId="{65ED4D08-6D84-4079-A6BB-F1A934F622C1}" dt="2024-04-23T15:47:19.823" v="337" actId="1076"/>
            <ac:spMkLst>
              <pc:docMk/>
              <pc:sldMasterMk cId="1808622048" sldId="2147483648"/>
              <pc:sldLayoutMk cId="3801926210" sldId="2147483650"/>
              <ac:spMk id="16" creationId="{00000000-0000-0000-0000-000000000000}"/>
            </ac:spMkLst>
          </pc:spChg>
          <pc:grpChg chg="add del mod">
            <ac:chgData name="" userId="c81df26dd162d27b" providerId="LiveId" clId="{65ED4D08-6D84-4079-A6BB-F1A934F622C1}" dt="2024-04-23T15:46:26.775" v="322" actId="478"/>
            <ac:grpSpMkLst>
              <pc:docMk/>
              <pc:sldMasterMk cId="1808622048" sldId="2147483648"/>
              <pc:sldLayoutMk cId="3801926210" sldId="2147483650"/>
              <ac:grpSpMk id="7" creationId="{00000000-0000-0000-0000-000000000000}"/>
            </ac:grpSpMkLst>
          </pc:grpChg>
          <pc:picChg chg="mod">
            <ac:chgData name="" userId="c81df26dd162d27b" providerId="LiveId" clId="{65ED4D08-6D84-4079-A6BB-F1A934F622C1}" dt="2024-04-23T15:47:16.967" v="336" actId="1076"/>
            <ac:picMkLst>
              <pc:docMk/>
              <pc:sldMasterMk cId="1808622048" sldId="2147483648"/>
              <pc:sldLayoutMk cId="3801926210" sldId="2147483650"/>
              <ac:picMk id="4" creationId="{00000000-0000-0000-0000-000000000000}"/>
            </ac:picMkLst>
          </pc:picChg>
          <pc:picChg chg="mod topLvl">
            <ac:chgData name="" userId="c81df26dd162d27b" providerId="LiveId" clId="{65ED4D08-6D84-4079-A6BB-F1A934F622C1}" dt="2024-04-23T15:47:13.127" v="335" actId="14100"/>
            <ac:picMkLst>
              <pc:docMk/>
              <pc:sldMasterMk cId="1808622048" sldId="2147483648"/>
              <pc:sldLayoutMk cId="3801926210" sldId="2147483650"/>
              <ac:picMk id="8" creationId="{00000000-0000-0000-0000-000000000000}"/>
            </ac:picMkLst>
          </pc:picChg>
        </pc:sldLayoutChg>
      </pc:sldMasterChg>
    </pc:docChg>
  </pc:docChgLst>
  <pc:docChgLst>
    <pc:chgData userId="c81df26dd162d27b" providerId="LiveId" clId="{5C84A572-8AA7-4C4E-BEC7-E718C931D984}"/>
    <pc:docChg chg="modSld sldOrd">
      <pc:chgData name="" userId="c81df26dd162d27b" providerId="LiveId" clId="{5C84A572-8AA7-4C4E-BEC7-E718C931D984}" dt="2024-04-22T16:38:31.841" v="2"/>
      <pc:docMkLst>
        <pc:docMk/>
      </pc:docMkLst>
      <pc:sldChg chg="ord">
        <pc:chgData name="" userId="c81df26dd162d27b" providerId="LiveId" clId="{5C84A572-8AA7-4C4E-BEC7-E718C931D984}" dt="2024-04-22T16:38:31.841" v="2"/>
        <pc:sldMkLst>
          <pc:docMk/>
          <pc:sldMk cId="533480311" sldId="29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ipse 9"/>
          <p:cNvSpPr/>
          <p:nvPr/>
        </p:nvSpPr>
        <p:spPr>
          <a:xfrm>
            <a:off x="6111577" y="8411344"/>
            <a:ext cx="606357" cy="606357"/>
          </a:xfrm>
          <a:prstGeom prst="ellipse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7" name="Rectángulo 6"/>
          <p:cNvSpPr/>
          <p:nvPr/>
        </p:nvSpPr>
        <p:spPr>
          <a:xfrm>
            <a:off x="0" y="8420250"/>
            <a:ext cx="6111577" cy="59920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600" dirty="0">
              <a:solidFill>
                <a:schemeClr val="bg1"/>
              </a:solidFill>
            </a:endParaRPr>
          </a:p>
        </p:txBody>
      </p:sp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31350" y="171766"/>
            <a:ext cx="2840450" cy="2870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 sz="1100" dirty="0">
              <a:solidFill>
                <a:schemeClr val="tx2"/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71766" y="8556569"/>
            <a:ext cx="3103150" cy="334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r>
              <a:rPr lang="es-ES" sz="1100" b="1" dirty="0">
                <a:solidFill>
                  <a:schemeClr val="bg1"/>
                </a:solidFill>
              </a:rPr>
              <a:t>Título presentación</a:t>
            </a:r>
            <a:endParaRPr lang="es-PE" sz="1100" b="1" dirty="0">
              <a:solidFill>
                <a:schemeClr val="bg1"/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6186949" y="8586437"/>
            <a:ext cx="455613" cy="2561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F789F-4E57-4EB4-B173-0902426FB973}" type="slidenum">
              <a:rPr lang="es-PE" sz="1100" b="1" smtClean="0">
                <a:solidFill>
                  <a:schemeClr val="bg1"/>
                </a:solidFill>
              </a:rPr>
              <a:t>‹Nº›</a:t>
            </a:fld>
            <a:endParaRPr lang="es-PE" sz="1100" b="1" dirty="0">
              <a:solidFill>
                <a:schemeClr val="bg1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07994" y="8567011"/>
            <a:ext cx="928477" cy="305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38792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35AABC-05F5-430A-88CC-C6FC5581FDDC}" type="datetimeFigureOut">
              <a:rPr lang="es-PE" smtClean="0"/>
              <a:t>26/04/2024</a:t>
            </a:fld>
            <a:endParaRPr lang="es-PE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PE" dirty="0"/>
              <a:t>Título presentación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7EB34-23DA-4019-A130-3FBCF97EE4E8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03097434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s-PE"/>
              <a:t>Título presentación</a:t>
            </a:r>
            <a:endParaRPr lang="es-PE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87EB34-23DA-4019-A130-3FBCF97EE4E8}" type="slidenum">
              <a:rPr lang="es-PE" smtClean="0"/>
              <a:t>1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5454753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s-PE"/>
              <a:t>Título presentación</a:t>
            </a:r>
            <a:endParaRPr lang="es-PE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87EB34-23DA-4019-A130-3FBCF97EE4E8}" type="slidenum">
              <a:rPr lang="es-PE" smtClean="0"/>
              <a:t>10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8782351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s-PE"/>
              <a:t>Título presentación</a:t>
            </a:r>
            <a:endParaRPr lang="es-PE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87EB34-23DA-4019-A130-3FBCF97EE4E8}" type="slidenum">
              <a:rPr lang="es-PE" smtClean="0"/>
              <a:t>11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628470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s-PE"/>
              <a:t>Título presentación</a:t>
            </a:r>
            <a:endParaRPr lang="es-PE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87EB34-23DA-4019-A130-3FBCF97EE4E8}" type="slidenum">
              <a:rPr lang="es-PE" smtClean="0"/>
              <a:t>12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837217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s-PE"/>
              <a:t>Título presentación</a:t>
            </a:r>
            <a:endParaRPr lang="es-PE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87EB34-23DA-4019-A130-3FBCF97EE4E8}" type="slidenum">
              <a:rPr lang="es-PE" smtClean="0"/>
              <a:t>2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857902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s-PE"/>
              <a:t>Título presentación</a:t>
            </a:r>
            <a:endParaRPr lang="es-PE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87EB34-23DA-4019-A130-3FBCF97EE4E8}" type="slidenum">
              <a:rPr lang="es-PE" smtClean="0"/>
              <a:t>3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1117739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s-PE"/>
              <a:t>Título presentación</a:t>
            </a:r>
            <a:endParaRPr lang="es-PE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87EB34-23DA-4019-A130-3FBCF97EE4E8}" type="slidenum">
              <a:rPr lang="es-PE" smtClean="0"/>
              <a:t>4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9974910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s-PE"/>
              <a:t>Título presentación</a:t>
            </a:r>
            <a:endParaRPr lang="es-PE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87EB34-23DA-4019-A130-3FBCF97EE4E8}" type="slidenum">
              <a:rPr lang="es-PE" smtClean="0"/>
              <a:t>5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0433346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s-PE"/>
              <a:t>Título presentación</a:t>
            </a:r>
            <a:endParaRPr lang="es-PE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87EB34-23DA-4019-A130-3FBCF97EE4E8}" type="slidenum">
              <a:rPr lang="es-PE" smtClean="0"/>
              <a:t>6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2133042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s-PE"/>
              <a:t>Título presentación</a:t>
            </a:r>
            <a:endParaRPr lang="es-PE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87EB34-23DA-4019-A130-3FBCF97EE4E8}" type="slidenum">
              <a:rPr lang="es-PE" smtClean="0"/>
              <a:t>7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9495213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s-PE"/>
              <a:t>Título presentación</a:t>
            </a:r>
            <a:endParaRPr lang="es-PE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87EB34-23DA-4019-A130-3FBCF97EE4E8}" type="slidenum">
              <a:rPr lang="es-PE" smtClean="0"/>
              <a:t>8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3604090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s-PE"/>
              <a:t>Título presentación</a:t>
            </a:r>
            <a:endParaRPr lang="es-PE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87EB34-23DA-4019-A130-3FBCF97EE4E8}" type="slidenum">
              <a:rPr lang="es-PE" smtClean="0"/>
              <a:t>9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902973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n 1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 r="-256"/>
          <a:stretch/>
        </p:blipFill>
        <p:spPr>
          <a:xfrm>
            <a:off x="4844809" y="5547935"/>
            <a:ext cx="2510648" cy="826405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 b="1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PE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i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325625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64876"/>
            <a:ext cx="12192000" cy="59312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 dirty="0"/>
          </a:p>
        </p:txBody>
      </p:sp>
      <p:sp>
        <p:nvSpPr>
          <p:cNvPr id="16" name="Rectángulo 15"/>
          <p:cNvSpPr/>
          <p:nvPr userDrawn="1"/>
        </p:nvSpPr>
        <p:spPr>
          <a:xfrm>
            <a:off x="376042" y="6369252"/>
            <a:ext cx="5680765" cy="3471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</a:rPr>
              <a:t>Revistas</a:t>
            </a:r>
            <a:r>
              <a:rPr lang="es-ES" sz="1600" b="1" baseline="0" dirty="0">
                <a:solidFill>
                  <a:schemeClr val="bg1"/>
                </a:solidFill>
              </a:rPr>
              <a:t> estudiantiles</a:t>
            </a:r>
            <a:endParaRPr lang="es-PE" sz="1600" b="1" dirty="0">
              <a:solidFill>
                <a:schemeClr val="bg1"/>
              </a:solidFill>
            </a:endParaRPr>
          </a:p>
        </p:txBody>
      </p:sp>
      <p:sp>
        <p:nvSpPr>
          <p:cNvPr id="10" name="Rectángulo 9"/>
          <p:cNvSpPr/>
          <p:nvPr userDrawn="1"/>
        </p:nvSpPr>
        <p:spPr>
          <a:xfrm>
            <a:off x="10293178" y="6437600"/>
            <a:ext cx="1661388" cy="407676"/>
          </a:xfrm>
          <a:prstGeom prst="rect">
            <a:avLst/>
          </a:prstGeom>
          <a:solidFill>
            <a:srgbClr val="042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1785" y="6332452"/>
            <a:ext cx="1384173" cy="493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926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tr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6" name="Marcador de contenido 10" descr="Sist Bibliotecas-08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963" t="19485" r="10160" b="18749"/>
          <a:stretch/>
        </p:blipFill>
        <p:spPr>
          <a:xfrm>
            <a:off x="4072060" y="2472242"/>
            <a:ext cx="4156868" cy="157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22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o 7"/>
          <p:cNvGrpSpPr/>
          <p:nvPr userDrawn="1"/>
        </p:nvGrpSpPr>
        <p:grpSpPr>
          <a:xfrm>
            <a:off x="0" y="5716598"/>
            <a:ext cx="11959674" cy="939388"/>
            <a:chOff x="0" y="5716598"/>
            <a:chExt cx="11959674" cy="939388"/>
          </a:xfrm>
        </p:grpSpPr>
        <p:pic>
          <p:nvPicPr>
            <p:cNvPr id="9" name="Imagen 8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5716598"/>
              <a:ext cx="11034643" cy="939388"/>
            </a:xfrm>
            <a:prstGeom prst="rect">
              <a:avLst/>
            </a:prstGeom>
          </p:spPr>
        </p:pic>
        <p:sp>
          <p:nvSpPr>
            <p:cNvPr id="10" name="Elipse 9"/>
            <p:cNvSpPr/>
            <p:nvPr userDrawn="1"/>
          </p:nvSpPr>
          <p:spPr>
            <a:xfrm>
              <a:off x="11020286" y="5716598"/>
              <a:ext cx="939388" cy="939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6E479-8421-4CD5-90B7-060F42BF8987}" type="slidenum">
              <a:rPr lang="es-PE" smtClean="0"/>
              <a:t>‹Nº›</a:t>
            </a:fld>
            <a:endParaRPr lang="es-PE" dirty="0"/>
          </a:p>
        </p:txBody>
      </p:sp>
      <p:sp>
        <p:nvSpPr>
          <p:cNvPr id="11" name="Rectángulo 10"/>
          <p:cNvSpPr/>
          <p:nvPr userDrawn="1"/>
        </p:nvSpPr>
        <p:spPr>
          <a:xfrm>
            <a:off x="237434" y="6004476"/>
            <a:ext cx="5680765" cy="3471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</a:rPr>
              <a:t>Título de la presentación</a:t>
            </a:r>
            <a:endParaRPr lang="es-PE" sz="1600" b="1" dirty="0">
              <a:solidFill>
                <a:schemeClr val="bg1"/>
              </a:solidFill>
            </a:endParaRPr>
          </a:p>
        </p:txBody>
      </p:sp>
      <p:sp>
        <p:nvSpPr>
          <p:cNvPr id="15" name="Rectángulo 14"/>
          <p:cNvSpPr/>
          <p:nvPr userDrawn="1"/>
        </p:nvSpPr>
        <p:spPr>
          <a:xfrm>
            <a:off x="9120851" y="5868988"/>
            <a:ext cx="1739308" cy="601260"/>
          </a:xfrm>
          <a:prstGeom prst="rect">
            <a:avLst/>
          </a:prstGeom>
          <a:solidFill>
            <a:srgbClr val="042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8057" y="5931188"/>
            <a:ext cx="1384173" cy="493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644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38688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PE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37435" y="6013034"/>
            <a:ext cx="607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Título de la presentación</a:t>
            </a:r>
            <a:endParaRPr lang="es-PE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1194770" y="6004476"/>
            <a:ext cx="6246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</a:defRPr>
            </a:lvl1pPr>
          </a:lstStyle>
          <a:p>
            <a:fld id="{E3461D3F-B320-40F8-BD7C-A15AA2B274E6}" type="slidenum">
              <a:rPr lang="es-PE" smtClean="0"/>
              <a:pPr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808622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6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350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5378" y="0"/>
            <a:ext cx="10515600" cy="1325563"/>
          </a:xfrm>
        </p:spPr>
        <p:txBody>
          <a:bodyPr/>
          <a:lstStyle/>
          <a:p>
            <a:r>
              <a:rPr lang="es-ES" dirty="0">
                <a:latin typeface="Calibri" panose="020F0502020204030204" pitchFamily="34" charset="0"/>
              </a:rPr>
              <a:t>Bibliografía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525378" y="940339"/>
            <a:ext cx="1067242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err="1">
                <a:latin typeface="Calibri" panose="020F0502020204030204" pitchFamily="34" charset="0"/>
              </a:rPr>
              <a:t>Arbaiza</a:t>
            </a:r>
            <a:r>
              <a:rPr lang="es-MX" sz="2000" dirty="0">
                <a:latin typeface="Calibri" panose="020F0502020204030204" pitchFamily="34" charset="0"/>
              </a:rPr>
              <a:t>-Bayona, A. L. (2012). Revistas científicas estudiantiles de psicología en Latinoamérica. Revista 	Colombiana de Psicología, 21(1).</a:t>
            </a:r>
          </a:p>
          <a:p>
            <a:r>
              <a:rPr lang="es-MX" sz="2000" dirty="0">
                <a:latin typeface="Calibri" panose="020F0502020204030204" pitchFamily="34" charset="0"/>
              </a:rPr>
              <a:t>Cabrera-Smith, I., </a:t>
            </a:r>
            <a:r>
              <a:rPr lang="es-MX" sz="2000" dirty="0" err="1">
                <a:latin typeface="Calibri" panose="020F0502020204030204" pitchFamily="34" charset="0"/>
              </a:rPr>
              <a:t>Oróstegui</a:t>
            </a:r>
            <a:r>
              <a:rPr lang="es-MX" sz="2000" dirty="0">
                <a:latin typeface="Calibri" panose="020F0502020204030204" pitchFamily="34" charset="0"/>
              </a:rPr>
              <a:t>-Pinilla, D., Ángulo-Bazán, Y., </a:t>
            </a:r>
            <a:r>
              <a:rPr lang="es-MX" sz="2000" dirty="0" err="1">
                <a:latin typeface="Calibri" panose="020F0502020204030204" pitchFamily="34" charset="0"/>
              </a:rPr>
              <a:t>Mayta</a:t>
            </a:r>
            <a:r>
              <a:rPr lang="es-MX" sz="2000" dirty="0">
                <a:latin typeface="Calibri" panose="020F0502020204030204" pitchFamily="34" charset="0"/>
              </a:rPr>
              <a:t>-Tristán, P., y Rodríguez-Morales, A. J. 	(2010). Revistas científicas de estudiantes de medicina en Latinoamérica. Revista Médica de 	Chile, 138(11). </a:t>
            </a:r>
          </a:p>
          <a:p>
            <a:r>
              <a:rPr lang="es-MX" sz="2000" dirty="0">
                <a:latin typeface="Calibri" panose="020F0502020204030204" pitchFamily="34" charset="0"/>
              </a:rPr>
              <a:t>Corrales-Reyes, I. E., &amp; </a:t>
            </a:r>
            <a:r>
              <a:rPr lang="es-MX" sz="2000" dirty="0" err="1">
                <a:latin typeface="Calibri" panose="020F0502020204030204" pitchFamily="34" charset="0"/>
              </a:rPr>
              <a:t>Dorta</a:t>
            </a:r>
            <a:r>
              <a:rPr lang="es-MX" sz="2000" dirty="0">
                <a:latin typeface="Calibri" panose="020F0502020204030204" pitchFamily="34" charset="0"/>
              </a:rPr>
              <a:t>-Contreras, A. J. (2018). Producción científica en revistas estudiantiles 	latinoamericanas: análisis comparativo del período 2013-2016. Educación Médica, 20(3). </a:t>
            </a:r>
          </a:p>
          <a:p>
            <a:r>
              <a:rPr lang="en-US" sz="2000" dirty="0" err="1">
                <a:latin typeface="Calibri" panose="020F0502020204030204" pitchFamily="34" charset="0"/>
              </a:rPr>
              <a:t>Galipeau</a:t>
            </a:r>
            <a:r>
              <a:rPr lang="en-US" sz="2000" dirty="0">
                <a:latin typeface="Calibri" panose="020F0502020204030204" pitchFamily="34" charset="0"/>
              </a:rPr>
              <a:t>, J., Barbour, V., Baskin, P. et al. (2016). A scoping review of competencies for scientific 	editors of biomedical journals. BMC Med 14, 16. </a:t>
            </a:r>
            <a:endParaRPr lang="es-MX" sz="2000" dirty="0">
              <a:latin typeface="Calibri" panose="020F0502020204030204" pitchFamily="34" charset="0"/>
            </a:endParaRPr>
          </a:p>
          <a:p>
            <a:r>
              <a:rPr lang="es-MX" sz="2000" dirty="0" err="1">
                <a:latin typeface="Calibri" panose="020F0502020204030204" pitchFamily="34" charset="0"/>
              </a:rPr>
              <a:t>Gonzalez-Argote</a:t>
            </a:r>
            <a:r>
              <a:rPr lang="es-MX" sz="2000" dirty="0">
                <a:latin typeface="Calibri" panose="020F0502020204030204" pitchFamily="34" charset="0"/>
              </a:rPr>
              <a:t>, J., &amp; </a:t>
            </a:r>
            <a:r>
              <a:rPr lang="es-MX" sz="2000" dirty="0" err="1">
                <a:latin typeface="Calibri" panose="020F0502020204030204" pitchFamily="34" charset="0"/>
              </a:rPr>
              <a:t>Garcia</a:t>
            </a:r>
            <a:r>
              <a:rPr lang="es-MX" sz="2000" dirty="0">
                <a:latin typeface="Calibri" panose="020F0502020204030204" pitchFamily="34" charset="0"/>
              </a:rPr>
              <a:t>-Rivero, A. A. (2018). Evaluación del funcionamiento de las revistas 	estudiantiles cubanas. Educación Médica, 22. </a:t>
            </a:r>
          </a:p>
          <a:p>
            <a:r>
              <a:rPr lang="es-MX" sz="2000" dirty="0">
                <a:latin typeface="Calibri" panose="020F0502020204030204" pitchFamily="34" charset="0"/>
              </a:rPr>
              <a:t>Gutiérrez, C., y </a:t>
            </a:r>
            <a:r>
              <a:rPr lang="es-MX" sz="2000" dirty="0" err="1">
                <a:latin typeface="Calibri" panose="020F0502020204030204" pitchFamily="34" charset="0"/>
              </a:rPr>
              <a:t>Mayta</a:t>
            </a:r>
            <a:r>
              <a:rPr lang="es-MX" sz="2000" dirty="0">
                <a:latin typeface="Calibri" panose="020F0502020204030204" pitchFamily="34" charset="0"/>
              </a:rPr>
              <a:t>, P. (2003). Publicación desde el Pre Grado en Latinoamérica: importancia, 	limitaciones y alternativas de solución. CIMEL, 8(1).</a:t>
            </a:r>
          </a:p>
          <a:p>
            <a:r>
              <a:rPr lang="es-MX" sz="2000" dirty="0" err="1">
                <a:latin typeface="Calibri" panose="020F0502020204030204" pitchFamily="34" charset="0"/>
              </a:rPr>
              <a:t>Moher</a:t>
            </a:r>
            <a:r>
              <a:rPr lang="es-MX" sz="2000" dirty="0">
                <a:latin typeface="Calibri" panose="020F0502020204030204" pitchFamily="34" charset="0"/>
              </a:rPr>
              <a:t>, D., </a:t>
            </a:r>
            <a:r>
              <a:rPr lang="es-MX" sz="2000" dirty="0" err="1">
                <a:latin typeface="Calibri" panose="020F0502020204030204" pitchFamily="34" charset="0"/>
              </a:rPr>
              <a:t>Galipeau</a:t>
            </a:r>
            <a:r>
              <a:rPr lang="es-MX" sz="2000" dirty="0">
                <a:latin typeface="Calibri" panose="020F0502020204030204" pitchFamily="34" charset="0"/>
              </a:rPr>
              <a:t>, J., Alam, S. et al. (2017). Core </a:t>
            </a:r>
            <a:r>
              <a:rPr lang="es-MX" sz="2000" dirty="0" err="1">
                <a:latin typeface="Calibri" panose="020F0502020204030204" pitchFamily="34" charset="0"/>
              </a:rPr>
              <a:t>competencies</a:t>
            </a:r>
            <a:r>
              <a:rPr lang="es-MX" sz="2000" dirty="0">
                <a:latin typeface="Calibri" panose="020F0502020204030204" pitchFamily="34" charset="0"/>
              </a:rPr>
              <a:t> </a:t>
            </a:r>
            <a:r>
              <a:rPr lang="es-MX" sz="2000" dirty="0" err="1">
                <a:latin typeface="Calibri" panose="020F0502020204030204" pitchFamily="34" charset="0"/>
              </a:rPr>
              <a:t>for</a:t>
            </a:r>
            <a:r>
              <a:rPr lang="es-MX" sz="2000" dirty="0">
                <a:latin typeface="Calibri" panose="020F0502020204030204" pitchFamily="34" charset="0"/>
              </a:rPr>
              <a:t> </a:t>
            </a:r>
            <a:r>
              <a:rPr lang="es-MX" sz="2000" dirty="0" err="1">
                <a:latin typeface="Calibri" panose="020F0502020204030204" pitchFamily="34" charset="0"/>
              </a:rPr>
              <a:t>scientific</a:t>
            </a:r>
            <a:r>
              <a:rPr lang="es-MX" sz="2000" dirty="0">
                <a:latin typeface="Calibri" panose="020F0502020204030204" pitchFamily="34" charset="0"/>
              </a:rPr>
              <a:t> </a:t>
            </a:r>
            <a:r>
              <a:rPr lang="es-MX" sz="2000" dirty="0" err="1">
                <a:latin typeface="Calibri" panose="020F0502020204030204" pitchFamily="34" charset="0"/>
              </a:rPr>
              <a:t>editors</a:t>
            </a:r>
            <a:r>
              <a:rPr lang="es-MX" sz="2000" dirty="0">
                <a:latin typeface="Calibri" panose="020F0502020204030204" pitchFamily="34" charset="0"/>
              </a:rPr>
              <a:t> </a:t>
            </a:r>
            <a:r>
              <a:rPr lang="es-MX" sz="2000" dirty="0" err="1">
                <a:latin typeface="Calibri" panose="020F0502020204030204" pitchFamily="34" charset="0"/>
              </a:rPr>
              <a:t>of</a:t>
            </a:r>
            <a:r>
              <a:rPr lang="es-MX" sz="2000" dirty="0">
                <a:latin typeface="Calibri" panose="020F0502020204030204" pitchFamily="34" charset="0"/>
              </a:rPr>
              <a:t> </a:t>
            </a:r>
            <a:r>
              <a:rPr lang="es-MX" sz="2000" dirty="0" err="1">
                <a:latin typeface="Calibri" panose="020F0502020204030204" pitchFamily="34" charset="0"/>
              </a:rPr>
              <a:t>biomedical</a:t>
            </a:r>
            <a:r>
              <a:rPr lang="es-MX" sz="2000" dirty="0">
                <a:latin typeface="Calibri" panose="020F0502020204030204" pitchFamily="34" charset="0"/>
              </a:rPr>
              <a:t> 	</a:t>
            </a:r>
            <a:r>
              <a:rPr lang="es-MX" sz="2000" dirty="0" err="1">
                <a:latin typeface="Calibri" panose="020F0502020204030204" pitchFamily="34" charset="0"/>
              </a:rPr>
              <a:t>journals</a:t>
            </a:r>
            <a:r>
              <a:rPr lang="es-MX" sz="2000" dirty="0">
                <a:latin typeface="Calibri" panose="020F0502020204030204" pitchFamily="34" charset="0"/>
              </a:rPr>
              <a:t>:	</a:t>
            </a:r>
            <a:r>
              <a:rPr lang="es-MX" sz="2000" dirty="0" err="1">
                <a:latin typeface="Calibri" panose="020F0502020204030204" pitchFamily="34" charset="0"/>
              </a:rPr>
              <a:t>consensus</a:t>
            </a:r>
            <a:r>
              <a:rPr lang="es-MX" sz="2000" dirty="0">
                <a:latin typeface="Calibri" panose="020F0502020204030204" pitchFamily="34" charset="0"/>
              </a:rPr>
              <a:t> </a:t>
            </a:r>
            <a:r>
              <a:rPr lang="es-MX" sz="2000" dirty="0" err="1">
                <a:latin typeface="Calibri" panose="020F0502020204030204" pitchFamily="34" charset="0"/>
              </a:rPr>
              <a:t>statement</a:t>
            </a:r>
            <a:r>
              <a:rPr lang="es-MX" sz="2000" dirty="0">
                <a:latin typeface="Calibri" panose="020F0502020204030204" pitchFamily="34" charset="0"/>
              </a:rPr>
              <a:t>. BMC </a:t>
            </a:r>
            <a:r>
              <a:rPr lang="es-MX" sz="2000" dirty="0" err="1">
                <a:latin typeface="Calibri" panose="020F0502020204030204" pitchFamily="34" charset="0"/>
              </a:rPr>
              <a:t>Med</a:t>
            </a:r>
            <a:r>
              <a:rPr lang="es-MX" sz="2000" dirty="0">
                <a:latin typeface="Calibri" panose="020F0502020204030204" pitchFamily="34" charset="0"/>
              </a:rPr>
              <a:t>, 15, 167.</a:t>
            </a:r>
          </a:p>
        </p:txBody>
      </p:sp>
    </p:spTree>
    <p:extLst>
      <p:ext uri="{BB962C8B-B14F-4D97-AF65-F5344CB8AC3E}">
        <p14:creationId xmlns:p14="http://schemas.microsoft.com/office/powerpoint/2010/main" val="1841528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4294967295"/>
          </p:nvPr>
        </p:nvSpPr>
        <p:spPr>
          <a:xfrm>
            <a:off x="11194770" y="6004476"/>
            <a:ext cx="624696" cy="365125"/>
          </a:xfrm>
        </p:spPr>
        <p:txBody>
          <a:bodyPr/>
          <a:lstStyle/>
          <a:p>
            <a:fld id="{7B26E479-8421-4CD5-90B7-060F42BF8987}" type="slidenum">
              <a:rPr lang="es-PE" smtClean="0"/>
              <a:t>11</a:t>
            </a:fld>
            <a:endParaRPr lang="es-PE" dirty="0"/>
          </a:p>
        </p:txBody>
      </p:sp>
      <p:sp>
        <p:nvSpPr>
          <p:cNvPr id="5" name="Rectángulo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4225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Título 5"/>
          <p:cNvSpPr txBox="1">
            <a:spLocks/>
          </p:cNvSpPr>
          <p:nvPr/>
        </p:nvSpPr>
        <p:spPr>
          <a:xfrm>
            <a:off x="839788" y="457201"/>
            <a:ext cx="10354982" cy="8049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E" dirty="0">
                <a:solidFill>
                  <a:schemeClr val="bg1"/>
                </a:solidFill>
              </a:rPr>
              <a:t>Muchas gracias</a:t>
            </a:r>
          </a:p>
        </p:txBody>
      </p:sp>
      <p:sp>
        <p:nvSpPr>
          <p:cNvPr id="7" name="Marcador de texto 7"/>
          <p:cNvSpPr txBox="1">
            <a:spLocks/>
          </p:cNvSpPr>
          <p:nvPr/>
        </p:nvSpPr>
        <p:spPr>
          <a:xfrm>
            <a:off x="839788" y="2375450"/>
            <a:ext cx="10354982" cy="38115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PE" b="1" i="1" dirty="0">
                <a:solidFill>
                  <a:schemeClr val="bg1"/>
                </a:solidFill>
              </a:rPr>
              <a:t>Ismael Canales-Negrón</a:t>
            </a:r>
          </a:p>
          <a:p>
            <a:pPr marL="0" indent="0">
              <a:buNone/>
            </a:pPr>
            <a:r>
              <a:rPr lang="es-PE" sz="2000" b="1" i="1" dirty="0">
                <a:solidFill>
                  <a:schemeClr val="bg1"/>
                </a:solidFill>
              </a:rPr>
              <a:t>Sistema de Bibliotecas – Coordinador de Innovación</a:t>
            </a:r>
          </a:p>
          <a:p>
            <a:pPr marL="0" indent="0">
              <a:buNone/>
            </a:pPr>
            <a:r>
              <a:rPr lang="es-PE" sz="2000" b="1" i="1" dirty="0">
                <a:solidFill>
                  <a:schemeClr val="bg1"/>
                </a:solidFill>
              </a:rPr>
              <a:t>icanales@pucp.edu.pe</a:t>
            </a:r>
          </a:p>
          <a:p>
            <a:pPr marL="0" indent="0">
              <a:buNone/>
            </a:pPr>
            <a:endParaRPr lang="es-ES" sz="2000" b="1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PE" b="1" i="1" dirty="0">
                <a:solidFill>
                  <a:schemeClr val="bg1"/>
                </a:solidFill>
              </a:rPr>
              <a:t>Elizabeth </a:t>
            </a:r>
            <a:r>
              <a:rPr lang="es-PE" b="1" i="1" dirty="0" err="1">
                <a:solidFill>
                  <a:schemeClr val="bg1"/>
                </a:solidFill>
              </a:rPr>
              <a:t>Aylas</a:t>
            </a:r>
            <a:r>
              <a:rPr lang="es-PE" b="1" i="1" dirty="0">
                <a:solidFill>
                  <a:schemeClr val="bg1"/>
                </a:solidFill>
              </a:rPr>
              <a:t>-Flórez</a:t>
            </a:r>
          </a:p>
          <a:p>
            <a:pPr marL="0" indent="0">
              <a:buNone/>
            </a:pPr>
            <a:r>
              <a:rPr lang="es-PE" sz="2000" b="1" i="1" dirty="0">
                <a:solidFill>
                  <a:schemeClr val="bg1"/>
                </a:solidFill>
              </a:rPr>
              <a:t>Vicerrectorado de Investigación – Responsable Librería PUCP</a:t>
            </a:r>
          </a:p>
          <a:p>
            <a:pPr marL="0" indent="0">
              <a:buNone/>
            </a:pPr>
            <a:r>
              <a:rPr lang="es-PE" sz="2000" b="1" i="1" dirty="0">
                <a:solidFill>
                  <a:schemeClr val="bg1"/>
                </a:solidFill>
              </a:rPr>
              <a:t>elizabeth.aylasf@pucp.edu.pe</a:t>
            </a:r>
          </a:p>
        </p:txBody>
      </p:sp>
      <p:pic>
        <p:nvPicPr>
          <p:cNvPr id="11" name="Marcador de contenido 10" descr="Sist Bibliotecas-08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963" t="19485" r="10160" b="18749"/>
          <a:stretch/>
        </p:blipFill>
        <p:spPr>
          <a:xfrm>
            <a:off x="4807833" y="5486400"/>
            <a:ext cx="2460923" cy="930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008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7233" y="238833"/>
            <a:ext cx="6107835" cy="546050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932" y="238833"/>
            <a:ext cx="5424154" cy="5681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789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20159" y="148974"/>
            <a:ext cx="11151681" cy="2946291"/>
          </a:xfrm>
        </p:spPr>
        <p:txBody>
          <a:bodyPr>
            <a:normAutofit fontScale="90000"/>
          </a:bodyPr>
          <a:lstStyle/>
          <a:p>
            <a:r>
              <a:rPr lang="es-ES" dirty="0"/>
              <a:t>Experiencia de trabajo desde la Biblioteca en el apoyo a revistas estudiantiles: oportunidades para la formación temprana en la gestión editorial</a:t>
            </a:r>
            <a:endParaRPr lang="es-PE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103079"/>
            <a:ext cx="9144000" cy="1132801"/>
          </a:xfrm>
        </p:spPr>
        <p:txBody>
          <a:bodyPr>
            <a:normAutofit/>
          </a:bodyPr>
          <a:lstStyle/>
          <a:p>
            <a:r>
              <a:rPr lang="es-ES" sz="2800" dirty="0"/>
              <a:t>Ismael Canales-Negrón</a:t>
            </a:r>
          </a:p>
          <a:p>
            <a:r>
              <a:rPr lang="es-ES" sz="2800" dirty="0"/>
              <a:t>Elizabeth </a:t>
            </a:r>
            <a:r>
              <a:rPr lang="es-ES" sz="2800" dirty="0" err="1"/>
              <a:t>Aylas</a:t>
            </a:r>
            <a:r>
              <a:rPr lang="es-ES" sz="2800" dirty="0"/>
              <a:t>-Flórez</a:t>
            </a:r>
            <a:endParaRPr lang="es-PE" sz="2800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E4366681-B9AA-4C7C-89AE-7EC61BCDDD6D}"/>
              </a:ext>
            </a:extLst>
          </p:cNvPr>
          <p:cNvSpPr/>
          <p:nvPr/>
        </p:nvSpPr>
        <p:spPr>
          <a:xfrm>
            <a:off x="2756452" y="3429000"/>
            <a:ext cx="65465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dirty="0">
                <a:solidFill>
                  <a:srgbClr val="002060"/>
                </a:solidFill>
              </a:rPr>
              <a:t>Estrategias para mejorar el posicionamiento de la revista a nivel académico e institucional.</a:t>
            </a:r>
          </a:p>
        </p:txBody>
      </p:sp>
    </p:spTree>
    <p:extLst>
      <p:ext uri="{BB962C8B-B14F-4D97-AF65-F5344CB8AC3E}">
        <p14:creationId xmlns:p14="http://schemas.microsoft.com/office/powerpoint/2010/main" val="1787582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8393" y="41413"/>
            <a:ext cx="10515600" cy="636151"/>
          </a:xfrm>
        </p:spPr>
        <p:txBody>
          <a:bodyPr>
            <a:noAutofit/>
          </a:bodyPr>
          <a:lstStyle/>
          <a:p>
            <a:pPr algn="ctr"/>
            <a:r>
              <a:rPr lang="es-ES" sz="48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</a:rPr>
              <a:t>Revistas estudiantiles</a:t>
            </a:r>
          </a:p>
        </p:txBody>
      </p:sp>
      <p:sp>
        <p:nvSpPr>
          <p:cNvPr id="3" name="Rectángulo redondeado 2"/>
          <p:cNvSpPr/>
          <p:nvPr/>
        </p:nvSpPr>
        <p:spPr>
          <a:xfrm>
            <a:off x="360950" y="853103"/>
            <a:ext cx="3188366" cy="577516"/>
          </a:xfrm>
          <a:prstGeom prst="roundRect">
            <a:avLst/>
          </a:prstGeom>
          <a:solidFill>
            <a:srgbClr val="00B050"/>
          </a:solidFill>
          <a:ln w="381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DEFINICIÓN</a:t>
            </a:r>
            <a:endParaRPr lang="es-MX" sz="20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360950" y="1647572"/>
            <a:ext cx="3188366" cy="3927255"/>
          </a:xfrm>
          <a:prstGeom prst="roundRect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2400" dirty="0">
                <a:latin typeface="Calibri" panose="020F0502020204030204" pitchFamily="34" charset="0"/>
              </a:rPr>
              <a:t>Son revistas editadas y publicadas por grupos y/o asociaciones conformadas por estudiantes y que cuentan con reconocimiento institucional.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3921266" y="840399"/>
            <a:ext cx="7898200" cy="577516"/>
          </a:xfrm>
          <a:prstGeom prst="roundRect">
            <a:avLst/>
          </a:prstGeom>
          <a:solidFill>
            <a:schemeClr val="accent2"/>
          </a:solidFill>
          <a:ln w="38100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CARACTERÍSTICAS</a:t>
            </a:r>
          </a:p>
        </p:txBody>
      </p:sp>
      <p:sp>
        <p:nvSpPr>
          <p:cNvPr id="12" name="Rectángulo redondeado 11"/>
          <p:cNvSpPr/>
          <p:nvPr/>
        </p:nvSpPr>
        <p:spPr>
          <a:xfrm>
            <a:off x="3921265" y="1743584"/>
            <a:ext cx="3649857" cy="1669879"/>
          </a:xfrm>
          <a:prstGeom prst="roundRect">
            <a:avLst/>
          </a:prstGeom>
          <a:ln w="38100">
            <a:solidFill>
              <a:schemeClr val="accent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400" dirty="0">
                <a:latin typeface="Calibri" panose="020F0502020204030204" pitchFamily="34" charset="0"/>
              </a:rPr>
              <a:t>Medio de divulgación de actividad científica y académica en el pregrado</a:t>
            </a:r>
          </a:p>
        </p:txBody>
      </p:sp>
      <p:sp>
        <p:nvSpPr>
          <p:cNvPr id="21" name="Rectángulo redondeado 20"/>
          <p:cNvSpPr/>
          <p:nvPr/>
        </p:nvSpPr>
        <p:spPr>
          <a:xfrm>
            <a:off x="3921265" y="3739133"/>
            <a:ext cx="3649857" cy="1714177"/>
          </a:xfrm>
          <a:prstGeom prst="roundRect">
            <a:avLst/>
          </a:prstGeom>
          <a:ln w="38100">
            <a:solidFill>
              <a:schemeClr val="accent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400" dirty="0">
                <a:latin typeface="Calibri" panose="020F0502020204030204" pitchFamily="34" charset="0"/>
              </a:rPr>
              <a:t>Participación estudiantil mayoritaria: gestión editorial y publicación de artículos</a:t>
            </a:r>
          </a:p>
        </p:txBody>
      </p:sp>
      <p:sp>
        <p:nvSpPr>
          <p:cNvPr id="22" name="Rectángulo redondeado 21"/>
          <p:cNvSpPr/>
          <p:nvPr/>
        </p:nvSpPr>
        <p:spPr>
          <a:xfrm>
            <a:off x="8169609" y="3739133"/>
            <a:ext cx="3649857" cy="1704188"/>
          </a:xfrm>
          <a:prstGeom prst="roundRect">
            <a:avLst/>
          </a:prstGeom>
          <a:ln w="38100">
            <a:solidFill>
              <a:schemeClr val="accent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400" dirty="0">
                <a:latin typeface="Calibri" panose="020F0502020204030204" pitchFamily="34" charset="0"/>
              </a:rPr>
              <a:t>Publicación de distintos tipos documentales: artículos, ensayos, reportajes, etc.</a:t>
            </a:r>
          </a:p>
        </p:txBody>
      </p:sp>
      <p:sp>
        <p:nvSpPr>
          <p:cNvPr id="23" name="Rectángulo redondeado 22"/>
          <p:cNvSpPr/>
          <p:nvPr/>
        </p:nvSpPr>
        <p:spPr>
          <a:xfrm>
            <a:off x="8221544" y="1738087"/>
            <a:ext cx="3597922" cy="1680874"/>
          </a:xfrm>
          <a:prstGeom prst="roundRect">
            <a:avLst/>
          </a:prstGeom>
          <a:ln w="38100">
            <a:solidFill>
              <a:schemeClr val="accent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400" dirty="0">
                <a:latin typeface="Calibri" panose="020F0502020204030204" pitchFamily="34" charset="0"/>
              </a:rPr>
              <a:t>Actividad académica extracurricular con participación voluntaria</a:t>
            </a:r>
          </a:p>
        </p:txBody>
      </p:sp>
    </p:spTree>
    <p:extLst>
      <p:ext uri="{BB962C8B-B14F-4D97-AF65-F5344CB8AC3E}">
        <p14:creationId xmlns:p14="http://schemas.microsoft.com/office/powerpoint/2010/main" val="552606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3078" y="34726"/>
            <a:ext cx="10515600" cy="636151"/>
          </a:xfrm>
        </p:spPr>
        <p:txBody>
          <a:bodyPr>
            <a:noAutofit/>
          </a:bodyPr>
          <a:lstStyle/>
          <a:p>
            <a:pPr algn="ctr"/>
            <a:r>
              <a:rPr lang="es-ES" sz="48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</a:rPr>
              <a:t>Revistas estudiantiles</a:t>
            </a:r>
          </a:p>
        </p:txBody>
      </p:sp>
      <p:sp>
        <p:nvSpPr>
          <p:cNvPr id="3" name="Rectángulo redondeado 2"/>
          <p:cNvSpPr/>
          <p:nvPr/>
        </p:nvSpPr>
        <p:spPr>
          <a:xfrm>
            <a:off x="360949" y="875355"/>
            <a:ext cx="3560316" cy="577516"/>
          </a:xfrm>
          <a:prstGeom prst="roundRect">
            <a:avLst/>
          </a:prstGeom>
          <a:solidFill>
            <a:schemeClr val="tx2">
              <a:lumMod val="75000"/>
              <a:lumOff val="25000"/>
            </a:schemeClr>
          </a:solidFill>
          <a:ln w="38100"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VENTAJAS</a:t>
            </a:r>
            <a:endParaRPr lang="es-MX" sz="20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360950" y="1647573"/>
            <a:ext cx="3560315" cy="1045975"/>
          </a:xfrm>
          <a:prstGeom prst="roundRect">
            <a:avLst/>
          </a:prstGeom>
          <a:ln w="38100"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400" dirty="0">
                <a:latin typeface="Calibri" panose="020F0502020204030204" pitchFamily="34" charset="0"/>
              </a:rPr>
              <a:t>Elemento motivador para promover investigación en pregrado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4366433" y="875355"/>
            <a:ext cx="7453031" cy="577516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PROBLEMÁTICA</a:t>
            </a:r>
          </a:p>
        </p:txBody>
      </p:sp>
      <p:sp>
        <p:nvSpPr>
          <p:cNvPr id="12" name="Rectángulo redondeado 11"/>
          <p:cNvSpPr/>
          <p:nvPr/>
        </p:nvSpPr>
        <p:spPr>
          <a:xfrm>
            <a:off x="4366434" y="1639970"/>
            <a:ext cx="3649857" cy="1065668"/>
          </a:xfrm>
          <a:prstGeom prst="roundRect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400" dirty="0">
                <a:latin typeface="Calibri" panose="020F0502020204030204" pitchFamily="34" charset="0"/>
              </a:rPr>
              <a:t>Apoyo económico insuficiente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3106995" y="974559"/>
            <a:ext cx="1140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>
              <a:latin typeface="Calibri" panose="020F0502020204030204" pitchFamily="34" charset="0"/>
            </a:endParaRPr>
          </a:p>
        </p:txBody>
      </p:sp>
      <p:sp>
        <p:nvSpPr>
          <p:cNvPr id="21" name="Rectángulo redondeado 20"/>
          <p:cNvSpPr/>
          <p:nvPr/>
        </p:nvSpPr>
        <p:spPr>
          <a:xfrm>
            <a:off x="4366434" y="2972245"/>
            <a:ext cx="3649857" cy="1083538"/>
          </a:xfrm>
          <a:prstGeom prst="roundRect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400" dirty="0">
                <a:latin typeface="Calibri" panose="020F0502020204030204" pitchFamily="34" charset="0"/>
              </a:rPr>
              <a:t>Poco reconocimiento y validación académica</a:t>
            </a:r>
          </a:p>
        </p:txBody>
      </p:sp>
      <p:sp>
        <p:nvSpPr>
          <p:cNvPr id="22" name="Rectángulo redondeado 21"/>
          <p:cNvSpPr/>
          <p:nvPr/>
        </p:nvSpPr>
        <p:spPr>
          <a:xfrm>
            <a:off x="8221543" y="2972602"/>
            <a:ext cx="3597921" cy="1083181"/>
          </a:xfrm>
          <a:prstGeom prst="roundRect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400" dirty="0">
                <a:latin typeface="Calibri" panose="020F0502020204030204" pitchFamily="34" charset="0"/>
              </a:rPr>
              <a:t>Falta de continuidad del equipo editorial</a:t>
            </a:r>
          </a:p>
        </p:txBody>
      </p:sp>
      <p:sp>
        <p:nvSpPr>
          <p:cNvPr id="23" name="Rectángulo redondeado 22"/>
          <p:cNvSpPr/>
          <p:nvPr/>
        </p:nvSpPr>
        <p:spPr>
          <a:xfrm>
            <a:off x="8221543" y="1635642"/>
            <a:ext cx="3597922" cy="1069996"/>
          </a:xfrm>
          <a:prstGeom prst="roundRect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400" dirty="0">
                <a:latin typeface="Calibri" panose="020F0502020204030204" pitchFamily="34" charset="0"/>
              </a:rPr>
              <a:t>Ausencia de asesoría docente</a:t>
            </a:r>
          </a:p>
        </p:txBody>
      </p:sp>
      <p:sp>
        <p:nvSpPr>
          <p:cNvPr id="13" name="Rectángulo redondeado 12"/>
          <p:cNvSpPr/>
          <p:nvPr/>
        </p:nvSpPr>
        <p:spPr>
          <a:xfrm>
            <a:off x="360949" y="2960155"/>
            <a:ext cx="3560316" cy="1095628"/>
          </a:xfrm>
          <a:prstGeom prst="roundRect">
            <a:avLst/>
          </a:prstGeom>
          <a:ln w="38100"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 dirty="0">
                <a:latin typeface="Calibri" panose="020F0502020204030204" pitchFamily="34" charset="0"/>
              </a:rPr>
              <a:t>Formación de habilidades y competencias científicas</a:t>
            </a:r>
          </a:p>
        </p:txBody>
      </p:sp>
      <p:sp>
        <p:nvSpPr>
          <p:cNvPr id="14" name="Rectángulo redondeado 13"/>
          <p:cNvSpPr/>
          <p:nvPr/>
        </p:nvSpPr>
        <p:spPr>
          <a:xfrm>
            <a:off x="360949" y="4322390"/>
            <a:ext cx="3560316" cy="1095628"/>
          </a:xfrm>
          <a:prstGeom prst="roundRect">
            <a:avLst/>
          </a:prstGeom>
          <a:ln w="38100"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 dirty="0">
                <a:latin typeface="Calibri" panose="020F0502020204030204" pitchFamily="34" charset="0"/>
              </a:rPr>
              <a:t>Obtención de experiencia en el proceso de publicación científica</a:t>
            </a:r>
          </a:p>
        </p:txBody>
      </p:sp>
      <p:sp>
        <p:nvSpPr>
          <p:cNvPr id="16" name="Rectángulo redondeado 15"/>
          <p:cNvSpPr/>
          <p:nvPr/>
        </p:nvSpPr>
        <p:spPr>
          <a:xfrm>
            <a:off x="4366434" y="4322390"/>
            <a:ext cx="3649857" cy="1083538"/>
          </a:xfrm>
          <a:prstGeom prst="roundRect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400" dirty="0">
                <a:latin typeface="Calibri" panose="020F0502020204030204" pitchFamily="34" charset="0"/>
              </a:rPr>
              <a:t>No hay cultura de divulgación</a:t>
            </a:r>
          </a:p>
        </p:txBody>
      </p:sp>
      <p:sp>
        <p:nvSpPr>
          <p:cNvPr id="17" name="Rectángulo redondeado 16"/>
          <p:cNvSpPr/>
          <p:nvPr/>
        </p:nvSpPr>
        <p:spPr>
          <a:xfrm>
            <a:off x="8233129" y="4322390"/>
            <a:ext cx="3597922" cy="1083538"/>
          </a:xfrm>
          <a:prstGeom prst="roundRect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400" dirty="0">
                <a:latin typeface="Calibri" panose="020F0502020204030204" pitchFamily="34" charset="0"/>
              </a:rPr>
              <a:t>Poca visibilidad de los contenidos</a:t>
            </a:r>
          </a:p>
        </p:txBody>
      </p:sp>
      <p:sp>
        <p:nvSpPr>
          <p:cNvPr id="15" name="Flecha: hacia abajo 14">
            <a:extLst>
              <a:ext uri="{FF2B5EF4-FFF2-40B4-BE49-F238E27FC236}">
                <a16:creationId xmlns:a16="http://schemas.microsoft.com/office/drawing/2014/main" id="{8EC543BD-A56F-482F-8E04-53BD9E6CAF9A}"/>
              </a:ext>
            </a:extLst>
          </p:cNvPr>
          <p:cNvSpPr/>
          <p:nvPr/>
        </p:nvSpPr>
        <p:spPr>
          <a:xfrm rot="3033542">
            <a:off x="3872663" y="2745901"/>
            <a:ext cx="542374" cy="932182"/>
          </a:xfrm>
          <a:prstGeom prst="down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63943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8393" y="41413"/>
            <a:ext cx="10515600" cy="636151"/>
          </a:xfrm>
        </p:spPr>
        <p:txBody>
          <a:bodyPr>
            <a:noAutofit/>
          </a:bodyPr>
          <a:lstStyle/>
          <a:p>
            <a:pPr algn="ctr"/>
            <a:r>
              <a:rPr lang="es-ES" sz="48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</a:rPr>
              <a:t>Revistas estudiantiles PUCP</a:t>
            </a:r>
          </a:p>
        </p:txBody>
      </p:sp>
      <p:sp>
        <p:nvSpPr>
          <p:cNvPr id="3" name="Rectángulo redondeado 2"/>
          <p:cNvSpPr/>
          <p:nvPr/>
        </p:nvSpPr>
        <p:spPr>
          <a:xfrm>
            <a:off x="228603" y="853103"/>
            <a:ext cx="3453060" cy="577516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MISIÓN</a:t>
            </a:r>
            <a:endParaRPr lang="es-MX" sz="20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228602" y="1606158"/>
            <a:ext cx="3453061" cy="3927255"/>
          </a:xfrm>
          <a:prstGeom prst="roundRect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2400" dirty="0">
                <a:latin typeface="Calibri" panose="020F0502020204030204" pitchFamily="34" charset="0"/>
              </a:rPr>
              <a:t>Proporcionar los estudiantes un espacio de aprendizaje para la formación de habilidades y competencias relacionadas al proceso de gestión editorial y  publicación científica</a:t>
            </a:r>
            <a:endParaRPr lang="es-MX" sz="2400" dirty="0">
              <a:latin typeface="Calibri" panose="020F0502020204030204" pitchFamily="34" charset="0"/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3921266" y="840399"/>
            <a:ext cx="7898200" cy="577516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ACTIVIDADES</a:t>
            </a:r>
          </a:p>
        </p:txBody>
      </p:sp>
      <p:sp>
        <p:nvSpPr>
          <p:cNvPr id="12" name="Rectángulo redondeado 11"/>
          <p:cNvSpPr/>
          <p:nvPr/>
        </p:nvSpPr>
        <p:spPr>
          <a:xfrm>
            <a:off x="3921265" y="1606158"/>
            <a:ext cx="3851135" cy="1071805"/>
          </a:xfrm>
          <a:prstGeom prst="roundRect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400" dirty="0">
                <a:latin typeface="Calibri" panose="020F0502020204030204" pitchFamily="34" charset="0"/>
              </a:rPr>
              <a:t>Participación activa de docentes: asesoría editorial y </a:t>
            </a:r>
            <a:r>
              <a:rPr lang="es-MX" sz="2400" dirty="0" err="1">
                <a:latin typeface="Calibri" panose="020F0502020204030204" pitchFamily="34" charset="0"/>
              </a:rPr>
              <a:t>mentoría</a:t>
            </a:r>
            <a:endParaRPr lang="es-MX" sz="2400" dirty="0">
              <a:latin typeface="Calibri" panose="020F0502020204030204" pitchFamily="34" charset="0"/>
            </a:endParaRPr>
          </a:p>
        </p:txBody>
      </p:sp>
      <p:sp>
        <p:nvSpPr>
          <p:cNvPr id="21" name="Rectángulo redondeado 20"/>
          <p:cNvSpPr/>
          <p:nvPr/>
        </p:nvSpPr>
        <p:spPr>
          <a:xfrm>
            <a:off x="3921264" y="2821060"/>
            <a:ext cx="3851135" cy="1497451"/>
          </a:xfrm>
          <a:prstGeom prst="roundRect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400" dirty="0">
                <a:latin typeface="Calibri" panose="020F0502020204030204" pitchFamily="34" charset="0"/>
              </a:rPr>
              <a:t>Talleres: gestión editorial, revistas predatorias, marketing científico, redacción académica, etc.</a:t>
            </a:r>
          </a:p>
        </p:txBody>
      </p:sp>
      <p:sp>
        <p:nvSpPr>
          <p:cNvPr id="23" name="Rectángulo redondeado 22"/>
          <p:cNvSpPr/>
          <p:nvPr/>
        </p:nvSpPr>
        <p:spPr>
          <a:xfrm>
            <a:off x="8037094" y="1606158"/>
            <a:ext cx="3782371" cy="1071805"/>
          </a:xfrm>
          <a:prstGeom prst="roundRect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400" dirty="0">
                <a:latin typeface="Calibri" panose="020F0502020204030204" pitchFamily="34" charset="0"/>
              </a:rPr>
              <a:t>Reconocimiento académico por participación: docentes y alumnos</a:t>
            </a:r>
          </a:p>
        </p:txBody>
      </p:sp>
      <p:sp>
        <p:nvSpPr>
          <p:cNvPr id="13" name="Rectángulo redondeado 12"/>
          <p:cNvSpPr/>
          <p:nvPr/>
        </p:nvSpPr>
        <p:spPr>
          <a:xfrm>
            <a:off x="8037094" y="2821059"/>
            <a:ext cx="3782371" cy="1497451"/>
          </a:xfrm>
          <a:prstGeom prst="roundRect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400" dirty="0">
                <a:latin typeface="Calibri" panose="020F0502020204030204" pitchFamily="34" charset="0"/>
              </a:rPr>
              <a:t>Encuentros estudiantiles para intercambio de experiencias de trabajo</a:t>
            </a:r>
          </a:p>
        </p:txBody>
      </p:sp>
      <p:sp>
        <p:nvSpPr>
          <p:cNvPr id="15" name="Rectángulo redondeado 14"/>
          <p:cNvSpPr/>
          <p:nvPr/>
        </p:nvSpPr>
        <p:spPr>
          <a:xfrm>
            <a:off x="3921264" y="4461608"/>
            <a:ext cx="3851135" cy="1071805"/>
          </a:xfrm>
          <a:prstGeom prst="roundRect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400" dirty="0">
                <a:latin typeface="Calibri" panose="020F0502020204030204" pitchFamily="34" charset="0"/>
              </a:rPr>
              <a:t>Revista científica que prioriza la formación</a:t>
            </a:r>
          </a:p>
        </p:txBody>
      </p:sp>
      <p:sp>
        <p:nvSpPr>
          <p:cNvPr id="16" name="Rectángulo redondeado 15"/>
          <p:cNvSpPr/>
          <p:nvPr/>
        </p:nvSpPr>
        <p:spPr>
          <a:xfrm>
            <a:off x="8012000" y="4461608"/>
            <a:ext cx="3851135" cy="1071805"/>
          </a:xfrm>
          <a:prstGeom prst="roundRect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400" dirty="0">
                <a:latin typeface="Calibri" panose="020F0502020204030204" pitchFamily="34" charset="0"/>
              </a:rPr>
              <a:t>Apoyo concreto en recursos humanos y materiales</a:t>
            </a:r>
          </a:p>
        </p:txBody>
      </p:sp>
      <p:sp>
        <p:nvSpPr>
          <p:cNvPr id="4" name="Flecha: hacia abajo 3">
            <a:extLst>
              <a:ext uri="{FF2B5EF4-FFF2-40B4-BE49-F238E27FC236}">
                <a16:creationId xmlns:a16="http://schemas.microsoft.com/office/drawing/2014/main" id="{7917594D-B71E-438E-A6F6-98CF4ADE5920}"/>
              </a:ext>
            </a:extLst>
          </p:cNvPr>
          <p:cNvSpPr/>
          <p:nvPr/>
        </p:nvSpPr>
        <p:spPr>
          <a:xfrm rot="3033542">
            <a:off x="7501212" y="2786925"/>
            <a:ext cx="542374" cy="932182"/>
          </a:xfrm>
          <a:prstGeom prst="down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33480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06" y="214808"/>
            <a:ext cx="11007978" cy="916161"/>
          </a:xfrm>
        </p:spPr>
        <p:txBody>
          <a:bodyPr>
            <a:noAutofit/>
          </a:bodyPr>
          <a:lstStyle/>
          <a:p>
            <a:r>
              <a:rPr lang="es-MX" sz="4000" dirty="0">
                <a:latin typeface="Calibri" panose="020F0502020204030204" pitchFamily="34" charset="0"/>
              </a:rPr>
              <a:t>Revistas estudiantiles en PUCP</a:t>
            </a:r>
            <a:endParaRPr lang="es-ES" sz="4000" dirty="0">
              <a:latin typeface="Calibri" panose="020F0502020204030204" pitchFamily="34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2D6C30FE-6504-4749-AED1-C05B51AA56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020214"/>
            <a:ext cx="5684601" cy="4381640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C2433963-DBB6-4554-B163-C0AD63EA86A2}"/>
              </a:ext>
            </a:extLst>
          </p:cNvPr>
          <p:cNvSpPr/>
          <p:nvPr/>
        </p:nvSpPr>
        <p:spPr>
          <a:xfrm>
            <a:off x="296787" y="1303684"/>
            <a:ext cx="505329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Competencias editoriales *</a:t>
            </a:r>
            <a:endParaRPr lang="es-PE" sz="28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es-PE" sz="2400" dirty="0">
                <a:latin typeface="Calibri" panose="020F0502020204030204" pitchFamily="34" charset="0"/>
                <a:cs typeface="Calibri" panose="020F0502020204030204" pitchFamily="34" charset="0"/>
              </a:rPr>
              <a:t>Dominio de los ejes temáticos</a:t>
            </a:r>
          </a:p>
          <a:p>
            <a:pPr marL="457200" indent="-457200">
              <a:buFont typeface="+mj-lt"/>
              <a:buAutoNum type="arabicParenR"/>
            </a:pPr>
            <a:r>
              <a:rPr lang="es-PE" sz="2400" dirty="0">
                <a:latin typeface="Calibri" panose="020F0502020204030204" pitchFamily="34" charset="0"/>
                <a:cs typeface="Calibri" panose="020F0502020204030204" pitchFamily="34" charset="0"/>
              </a:rPr>
              <a:t>Comunicación efectiva con autores, revisores y equipo de trabajo</a:t>
            </a:r>
          </a:p>
          <a:p>
            <a:pPr marL="457200" indent="-457200">
              <a:buFont typeface="+mj-lt"/>
              <a:buAutoNum type="arabicParenR"/>
            </a:pPr>
            <a:r>
              <a:rPr lang="es-PE" sz="2400" dirty="0">
                <a:latin typeface="Calibri" panose="020F0502020204030204" pitchFamily="34" charset="0"/>
                <a:cs typeface="Calibri" panose="020F0502020204030204" pitchFamily="34" charset="0"/>
              </a:rPr>
              <a:t>Conocimiento sobre principios de integridad científica</a:t>
            </a:r>
          </a:p>
          <a:p>
            <a:pPr marL="457200" indent="-457200">
              <a:buFont typeface="+mj-lt"/>
              <a:buAutoNum type="arabicParenR"/>
            </a:pPr>
            <a:r>
              <a:rPr lang="es-PE" sz="2400" dirty="0">
                <a:latin typeface="Calibri" panose="020F0502020204030204" pitchFamily="34" charset="0"/>
                <a:cs typeface="Calibri" panose="020F0502020204030204" pitchFamily="34" charset="0"/>
              </a:rPr>
              <a:t>Supervisión de la rigurosidad del proceso de revisión por pares</a:t>
            </a:r>
          </a:p>
          <a:p>
            <a:pPr marL="457200" indent="-457200">
              <a:buFont typeface="+mj-lt"/>
              <a:buAutoNum type="arabicParenR"/>
            </a:pPr>
            <a:r>
              <a:rPr lang="es-PE" sz="2400" dirty="0">
                <a:latin typeface="Calibri" panose="020F0502020204030204" pitchFamily="34" charset="0"/>
                <a:cs typeface="Calibri" panose="020F0502020204030204" pitchFamily="34" charset="0"/>
              </a:rPr>
              <a:t>Conocimiento de las operaciones y prácticas de trabajo editorial</a:t>
            </a:r>
          </a:p>
        </p:txBody>
      </p:sp>
      <p:sp>
        <p:nvSpPr>
          <p:cNvPr id="12" name="Flecha: a la derecha con bandas 11">
            <a:extLst>
              <a:ext uri="{FF2B5EF4-FFF2-40B4-BE49-F238E27FC236}">
                <a16:creationId xmlns:a16="http://schemas.microsoft.com/office/drawing/2014/main" id="{4C8B7418-D80B-4FDE-B72C-0E79B9B3E580}"/>
              </a:ext>
            </a:extLst>
          </p:cNvPr>
          <p:cNvSpPr/>
          <p:nvPr/>
        </p:nvSpPr>
        <p:spPr>
          <a:xfrm>
            <a:off x="5273998" y="2959320"/>
            <a:ext cx="701458" cy="503429"/>
          </a:xfrm>
          <a:prstGeom prst="striped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3" name="Google Shape;105;p12">
            <a:extLst>
              <a:ext uri="{FF2B5EF4-FFF2-40B4-BE49-F238E27FC236}">
                <a16:creationId xmlns:a16="http://schemas.microsoft.com/office/drawing/2014/main" id="{D2F13B94-4AD9-4A92-8F48-9DCC5463A8BE}"/>
              </a:ext>
            </a:extLst>
          </p:cNvPr>
          <p:cNvSpPr txBox="1"/>
          <p:nvPr/>
        </p:nvSpPr>
        <p:spPr>
          <a:xfrm>
            <a:off x="296787" y="5768257"/>
            <a:ext cx="4445658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US" sz="2000" b="1" i="1" dirty="0">
                <a:solidFill>
                  <a:schemeClr val="dk1"/>
                </a:solidFill>
              </a:rPr>
              <a:t>* </a:t>
            </a:r>
            <a:r>
              <a:rPr lang="en-US" sz="2000" b="1" i="1" dirty="0" err="1">
                <a:solidFill>
                  <a:schemeClr val="dk1"/>
                </a:solidFill>
              </a:rPr>
              <a:t>Galipeau</a:t>
            </a:r>
            <a:r>
              <a:rPr lang="en-US" sz="2000" b="1" i="1" dirty="0">
                <a:solidFill>
                  <a:schemeClr val="dk1"/>
                </a:solidFill>
              </a:rPr>
              <a:t> (2016) y Moher (2017)</a:t>
            </a:r>
            <a:endParaRPr sz="1600" b="1" i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2159BDA4-5316-429C-AE70-CA9794C94640}"/>
              </a:ext>
            </a:extLst>
          </p:cNvPr>
          <p:cNvSpPr/>
          <p:nvPr/>
        </p:nvSpPr>
        <p:spPr>
          <a:xfrm>
            <a:off x="259123" y="2149102"/>
            <a:ext cx="394917" cy="425885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754B0FF4-B398-4010-B085-7FCD04FC7DF5}"/>
              </a:ext>
            </a:extLst>
          </p:cNvPr>
          <p:cNvSpPr/>
          <p:nvPr/>
        </p:nvSpPr>
        <p:spPr>
          <a:xfrm>
            <a:off x="259122" y="3592422"/>
            <a:ext cx="394917" cy="425885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E3441E8A-F443-4DBB-870B-FFB3FACCB61C}"/>
              </a:ext>
            </a:extLst>
          </p:cNvPr>
          <p:cNvSpPr/>
          <p:nvPr/>
        </p:nvSpPr>
        <p:spPr>
          <a:xfrm>
            <a:off x="259122" y="4272174"/>
            <a:ext cx="394917" cy="425885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19811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06" y="214808"/>
            <a:ext cx="11007978" cy="916161"/>
          </a:xfrm>
        </p:spPr>
        <p:txBody>
          <a:bodyPr>
            <a:noAutofit/>
          </a:bodyPr>
          <a:lstStyle/>
          <a:p>
            <a:r>
              <a:rPr lang="es-MX" sz="4000" dirty="0">
                <a:latin typeface="Calibri" panose="020F0502020204030204" pitchFamily="34" charset="0"/>
              </a:rPr>
              <a:t>Revistas estudiantiles en PUCP</a:t>
            </a:r>
            <a:endParaRPr lang="es-ES" sz="4000" dirty="0">
              <a:latin typeface="Calibri" panose="020F0502020204030204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4A15AEAA-7B48-4618-A81C-AE08157302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PE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1A6007C-2648-4B68-819D-990911E6C6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06" y="1144662"/>
            <a:ext cx="1781893" cy="2569248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29DB2B30-EE11-47D0-9821-CCA8FD4AA92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9184" y="1118847"/>
            <a:ext cx="1816816" cy="2564132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40BF46C1-79FF-4B0C-90E3-05D4654B9F4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7983" y="1118847"/>
            <a:ext cx="1816817" cy="2569248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30348814-66C7-4B43-A28D-6094331B26A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8278" y="3352969"/>
            <a:ext cx="1863195" cy="2632776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3FB45ADD-9B4A-4821-A535-CE12BC267F5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577" y="3352969"/>
            <a:ext cx="1826573" cy="2632776"/>
          </a:xfrm>
          <a:prstGeom prst="rect">
            <a:avLst/>
          </a:prstGeom>
        </p:spPr>
      </p:pic>
      <p:sp>
        <p:nvSpPr>
          <p:cNvPr id="21" name="Rectángulo 20">
            <a:extLst>
              <a:ext uri="{FF2B5EF4-FFF2-40B4-BE49-F238E27FC236}">
                <a16:creationId xmlns:a16="http://schemas.microsoft.com/office/drawing/2014/main" id="{472D9B89-13BD-491F-BDF2-B3F57BCFDEAA}"/>
              </a:ext>
            </a:extLst>
          </p:cNvPr>
          <p:cNvSpPr/>
          <p:nvPr/>
        </p:nvSpPr>
        <p:spPr>
          <a:xfrm>
            <a:off x="6451172" y="1051489"/>
            <a:ext cx="532329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PE" sz="2800" dirty="0">
                <a:latin typeface="Calibri" panose="020F0502020204030204" pitchFamily="34" charset="0"/>
                <a:cs typeface="Calibri" panose="020F0502020204030204" pitchFamily="34" charset="0"/>
              </a:rPr>
              <a:t>Participan 36 estudiantes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>
                <a:latin typeface="Calibri" panose="020F0502020204030204" pitchFamily="34" charset="0"/>
                <a:cs typeface="Calibri" panose="020F0502020204030204" pitchFamily="34" charset="0"/>
              </a:rPr>
              <a:t>Cuatro revistas de Ciencias Sociales y una revista de Ciencias Contables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>
                <a:latin typeface="Calibri" panose="020F0502020204030204" pitchFamily="34" charset="0"/>
                <a:cs typeface="Calibri" panose="020F0502020204030204" pitchFamily="34" charset="0"/>
              </a:rPr>
              <a:t>Grupos estudiantiles reciben apoyo por parte de la Facultad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>
                <a:latin typeface="Calibri" panose="020F0502020204030204" pitchFamily="34" charset="0"/>
                <a:cs typeface="Calibri" panose="020F0502020204030204" pitchFamily="34" charset="0"/>
              </a:rPr>
              <a:t>Todas las revistas están alojadas en OJS y registradas en Google </a:t>
            </a:r>
            <a:r>
              <a:rPr lang="es-E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Analytics</a:t>
            </a:r>
            <a:endParaRPr lang="es-E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613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5378" y="0"/>
            <a:ext cx="10515600" cy="1325563"/>
          </a:xfrm>
        </p:spPr>
        <p:txBody>
          <a:bodyPr/>
          <a:lstStyle/>
          <a:p>
            <a:r>
              <a:rPr lang="es-ES" dirty="0">
                <a:latin typeface="Calibri" panose="020F0502020204030204" pitchFamily="34" charset="0"/>
              </a:rPr>
              <a:t>Resultados preliminares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368551" y="964402"/>
            <a:ext cx="1067242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3200" dirty="0">
                <a:latin typeface="Calibri" panose="020F0502020204030204" pitchFamily="34" charset="0"/>
              </a:rPr>
              <a:t>Motivación para participar: obtener experiencia en trabajo de investigación, tener contacto con profesionales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3200" dirty="0">
                <a:latin typeface="Calibri" panose="020F0502020204030204" pitchFamily="34" charset="0"/>
              </a:rPr>
              <a:t>Reconocimiento de la participación estudiantil en actividades académicas extracurriculares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3200" dirty="0">
                <a:latin typeface="Calibri" panose="020F0502020204030204" pitchFamily="34" charset="0"/>
              </a:rPr>
              <a:t>Mayor difusión de actividades y contenidos académicos culturales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3200" dirty="0">
                <a:latin typeface="Calibri" panose="020F0502020204030204" pitchFamily="34" charset="0"/>
              </a:rPr>
              <a:t>Apoyo en la captación de nuevos miembros en los grupos estudiantiles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3200" dirty="0">
                <a:latin typeface="Calibri" panose="020F0502020204030204" pitchFamily="34" charset="0"/>
              </a:rPr>
              <a:t>Necesidad de otros espacios de aprendizaje sobre temas específicos de publicación científica</a:t>
            </a:r>
          </a:p>
        </p:txBody>
      </p:sp>
    </p:spTree>
    <p:extLst>
      <p:ext uri="{BB962C8B-B14F-4D97-AF65-F5344CB8AC3E}">
        <p14:creationId xmlns:p14="http://schemas.microsoft.com/office/powerpoint/2010/main" val="3019820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5378" y="0"/>
            <a:ext cx="10515600" cy="1325563"/>
          </a:xfrm>
        </p:spPr>
        <p:txBody>
          <a:bodyPr/>
          <a:lstStyle/>
          <a:p>
            <a:r>
              <a:rPr lang="es-ES" dirty="0">
                <a:latin typeface="Calibri" panose="020F0502020204030204" pitchFamily="34" charset="0"/>
              </a:rPr>
              <a:t>Conclusiones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368551" y="964402"/>
            <a:ext cx="1067242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>
                <a:latin typeface="Calibri" panose="020F0502020204030204" pitchFamily="34" charset="0"/>
              </a:rPr>
              <a:t>“Revistas estudiantiles colaboran con la reducción de la brecha profesional al proveer de oportunidades de aprendizaje para la próxima generación de editores” (</a:t>
            </a:r>
            <a:r>
              <a:rPr lang="es-MX" sz="2800" dirty="0" err="1">
                <a:latin typeface="Calibri" panose="020F0502020204030204" pitchFamily="34" charset="0"/>
              </a:rPr>
              <a:t>Arsenault</a:t>
            </a:r>
            <a:r>
              <a:rPr lang="es-MX" sz="2800" dirty="0">
                <a:latin typeface="Calibri" panose="020F0502020204030204" pitchFamily="34" charset="0"/>
              </a:rPr>
              <a:t>, 2021)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>
                <a:latin typeface="Calibri" panose="020F0502020204030204" pitchFamily="34" charset="0"/>
              </a:rPr>
              <a:t>Revistas estudiantiles son escuelas para la </a:t>
            </a:r>
            <a:r>
              <a:rPr lang="es-MX" sz="2800" b="1" dirty="0">
                <a:solidFill>
                  <a:srgbClr val="C00000"/>
                </a:solidFill>
                <a:latin typeface="Calibri" panose="020F0502020204030204" pitchFamily="34" charset="0"/>
              </a:rPr>
              <a:t>formación en comunicación científica </a:t>
            </a:r>
            <a:r>
              <a:rPr lang="es-MX" sz="2800" dirty="0">
                <a:latin typeface="Calibri" panose="020F0502020204030204" pitchFamily="34" charset="0"/>
              </a:rPr>
              <a:t>y propician la creación de comunidades con </a:t>
            </a:r>
            <a:r>
              <a:rPr lang="es-MX" sz="2800" b="1" dirty="0">
                <a:solidFill>
                  <a:srgbClr val="C00000"/>
                </a:solidFill>
                <a:latin typeface="Calibri" panose="020F0502020204030204" pitchFamily="34" charset="0"/>
              </a:rPr>
              <a:t>habilidades y conocimientos </a:t>
            </a:r>
            <a:r>
              <a:rPr lang="es-MX" sz="2800" dirty="0">
                <a:latin typeface="Calibri" panose="020F0502020204030204" pitchFamily="34" charset="0"/>
              </a:rPr>
              <a:t>en gestión editorial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>
                <a:latin typeface="Calibri" panose="020F0502020204030204" pitchFamily="34" charset="0"/>
              </a:rPr>
              <a:t>Existe la oportunidad de consolidar esfuerzos con otras iniciativas existentes en la región, favoreciendo la </a:t>
            </a:r>
            <a:r>
              <a:rPr lang="es-MX" sz="2800" b="1" dirty="0">
                <a:solidFill>
                  <a:srgbClr val="C00000"/>
                </a:solidFill>
                <a:latin typeface="Calibri" panose="020F0502020204030204" pitchFamily="34" charset="0"/>
              </a:rPr>
              <a:t>visibilidad internacional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>
                <a:latin typeface="Calibri" panose="020F0502020204030204" pitchFamily="34" charset="0"/>
              </a:rPr>
              <a:t>Las universidades deben aprovechar el esfuerzo y tiempo que dedican voluntariamente los estudiantes a estas actividades y reforzar </a:t>
            </a:r>
            <a:r>
              <a:rPr lang="es-MX" sz="2800" b="1" dirty="0">
                <a:solidFill>
                  <a:srgbClr val="C00000"/>
                </a:solidFill>
                <a:latin typeface="Calibri" panose="020F0502020204030204" pitchFamily="34" charset="0"/>
              </a:rPr>
              <a:t>vínculo con docentes y profesionales</a:t>
            </a:r>
            <a:r>
              <a:rPr lang="es-MX" sz="2800" dirty="0">
                <a:latin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970369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PUCP">
      <a:dk1>
        <a:srgbClr val="191919"/>
      </a:dk1>
      <a:lt1>
        <a:sysClr val="window" lastClr="FFFFFF"/>
      </a:lt1>
      <a:dk2>
        <a:srgbClr val="042354"/>
      </a:dk2>
      <a:lt2>
        <a:srgbClr val="E7EDED"/>
      </a:lt2>
      <a:accent1>
        <a:srgbClr val="2841DD"/>
      </a:accent1>
      <a:accent2>
        <a:srgbClr val="FF9929"/>
      </a:accent2>
      <a:accent3>
        <a:srgbClr val="7F32C8"/>
      </a:accent3>
      <a:accent4>
        <a:srgbClr val="F0AE19"/>
      </a:accent4>
      <a:accent5>
        <a:srgbClr val="0A7BC2"/>
      </a:accent5>
      <a:accent6>
        <a:srgbClr val="16C78E"/>
      </a:accent6>
      <a:hlink>
        <a:srgbClr val="004EA8"/>
      </a:hlink>
      <a:folHlink>
        <a:srgbClr val="C3094A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" id="{5AB3714F-966E-4C21-9673-9294BF3B94B9}" vid="{C2EB9B8F-2AB0-4C20-A906-C2F807EEE4C5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PUCP">
      <a:dk1>
        <a:srgbClr val="191919"/>
      </a:dk1>
      <a:lt1>
        <a:sysClr val="window" lastClr="FFFFFF"/>
      </a:lt1>
      <a:dk2>
        <a:srgbClr val="042354"/>
      </a:dk2>
      <a:lt2>
        <a:srgbClr val="E7EDED"/>
      </a:lt2>
      <a:accent1>
        <a:srgbClr val="2841DD"/>
      </a:accent1>
      <a:accent2>
        <a:srgbClr val="FF9929"/>
      </a:accent2>
      <a:accent3>
        <a:srgbClr val="7F32C8"/>
      </a:accent3>
      <a:accent4>
        <a:srgbClr val="F0AE19"/>
      </a:accent4>
      <a:accent5>
        <a:srgbClr val="0A7BC2"/>
      </a:accent5>
      <a:accent6>
        <a:srgbClr val="16C78E"/>
      </a:accent6>
      <a:hlink>
        <a:srgbClr val="004EA8"/>
      </a:hlink>
      <a:folHlink>
        <a:srgbClr val="C3094A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ppt PUCP (1)</Template>
  <TotalTime>5696</TotalTime>
  <Words>806</Words>
  <Application>Microsoft Office PowerPoint</Application>
  <PresentationFormat>Panorámica</PresentationFormat>
  <Paragraphs>99</Paragraphs>
  <Slides>12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Arial</vt:lpstr>
      <vt:lpstr>Calibri</vt:lpstr>
      <vt:lpstr>Tema de Office</vt:lpstr>
      <vt:lpstr>Presentación de PowerPoint</vt:lpstr>
      <vt:lpstr>Experiencia de trabajo desde la Biblioteca en el apoyo a revistas estudiantiles: oportunidades para la formación temprana en la gestión editorial</vt:lpstr>
      <vt:lpstr>Revistas estudiantiles</vt:lpstr>
      <vt:lpstr>Revistas estudiantiles</vt:lpstr>
      <vt:lpstr>Revistas estudiantiles PUCP</vt:lpstr>
      <vt:lpstr>Revistas estudiantiles en PUCP</vt:lpstr>
      <vt:lpstr>Revistas estudiantiles en PUCP</vt:lpstr>
      <vt:lpstr>Resultados preliminares</vt:lpstr>
      <vt:lpstr>Conclusiones</vt:lpstr>
      <vt:lpstr>Bibliografía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icanales</cp:lastModifiedBy>
  <cp:revision>149</cp:revision>
  <dcterms:created xsi:type="dcterms:W3CDTF">2021-07-21T23:59:41Z</dcterms:created>
  <dcterms:modified xsi:type="dcterms:W3CDTF">2024-04-26T21:34:38Z</dcterms:modified>
</cp:coreProperties>
</file>