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82" r:id="rId5"/>
    <p:sldId id="291" r:id="rId6"/>
    <p:sldId id="299" r:id="rId7"/>
    <p:sldId id="300" r:id="rId8"/>
    <p:sldId id="298" r:id="rId9"/>
    <p:sldId id="283" r:id="rId10"/>
    <p:sldId id="301" r:id="rId11"/>
    <p:sldId id="303" r:id="rId12"/>
    <p:sldId id="285" r:id="rId13"/>
    <p:sldId id="304" r:id="rId14"/>
    <p:sldId id="293" r:id="rId15"/>
    <p:sldId id="284" r:id="rId16"/>
    <p:sldId id="294" r:id="rId17"/>
    <p:sldId id="313" r:id="rId18"/>
    <p:sldId id="306" r:id="rId19"/>
    <p:sldId id="305" r:id="rId20"/>
    <p:sldId id="307" r:id="rId21"/>
    <p:sldId id="308" r:id="rId22"/>
    <p:sldId id="309" r:id="rId23"/>
    <p:sldId id="310" r:id="rId24"/>
    <p:sldId id="311" r:id="rId25"/>
    <p:sldId id="312" r:id="rId26"/>
    <p:sldId id="314" r:id="rId27"/>
    <p:sldId id="315" r:id="rId28"/>
    <p:sldId id="317" r:id="rId29"/>
    <p:sldId id="318" r:id="rId30"/>
    <p:sldId id="319" r:id="rId31"/>
    <p:sldId id="320" r:id="rId32"/>
    <p:sldId id="296" r:id="rId33"/>
    <p:sldId id="321" r:id="rId34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54512" autoAdjust="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outlineViewPr>
    <p:cViewPr>
      <p:scale>
        <a:sx n="33" d="100"/>
        <a:sy n="33" d="100"/>
      </p:scale>
      <p:origin x="0" y="-200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277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DD1A3F-59A7-496A-A174-496136F3C66A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5121A118-1837-4479-BEA3-1A724FE30AA2}">
      <dgm:prSet phldrT="[Texto]"/>
      <dgm:spPr/>
      <dgm:t>
        <a:bodyPr/>
        <a:lstStyle/>
        <a:p>
          <a:r>
            <a:rPr lang="es-ES" dirty="0"/>
            <a:t>Nuevos enfoques</a:t>
          </a:r>
        </a:p>
      </dgm:t>
    </dgm:pt>
    <dgm:pt modelId="{0B6DD0FF-32B3-44D8-8961-0FF6D63C8C0F}" type="parTrans" cxnId="{262E85A1-AB53-4B32-9A43-C8DC2841C6D3}">
      <dgm:prSet/>
      <dgm:spPr/>
      <dgm:t>
        <a:bodyPr/>
        <a:lstStyle/>
        <a:p>
          <a:endParaRPr lang="es-ES"/>
        </a:p>
      </dgm:t>
    </dgm:pt>
    <dgm:pt modelId="{08535E91-CF23-4D87-935E-91E00E399351}" type="sibTrans" cxnId="{262E85A1-AB53-4B32-9A43-C8DC2841C6D3}">
      <dgm:prSet/>
      <dgm:spPr/>
      <dgm:t>
        <a:bodyPr/>
        <a:lstStyle/>
        <a:p>
          <a:endParaRPr lang="es-ES"/>
        </a:p>
      </dgm:t>
    </dgm:pt>
    <dgm:pt modelId="{1367B19B-7B4E-49BB-BC6D-3CABEF6057FA}">
      <dgm:prSet phldrT="[Texto]"/>
      <dgm:spPr/>
      <dgm:t>
        <a:bodyPr/>
        <a:lstStyle/>
        <a:p>
          <a:r>
            <a:rPr lang="es-ES" dirty="0"/>
            <a:t>Nuevos métodos</a:t>
          </a:r>
        </a:p>
      </dgm:t>
    </dgm:pt>
    <dgm:pt modelId="{CF8D523D-41A0-4142-AB5E-7CF64D0EC5A2}" type="parTrans" cxnId="{6214FE75-2C7E-4990-AED6-650909609E69}">
      <dgm:prSet/>
      <dgm:spPr/>
      <dgm:t>
        <a:bodyPr/>
        <a:lstStyle/>
        <a:p>
          <a:endParaRPr lang="es-ES"/>
        </a:p>
      </dgm:t>
    </dgm:pt>
    <dgm:pt modelId="{7F4D8156-79A9-4ACE-9002-A19A89528935}" type="sibTrans" cxnId="{6214FE75-2C7E-4990-AED6-650909609E69}">
      <dgm:prSet/>
      <dgm:spPr/>
      <dgm:t>
        <a:bodyPr/>
        <a:lstStyle/>
        <a:p>
          <a:endParaRPr lang="es-ES"/>
        </a:p>
      </dgm:t>
    </dgm:pt>
    <dgm:pt modelId="{B16594BC-D8CB-423D-941B-23D79BCA5874}">
      <dgm:prSet phldrT="[Texto]"/>
      <dgm:spPr/>
      <dgm:t>
        <a:bodyPr/>
        <a:lstStyle/>
        <a:p>
          <a:r>
            <a:rPr lang="es-ES" dirty="0"/>
            <a:t>Reinterpretación de resultados</a:t>
          </a:r>
        </a:p>
      </dgm:t>
    </dgm:pt>
    <dgm:pt modelId="{6EE55252-D896-48E3-A46F-7895800EE575}" type="parTrans" cxnId="{A7BEE172-5BF9-4293-B1F6-8FCEC77833B6}">
      <dgm:prSet/>
      <dgm:spPr/>
      <dgm:t>
        <a:bodyPr/>
        <a:lstStyle/>
        <a:p>
          <a:endParaRPr lang="es-ES"/>
        </a:p>
      </dgm:t>
    </dgm:pt>
    <dgm:pt modelId="{C0BA2838-5BE3-4E1F-83EA-E420AA32142C}" type="sibTrans" cxnId="{A7BEE172-5BF9-4293-B1F6-8FCEC77833B6}">
      <dgm:prSet/>
      <dgm:spPr/>
      <dgm:t>
        <a:bodyPr/>
        <a:lstStyle/>
        <a:p>
          <a:endParaRPr lang="es-ES"/>
        </a:p>
      </dgm:t>
    </dgm:pt>
    <dgm:pt modelId="{6F5AEDFA-A65A-4B28-BE10-86736825461B}" type="pres">
      <dgm:prSet presAssocID="{38DD1A3F-59A7-496A-A174-496136F3C66A}" presName="linearFlow" presStyleCnt="0">
        <dgm:presLayoutVars>
          <dgm:dir/>
          <dgm:resizeHandles val="exact"/>
        </dgm:presLayoutVars>
      </dgm:prSet>
      <dgm:spPr/>
    </dgm:pt>
    <dgm:pt modelId="{81BA31B7-8EF0-4257-98D4-055A76134667}" type="pres">
      <dgm:prSet presAssocID="{5121A118-1837-4479-BEA3-1A724FE30AA2}" presName="comp" presStyleCnt="0"/>
      <dgm:spPr/>
    </dgm:pt>
    <dgm:pt modelId="{988F728C-CEBA-4836-8974-46BC5880572C}" type="pres">
      <dgm:prSet presAssocID="{5121A118-1837-4479-BEA3-1A724FE30AA2}" presName="rect2" presStyleLbl="node1" presStyleIdx="0" presStyleCnt="3" custScaleX="264433" custLinFactNeighborX="29000">
        <dgm:presLayoutVars>
          <dgm:bulletEnabled val="1"/>
        </dgm:presLayoutVars>
      </dgm:prSet>
      <dgm:spPr/>
    </dgm:pt>
    <dgm:pt modelId="{87974B8F-5D78-4D87-AB89-EA0B56947760}" type="pres">
      <dgm:prSet presAssocID="{5121A118-1837-4479-BEA3-1A724FE30AA2}" presName="rect1" presStyleLbl="lnNode1" presStyleIdx="0" presStyleCnt="3" custLinFactX="-26580" custLinFactNeighborX="-100000"/>
      <dgm:spPr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  <dgm:pt modelId="{63BABE5F-E190-4A9A-A54D-BEAEB5F06220}" type="pres">
      <dgm:prSet presAssocID="{08535E91-CF23-4D87-935E-91E00E399351}" presName="sibTrans" presStyleCnt="0"/>
      <dgm:spPr/>
    </dgm:pt>
    <dgm:pt modelId="{7A03FDC5-2D26-4FF0-91BF-09F5A0DABF5A}" type="pres">
      <dgm:prSet presAssocID="{1367B19B-7B4E-49BB-BC6D-3CABEF6057FA}" presName="comp" presStyleCnt="0"/>
      <dgm:spPr/>
    </dgm:pt>
    <dgm:pt modelId="{3DBFEA06-9891-4EC4-9F1E-D8B0049D3F3F}" type="pres">
      <dgm:prSet presAssocID="{1367B19B-7B4E-49BB-BC6D-3CABEF6057FA}" presName="rect2" presStyleLbl="node1" presStyleIdx="1" presStyleCnt="3" custScaleX="264433" custLinFactNeighborX="-22938">
        <dgm:presLayoutVars>
          <dgm:bulletEnabled val="1"/>
        </dgm:presLayoutVars>
      </dgm:prSet>
      <dgm:spPr/>
    </dgm:pt>
    <dgm:pt modelId="{01EEB35E-A29E-4DE7-A438-A61B714CD9E4}" type="pres">
      <dgm:prSet presAssocID="{1367B19B-7B4E-49BB-BC6D-3CABEF6057FA}" presName="rect1" presStyleLbl="lnNode1" presStyleIdx="1" presStyleCnt="3" custLinFactX="31400" custLinFactNeighborX="10000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B1EE28D7-8FEE-47D7-BB49-BB8A4CEB35A2}" type="pres">
      <dgm:prSet presAssocID="{7F4D8156-79A9-4ACE-9002-A19A89528935}" presName="sibTrans" presStyleCnt="0"/>
      <dgm:spPr/>
    </dgm:pt>
    <dgm:pt modelId="{58476444-F738-4283-AFEB-1788F15AE80A}" type="pres">
      <dgm:prSet presAssocID="{B16594BC-D8CB-423D-941B-23D79BCA5874}" presName="comp" presStyleCnt="0"/>
      <dgm:spPr/>
    </dgm:pt>
    <dgm:pt modelId="{A6A43ADD-4647-4DE0-9450-7B61ED21EFFC}" type="pres">
      <dgm:prSet presAssocID="{B16594BC-D8CB-423D-941B-23D79BCA5874}" presName="rect2" presStyleLbl="node1" presStyleIdx="2" presStyleCnt="3" custScaleX="264433" custLinFactNeighborX="29000">
        <dgm:presLayoutVars>
          <dgm:bulletEnabled val="1"/>
        </dgm:presLayoutVars>
      </dgm:prSet>
      <dgm:spPr/>
    </dgm:pt>
    <dgm:pt modelId="{9629FF45-4AD4-4289-9039-8AF64782EB4C}" type="pres">
      <dgm:prSet presAssocID="{B16594BC-D8CB-423D-941B-23D79BCA5874}" presName="rect1" presStyleLbl="lnNode1" presStyleIdx="2" presStyleCnt="3" custLinFactX="-26580" custLinFactNeighborX="-100000"/>
      <dgm:spPr>
        <a:blipFill rotWithShape="1">
          <a:blip xmlns:r="http://schemas.openxmlformats.org/officeDocument/2006/relationships" r:embed="rId3"/>
          <a:srcRect/>
          <a:stretch>
            <a:fillRect l="-36000" r="-36000"/>
          </a:stretch>
        </a:blipFill>
      </dgm:spPr>
    </dgm:pt>
  </dgm:ptLst>
  <dgm:cxnLst>
    <dgm:cxn modelId="{9B11AE0E-82ED-4700-ADF0-4765A1037712}" type="presOf" srcId="{B16594BC-D8CB-423D-941B-23D79BCA5874}" destId="{A6A43ADD-4647-4DE0-9450-7B61ED21EFFC}" srcOrd="0" destOrd="0" presId="urn:microsoft.com/office/officeart/2008/layout/AlternatingPictureBlocks"/>
    <dgm:cxn modelId="{57367351-302D-41FE-8182-571F9C2F509A}" type="presOf" srcId="{1367B19B-7B4E-49BB-BC6D-3CABEF6057FA}" destId="{3DBFEA06-9891-4EC4-9F1E-D8B0049D3F3F}" srcOrd="0" destOrd="0" presId="urn:microsoft.com/office/officeart/2008/layout/AlternatingPictureBlocks"/>
    <dgm:cxn modelId="{A7BEE172-5BF9-4293-B1F6-8FCEC77833B6}" srcId="{38DD1A3F-59A7-496A-A174-496136F3C66A}" destId="{B16594BC-D8CB-423D-941B-23D79BCA5874}" srcOrd="2" destOrd="0" parTransId="{6EE55252-D896-48E3-A46F-7895800EE575}" sibTransId="{C0BA2838-5BE3-4E1F-83EA-E420AA32142C}"/>
    <dgm:cxn modelId="{6214FE75-2C7E-4990-AED6-650909609E69}" srcId="{38DD1A3F-59A7-496A-A174-496136F3C66A}" destId="{1367B19B-7B4E-49BB-BC6D-3CABEF6057FA}" srcOrd="1" destOrd="0" parTransId="{CF8D523D-41A0-4142-AB5E-7CF64D0EC5A2}" sibTransId="{7F4D8156-79A9-4ACE-9002-A19A89528935}"/>
    <dgm:cxn modelId="{9D7EE47D-6DFB-4544-85BB-6033EBF4075E}" type="presOf" srcId="{5121A118-1837-4479-BEA3-1A724FE30AA2}" destId="{988F728C-CEBA-4836-8974-46BC5880572C}" srcOrd="0" destOrd="0" presId="urn:microsoft.com/office/officeart/2008/layout/AlternatingPictureBlocks"/>
    <dgm:cxn modelId="{262E85A1-AB53-4B32-9A43-C8DC2841C6D3}" srcId="{38DD1A3F-59A7-496A-A174-496136F3C66A}" destId="{5121A118-1837-4479-BEA3-1A724FE30AA2}" srcOrd="0" destOrd="0" parTransId="{0B6DD0FF-32B3-44D8-8961-0FF6D63C8C0F}" sibTransId="{08535E91-CF23-4D87-935E-91E00E399351}"/>
    <dgm:cxn modelId="{AEF80AE7-E92A-4609-B62B-20B1EAE9BB74}" type="presOf" srcId="{38DD1A3F-59A7-496A-A174-496136F3C66A}" destId="{6F5AEDFA-A65A-4B28-BE10-86736825461B}" srcOrd="0" destOrd="0" presId="urn:microsoft.com/office/officeart/2008/layout/AlternatingPictureBlocks"/>
    <dgm:cxn modelId="{8A5781A2-98B9-4ECD-8D70-A85F7A43FA81}" type="presParOf" srcId="{6F5AEDFA-A65A-4B28-BE10-86736825461B}" destId="{81BA31B7-8EF0-4257-98D4-055A76134667}" srcOrd="0" destOrd="0" presId="urn:microsoft.com/office/officeart/2008/layout/AlternatingPictureBlocks"/>
    <dgm:cxn modelId="{3E3574C7-CD55-4B35-A007-6CFF24DA5DE4}" type="presParOf" srcId="{81BA31B7-8EF0-4257-98D4-055A76134667}" destId="{988F728C-CEBA-4836-8974-46BC5880572C}" srcOrd="0" destOrd="0" presId="urn:microsoft.com/office/officeart/2008/layout/AlternatingPictureBlocks"/>
    <dgm:cxn modelId="{D9110931-4EAF-4596-902C-422587B53E13}" type="presParOf" srcId="{81BA31B7-8EF0-4257-98D4-055A76134667}" destId="{87974B8F-5D78-4D87-AB89-EA0B56947760}" srcOrd="1" destOrd="0" presId="urn:microsoft.com/office/officeart/2008/layout/AlternatingPictureBlocks"/>
    <dgm:cxn modelId="{DA1224C3-5D63-446C-810A-474C602C85D1}" type="presParOf" srcId="{6F5AEDFA-A65A-4B28-BE10-86736825461B}" destId="{63BABE5F-E190-4A9A-A54D-BEAEB5F06220}" srcOrd="1" destOrd="0" presId="urn:microsoft.com/office/officeart/2008/layout/AlternatingPictureBlocks"/>
    <dgm:cxn modelId="{630272B0-0E1F-4947-AE05-BAAEEF59FB58}" type="presParOf" srcId="{6F5AEDFA-A65A-4B28-BE10-86736825461B}" destId="{7A03FDC5-2D26-4FF0-91BF-09F5A0DABF5A}" srcOrd="2" destOrd="0" presId="urn:microsoft.com/office/officeart/2008/layout/AlternatingPictureBlocks"/>
    <dgm:cxn modelId="{E661CF1E-88F1-461E-9AEC-DAE2988C4BF4}" type="presParOf" srcId="{7A03FDC5-2D26-4FF0-91BF-09F5A0DABF5A}" destId="{3DBFEA06-9891-4EC4-9F1E-D8B0049D3F3F}" srcOrd="0" destOrd="0" presId="urn:microsoft.com/office/officeart/2008/layout/AlternatingPictureBlocks"/>
    <dgm:cxn modelId="{F8FADAB1-4477-4DC1-9052-D64C36D59D36}" type="presParOf" srcId="{7A03FDC5-2D26-4FF0-91BF-09F5A0DABF5A}" destId="{01EEB35E-A29E-4DE7-A438-A61B714CD9E4}" srcOrd="1" destOrd="0" presId="urn:microsoft.com/office/officeart/2008/layout/AlternatingPictureBlocks"/>
    <dgm:cxn modelId="{A5C02E38-1CD1-42AE-9CC5-CAF5C9E4482D}" type="presParOf" srcId="{6F5AEDFA-A65A-4B28-BE10-86736825461B}" destId="{B1EE28D7-8FEE-47D7-BB49-BB8A4CEB35A2}" srcOrd="3" destOrd="0" presId="urn:microsoft.com/office/officeart/2008/layout/AlternatingPictureBlocks"/>
    <dgm:cxn modelId="{30E63AE3-5309-4FF1-BB7C-85470B64D170}" type="presParOf" srcId="{6F5AEDFA-A65A-4B28-BE10-86736825461B}" destId="{58476444-F738-4283-AFEB-1788F15AE80A}" srcOrd="4" destOrd="0" presId="urn:microsoft.com/office/officeart/2008/layout/AlternatingPictureBlocks"/>
    <dgm:cxn modelId="{E9EB001B-FA9C-4711-AEF4-B71AC79CAF95}" type="presParOf" srcId="{58476444-F738-4283-AFEB-1788F15AE80A}" destId="{A6A43ADD-4647-4DE0-9450-7B61ED21EFFC}" srcOrd="0" destOrd="0" presId="urn:microsoft.com/office/officeart/2008/layout/AlternatingPictureBlocks"/>
    <dgm:cxn modelId="{D59F6C09-AE05-4EAF-908F-8461157C77E8}" type="presParOf" srcId="{58476444-F738-4283-AFEB-1788F15AE80A}" destId="{9629FF45-4AD4-4289-9039-8AF64782EB4C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669F1E-77E7-4E92-A789-F86936CD43E3}" type="doc">
      <dgm:prSet loTypeId="urn:microsoft.com/office/officeart/2005/8/layout/hList1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E3BBEE2-C203-4CB6-B7AB-B3DF2444A25E}">
      <dgm:prSet/>
      <dgm:spPr/>
      <dgm:t>
        <a:bodyPr/>
        <a:lstStyle/>
        <a:p>
          <a:r>
            <a:rPr lang="es-ES" b="1" baseline="0" dirty="0"/>
            <a:t>TODO EN UNO</a:t>
          </a:r>
          <a:endParaRPr lang="en-US" dirty="0"/>
        </a:p>
      </dgm:t>
    </dgm:pt>
    <dgm:pt modelId="{CFC52CE1-E39F-44BD-BFBE-E00C43FC41F8}" type="parTrans" cxnId="{D67A0E2A-7B97-4D87-80EE-4F96E33D2B07}">
      <dgm:prSet/>
      <dgm:spPr/>
      <dgm:t>
        <a:bodyPr/>
        <a:lstStyle/>
        <a:p>
          <a:endParaRPr lang="en-US"/>
        </a:p>
      </dgm:t>
    </dgm:pt>
    <dgm:pt modelId="{1B261E6B-C3B4-4B01-9E30-3BC4F440979C}" type="sibTrans" cxnId="{D67A0E2A-7B97-4D87-80EE-4F96E33D2B07}">
      <dgm:prSet/>
      <dgm:spPr/>
      <dgm:t>
        <a:bodyPr/>
        <a:lstStyle/>
        <a:p>
          <a:endParaRPr lang="en-US"/>
        </a:p>
      </dgm:t>
    </dgm:pt>
    <dgm:pt modelId="{8C496E04-7480-46B6-B7A1-463C17B56EFF}">
      <dgm:prSet/>
      <dgm:spPr/>
      <dgm:t>
        <a:bodyPr/>
        <a:lstStyle/>
        <a:p>
          <a:r>
            <a:rPr lang="es-ES" i="1" baseline="0" dirty="0"/>
            <a:t>Almetric.com</a:t>
          </a:r>
          <a:endParaRPr lang="en-US" dirty="0"/>
        </a:p>
      </dgm:t>
    </dgm:pt>
    <dgm:pt modelId="{2F174EBF-A6CB-4828-BE48-E89156448ABE}" type="parTrans" cxnId="{1AD4AF7C-D74B-422A-B6AD-9263703E3A58}">
      <dgm:prSet/>
      <dgm:spPr/>
      <dgm:t>
        <a:bodyPr/>
        <a:lstStyle/>
        <a:p>
          <a:endParaRPr lang="en-US"/>
        </a:p>
      </dgm:t>
    </dgm:pt>
    <dgm:pt modelId="{6E265022-695E-4502-B492-B2DE4B4AC8DA}" type="sibTrans" cxnId="{1AD4AF7C-D74B-422A-B6AD-9263703E3A58}">
      <dgm:prSet/>
      <dgm:spPr/>
      <dgm:t>
        <a:bodyPr/>
        <a:lstStyle/>
        <a:p>
          <a:endParaRPr lang="en-US"/>
        </a:p>
      </dgm:t>
    </dgm:pt>
    <dgm:pt modelId="{8A3E7339-116A-4AC5-B6E5-A24B35DDE85E}">
      <dgm:prSet/>
      <dgm:spPr/>
      <dgm:t>
        <a:bodyPr/>
        <a:lstStyle/>
        <a:p>
          <a:r>
            <a:rPr lang="es-ES" i="1" baseline="0" dirty="0" err="1"/>
            <a:t>PlumX</a:t>
          </a:r>
          <a:r>
            <a:rPr lang="es-ES" i="1" baseline="0" dirty="0"/>
            <a:t> </a:t>
          </a:r>
          <a:r>
            <a:rPr lang="es-ES" i="1" baseline="0" dirty="0" err="1"/>
            <a:t>Analytics</a:t>
          </a:r>
          <a:endParaRPr lang="en-US" dirty="0"/>
        </a:p>
      </dgm:t>
    </dgm:pt>
    <dgm:pt modelId="{33C886A7-CA23-4FAA-A9AB-83440F411DDA}" type="parTrans" cxnId="{DE0CAD08-9BE5-4302-B6F5-3D138D12CE06}">
      <dgm:prSet/>
      <dgm:spPr/>
      <dgm:t>
        <a:bodyPr/>
        <a:lstStyle/>
        <a:p>
          <a:endParaRPr lang="en-US"/>
        </a:p>
      </dgm:t>
    </dgm:pt>
    <dgm:pt modelId="{3E8D7E90-F184-4CEB-AA40-3106B2300AF2}" type="sibTrans" cxnId="{DE0CAD08-9BE5-4302-B6F5-3D138D12CE06}">
      <dgm:prSet/>
      <dgm:spPr/>
      <dgm:t>
        <a:bodyPr/>
        <a:lstStyle/>
        <a:p>
          <a:endParaRPr lang="en-US"/>
        </a:p>
      </dgm:t>
    </dgm:pt>
    <dgm:pt modelId="{752D53AD-15FA-4FE3-8642-E28D391E2A52}">
      <dgm:prSet/>
      <dgm:spPr/>
      <dgm:t>
        <a:bodyPr/>
        <a:lstStyle/>
        <a:p>
          <a:r>
            <a:rPr lang="es-ES" i="1" baseline="0" dirty="0" err="1"/>
            <a:t>CrossRef</a:t>
          </a:r>
          <a:r>
            <a:rPr lang="es-ES" i="1" baseline="0" dirty="0"/>
            <a:t> </a:t>
          </a:r>
          <a:r>
            <a:rPr lang="es-ES" i="1" baseline="0" dirty="0" err="1"/>
            <a:t>Event</a:t>
          </a:r>
          <a:r>
            <a:rPr lang="es-ES" i="1" baseline="0" dirty="0"/>
            <a:t> Data</a:t>
          </a:r>
          <a:endParaRPr lang="en-US" dirty="0"/>
        </a:p>
      </dgm:t>
    </dgm:pt>
    <dgm:pt modelId="{D1ACECB1-CFB3-49D9-AEBB-FB830B11A646}" type="parTrans" cxnId="{502A945A-960E-42EA-B811-AA7748D4F60A}">
      <dgm:prSet/>
      <dgm:spPr/>
      <dgm:t>
        <a:bodyPr/>
        <a:lstStyle/>
        <a:p>
          <a:endParaRPr lang="en-US"/>
        </a:p>
      </dgm:t>
    </dgm:pt>
    <dgm:pt modelId="{AA379D98-5C10-4DB6-8480-6EF80A1B4DCA}" type="sibTrans" cxnId="{502A945A-960E-42EA-B811-AA7748D4F60A}">
      <dgm:prSet/>
      <dgm:spPr/>
      <dgm:t>
        <a:bodyPr/>
        <a:lstStyle/>
        <a:p>
          <a:endParaRPr lang="en-US"/>
        </a:p>
      </dgm:t>
    </dgm:pt>
    <dgm:pt modelId="{CB81C363-E2A2-4852-9D56-F5A0B4972D60}">
      <dgm:prSet/>
      <dgm:spPr/>
      <dgm:t>
        <a:bodyPr/>
        <a:lstStyle/>
        <a:p>
          <a:r>
            <a:rPr lang="es-ES" i="1" baseline="0" dirty="0" err="1"/>
            <a:t>Lagotto</a:t>
          </a:r>
          <a:endParaRPr lang="en-US" dirty="0"/>
        </a:p>
      </dgm:t>
    </dgm:pt>
    <dgm:pt modelId="{37EA87E9-6F6F-4D1F-B0D4-F5D4F40FA85D}" type="parTrans" cxnId="{29BEAED8-42A2-42BD-85B9-D34211934A5B}">
      <dgm:prSet/>
      <dgm:spPr/>
      <dgm:t>
        <a:bodyPr/>
        <a:lstStyle/>
        <a:p>
          <a:endParaRPr lang="en-US"/>
        </a:p>
      </dgm:t>
    </dgm:pt>
    <dgm:pt modelId="{5B8474E1-F762-49DB-B172-87BD7BA1C581}" type="sibTrans" cxnId="{29BEAED8-42A2-42BD-85B9-D34211934A5B}">
      <dgm:prSet/>
      <dgm:spPr/>
      <dgm:t>
        <a:bodyPr/>
        <a:lstStyle/>
        <a:p>
          <a:endParaRPr lang="en-US"/>
        </a:p>
      </dgm:t>
    </dgm:pt>
    <dgm:pt modelId="{1F532C4F-7872-4C33-AC78-BA961320DF20}">
      <dgm:prSet/>
      <dgm:spPr/>
      <dgm:t>
        <a:bodyPr/>
        <a:lstStyle/>
        <a:p>
          <a:r>
            <a:rPr lang="es-ES" b="1" baseline="0" dirty="0"/>
            <a:t>POR FUENTE</a:t>
          </a:r>
          <a:endParaRPr lang="en-US" dirty="0"/>
        </a:p>
      </dgm:t>
    </dgm:pt>
    <dgm:pt modelId="{A39A6716-3B4C-4FA1-9E7C-E668362629A9}" type="parTrans" cxnId="{1C048761-8380-4FC5-B084-BB45BE07C920}">
      <dgm:prSet/>
      <dgm:spPr/>
      <dgm:t>
        <a:bodyPr/>
        <a:lstStyle/>
        <a:p>
          <a:endParaRPr lang="en-US"/>
        </a:p>
      </dgm:t>
    </dgm:pt>
    <dgm:pt modelId="{AA09BCCD-89E7-49F7-8941-A6E3A4458F1C}" type="sibTrans" cxnId="{1C048761-8380-4FC5-B084-BB45BE07C920}">
      <dgm:prSet/>
      <dgm:spPr/>
      <dgm:t>
        <a:bodyPr/>
        <a:lstStyle/>
        <a:p>
          <a:endParaRPr lang="en-US"/>
        </a:p>
      </dgm:t>
    </dgm:pt>
    <dgm:pt modelId="{B2B5CF20-C5BC-4BD2-999B-AFBE0E83750A}">
      <dgm:prSet/>
      <dgm:spPr/>
      <dgm:t>
        <a:bodyPr/>
        <a:lstStyle/>
        <a:p>
          <a:r>
            <a:rPr lang="es-ES" i="1" baseline="0" dirty="0"/>
            <a:t>Mendeley</a:t>
          </a:r>
          <a:endParaRPr lang="en-US" dirty="0"/>
        </a:p>
      </dgm:t>
    </dgm:pt>
    <dgm:pt modelId="{0959C2C7-4AED-462E-A38D-BDE3CEA63A09}" type="parTrans" cxnId="{C44A88BA-F0DF-484E-818F-797558F57CF8}">
      <dgm:prSet/>
      <dgm:spPr/>
      <dgm:t>
        <a:bodyPr/>
        <a:lstStyle/>
        <a:p>
          <a:endParaRPr lang="en-US"/>
        </a:p>
      </dgm:t>
    </dgm:pt>
    <dgm:pt modelId="{1CF98D34-12BD-405E-BD47-F743A6B16813}" type="sibTrans" cxnId="{C44A88BA-F0DF-484E-818F-797558F57CF8}">
      <dgm:prSet/>
      <dgm:spPr/>
      <dgm:t>
        <a:bodyPr/>
        <a:lstStyle/>
        <a:p>
          <a:endParaRPr lang="en-US"/>
        </a:p>
      </dgm:t>
    </dgm:pt>
    <dgm:pt modelId="{E6D9A586-F34B-4787-84E1-A89FA7B229DD}">
      <dgm:prSet/>
      <dgm:spPr/>
      <dgm:t>
        <a:bodyPr/>
        <a:lstStyle/>
        <a:p>
          <a:r>
            <a:rPr lang="es-ES" i="1" baseline="0"/>
            <a:t>Twitter</a:t>
          </a:r>
          <a:endParaRPr lang="en-US"/>
        </a:p>
      </dgm:t>
    </dgm:pt>
    <dgm:pt modelId="{35D58B7A-FCC0-4793-AEFD-E175309C3E74}" type="parTrans" cxnId="{0FDE0EFA-943D-4780-9D16-D478EF8FDC44}">
      <dgm:prSet/>
      <dgm:spPr/>
      <dgm:t>
        <a:bodyPr/>
        <a:lstStyle/>
        <a:p>
          <a:endParaRPr lang="en-US"/>
        </a:p>
      </dgm:t>
    </dgm:pt>
    <dgm:pt modelId="{C6B5870D-2679-4D15-9614-3A5B80F75CEC}" type="sibTrans" cxnId="{0FDE0EFA-943D-4780-9D16-D478EF8FDC44}">
      <dgm:prSet/>
      <dgm:spPr/>
      <dgm:t>
        <a:bodyPr/>
        <a:lstStyle/>
        <a:p>
          <a:endParaRPr lang="en-US"/>
        </a:p>
      </dgm:t>
    </dgm:pt>
    <dgm:pt modelId="{259B411F-0207-4E51-ABD2-E53B38ADD6DE}">
      <dgm:prSet/>
      <dgm:spPr/>
      <dgm:t>
        <a:bodyPr/>
        <a:lstStyle/>
        <a:p>
          <a:r>
            <a:rPr lang="es-ES" i="1" baseline="0"/>
            <a:t>Facebook</a:t>
          </a:r>
          <a:endParaRPr lang="en-US"/>
        </a:p>
      </dgm:t>
    </dgm:pt>
    <dgm:pt modelId="{39C95E70-DAA0-4AEA-A6BA-7EFAAF5558B7}" type="parTrans" cxnId="{F211981B-2450-40A5-A0B4-B281FE8B494E}">
      <dgm:prSet/>
      <dgm:spPr/>
      <dgm:t>
        <a:bodyPr/>
        <a:lstStyle/>
        <a:p>
          <a:endParaRPr lang="en-US"/>
        </a:p>
      </dgm:t>
    </dgm:pt>
    <dgm:pt modelId="{462F8D1A-DE52-4F48-9F19-320DDCD82468}" type="sibTrans" cxnId="{F211981B-2450-40A5-A0B4-B281FE8B494E}">
      <dgm:prSet/>
      <dgm:spPr/>
      <dgm:t>
        <a:bodyPr/>
        <a:lstStyle/>
        <a:p>
          <a:endParaRPr lang="en-US"/>
        </a:p>
      </dgm:t>
    </dgm:pt>
    <dgm:pt modelId="{504FF7DF-801E-42D6-BD95-94414FBC596E}">
      <dgm:prSet/>
      <dgm:spPr/>
      <dgm:t>
        <a:bodyPr/>
        <a:lstStyle/>
        <a:p>
          <a:r>
            <a:rPr lang="es-ES" i="1" baseline="0"/>
            <a:t>ResearchGate</a:t>
          </a:r>
          <a:endParaRPr lang="en-US"/>
        </a:p>
      </dgm:t>
    </dgm:pt>
    <dgm:pt modelId="{564528C0-6693-4175-977D-BA42CB18DF5A}" type="parTrans" cxnId="{8D59FB42-BE46-4510-9559-B27753CDF5DE}">
      <dgm:prSet/>
      <dgm:spPr/>
      <dgm:t>
        <a:bodyPr/>
        <a:lstStyle/>
        <a:p>
          <a:endParaRPr lang="en-US"/>
        </a:p>
      </dgm:t>
    </dgm:pt>
    <dgm:pt modelId="{CBCAD2D4-7EF2-4FDC-9C99-D4BC3ECB0E9A}" type="sibTrans" cxnId="{8D59FB42-BE46-4510-9559-B27753CDF5DE}">
      <dgm:prSet/>
      <dgm:spPr/>
      <dgm:t>
        <a:bodyPr/>
        <a:lstStyle/>
        <a:p>
          <a:endParaRPr lang="en-US"/>
        </a:p>
      </dgm:t>
    </dgm:pt>
    <dgm:pt modelId="{08EB39B1-B853-481E-A22C-CEC5DB43A4FF}" type="pres">
      <dgm:prSet presAssocID="{6E669F1E-77E7-4E92-A789-F86936CD43E3}" presName="Name0" presStyleCnt="0">
        <dgm:presLayoutVars>
          <dgm:dir/>
          <dgm:animLvl val="lvl"/>
          <dgm:resizeHandles val="exact"/>
        </dgm:presLayoutVars>
      </dgm:prSet>
      <dgm:spPr/>
    </dgm:pt>
    <dgm:pt modelId="{22539137-44B7-47D9-A21A-88D1F2375CD0}" type="pres">
      <dgm:prSet presAssocID="{8E3BBEE2-C203-4CB6-B7AB-B3DF2444A25E}" presName="composite" presStyleCnt="0"/>
      <dgm:spPr/>
    </dgm:pt>
    <dgm:pt modelId="{6F59F7E7-CBD8-4540-B571-5DEB9459CC86}" type="pres">
      <dgm:prSet presAssocID="{8E3BBEE2-C203-4CB6-B7AB-B3DF2444A25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0A409E2F-D547-48CE-9153-A3E21F8901F4}" type="pres">
      <dgm:prSet presAssocID="{8E3BBEE2-C203-4CB6-B7AB-B3DF2444A25E}" presName="desTx" presStyleLbl="alignAccFollowNode1" presStyleIdx="0" presStyleCnt="2">
        <dgm:presLayoutVars>
          <dgm:bulletEnabled val="1"/>
        </dgm:presLayoutVars>
      </dgm:prSet>
      <dgm:spPr/>
    </dgm:pt>
    <dgm:pt modelId="{A61AB9B7-DBC3-4159-8755-FF1E6E5C45F2}" type="pres">
      <dgm:prSet presAssocID="{1B261E6B-C3B4-4B01-9E30-3BC4F440979C}" presName="space" presStyleCnt="0"/>
      <dgm:spPr/>
    </dgm:pt>
    <dgm:pt modelId="{2688B720-9F16-47A8-8FD4-927A40B3E724}" type="pres">
      <dgm:prSet presAssocID="{1F532C4F-7872-4C33-AC78-BA961320DF20}" presName="composite" presStyleCnt="0"/>
      <dgm:spPr/>
    </dgm:pt>
    <dgm:pt modelId="{272E5ABD-C3CE-4AA2-A9D6-6C78BB73B30F}" type="pres">
      <dgm:prSet presAssocID="{1F532C4F-7872-4C33-AC78-BA961320DF2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3879237E-02D5-4C68-8276-4DEE78BD5FB2}" type="pres">
      <dgm:prSet presAssocID="{1F532C4F-7872-4C33-AC78-BA961320DF20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DE0CAD08-9BE5-4302-B6F5-3D138D12CE06}" srcId="{8E3BBEE2-C203-4CB6-B7AB-B3DF2444A25E}" destId="{8A3E7339-116A-4AC5-B6E5-A24B35DDE85E}" srcOrd="1" destOrd="0" parTransId="{33C886A7-CA23-4FAA-A9AB-83440F411DDA}" sibTransId="{3E8D7E90-F184-4CEB-AA40-3106B2300AF2}"/>
    <dgm:cxn modelId="{993F850C-5A83-49E6-BC63-EC5DB0A60CBC}" type="presOf" srcId="{8C496E04-7480-46B6-B7A1-463C17B56EFF}" destId="{0A409E2F-D547-48CE-9153-A3E21F8901F4}" srcOrd="0" destOrd="0" presId="urn:microsoft.com/office/officeart/2005/8/layout/hList1"/>
    <dgm:cxn modelId="{5A3EA813-4C09-4D4F-A165-E2C27BE57096}" type="presOf" srcId="{752D53AD-15FA-4FE3-8642-E28D391E2A52}" destId="{0A409E2F-D547-48CE-9153-A3E21F8901F4}" srcOrd="0" destOrd="2" presId="urn:microsoft.com/office/officeart/2005/8/layout/hList1"/>
    <dgm:cxn modelId="{F211981B-2450-40A5-A0B4-B281FE8B494E}" srcId="{1F532C4F-7872-4C33-AC78-BA961320DF20}" destId="{259B411F-0207-4E51-ABD2-E53B38ADD6DE}" srcOrd="2" destOrd="0" parTransId="{39C95E70-DAA0-4AEA-A6BA-7EFAAF5558B7}" sibTransId="{462F8D1A-DE52-4F48-9F19-320DDCD82468}"/>
    <dgm:cxn modelId="{D67A0E2A-7B97-4D87-80EE-4F96E33D2B07}" srcId="{6E669F1E-77E7-4E92-A789-F86936CD43E3}" destId="{8E3BBEE2-C203-4CB6-B7AB-B3DF2444A25E}" srcOrd="0" destOrd="0" parTransId="{CFC52CE1-E39F-44BD-BFBE-E00C43FC41F8}" sibTransId="{1B261E6B-C3B4-4B01-9E30-3BC4F440979C}"/>
    <dgm:cxn modelId="{28E7B131-776D-48D1-B69C-B380D1B2F5E6}" type="presOf" srcId="{1F532C4F-7872-4C33-AC78-BA961320DF20}" destId="{272E5ABD-C3CE-4AA2-A9D6-6C78BB73B30F}" srcOrd="0" destOrd="0" presId="urn:microsoft.com/office/officeart/2005/8/layout/hList1"/>
    <dgm:cxn modelId="{5BC5C73B-2F96-4912-87F5-0587638EC404}" type="presOf" srcId="{B2B5CF20-C5BC-4BD2-999B-AFBE0E83750A}" destId="{3879237E-02D5-4C68-8276-4DEE78BD5FB2}" srcOrd="0" destOrd="0" presId="urn:microsoft.com/office/officeart/2005/8/layout/hList1"/>
    <dgm:cxn modelId="{BA57BC3D-FA1D-4B93-B47F-2B34B83B6AC2}" type="presOf" srcId="{504FF7DF-801E-42D6-BD95-94414FBC596E}" destId="{3879237E-02D5-4C68-8276-4DEE78BD5FB2}" srcOrd="0" destOrd="3" presId="urn:microsoft.com/office/officeart/2005/8/layout/hList1"/>
    <dgm:cxn modelId="{1C048761-8380-4FC5-B084-BB45BE07C920}" srcId="{6E669F1E-77E7-4E92-A789-F86936CD43E3}" destId="{1F532C4F-7872-4C33-AC78-BA961320DF20}" srcOrd="1" destOrd="0" parTransId="{A39A6716-3B4C-4FA1-9E7C-E668362629A9}" sibTransId="{AA09BCCD-89E7-49F7-8941-A6E3A4458F1C}"/>
    <dgm:cxn modelId="{8D59FB42-BE46-4510-9559-B27753CDF5DE}" srcId="{1F532C4F-7872-4C33-AC78-BA961320DF20}" destId="{504FF7DF-801E-42D6-BD95-94414FBC596E}" srcOrd="3" destOrd="0" parTransId="{564528C0-6693-4175-977D-BA42CB18DF5A}" sibTransId="{CBCAD2D4-7EF2-4FDC-9C99-D4BC3ECB0E9A}"/>
    <dgm:cxn modelId="{33E1A46C-BF9A-44E7-A127-A81CA98FC1D8}" type="presOf" srcId="{E6D9A586-F34B-4787-84E1-A89FA7B229DD}" destId="{3879237E-02D5-4C68-8276-4DEE78BD5FB2}" srcOrd="0" destOrd="1" presId="urn:microsoft.com/office/officeart/2005/8/layout/hList1"/>
    <dgm:cxn modelId="{C35C0174-8879-4C1B-B065-09C47DC7E5AC}" type="presOf" srcId="{259B411F-0207-4E51-ABD2-E53B38ADD6DE}" destId="{3879237E-02D5-4C68-8276-4DEE78BD5FB2}" srcOrd="0" destOrd="2" presId="urn:microsoft.com/office/officeart/2005/8/layout/hList1"/>
    <dgm:cxn modelId="{809AC877-1492-43B6-BC33-84D08B7D2BE9}" type="presOf" srcId="{8E3BBEE2-C203-4CB6-B7AB-B3DF2444A25E}" destId="{6F59F7E7-CBD8-4540-B571-5DEB9459CC86}" srcOrd="0" destOrd="0" presId="urn:microsoft.com/office/officeart/2005/8/layout/hList1"/>
    <dgm:cxn modelId="{502A945A-960E-42EA-B811-AA7748D4F60A}" srcId="{8E3BBEE2-C203-4CB6-B7AB-B3DF2444A25E}" destId="{752D53AD-15FA-4FE3-8642-E28D391E2A52}" srcOrd="2" destOrd="0" parTransId="{D1ACECB1-CFB3-49D9-AEBB-FB830B11A646}" sibTransId="{AA379D98-5C10-4DB6-8480-6EF80A1B4DCA}"/>
    <dgm:cxn modelId="{1AD4AF7C-D74B-422A-B6AD-9263703E3A58}" srcId="{8E3BBEE2-C203-4CB6-B7AB-B3DF2444A25E}" destId="{8C496E04-7480-46B6-B7A1-463C17B56EFF}" srcOrd="0" destOrd="0" parTransId="{2F174EBF-A6CB-4828-BE48-E89156448ABE}" sibTransId="{6E265022-695E-4502-B492-B2DE4B4AC8DA}"/>
    <dgm:cxn modelId="{C44A88BA-F0DF-484E-818F-797558F57CF8}" srcId="{1F532C4F-7872-4C33-AC78-BA961320DF20}" destId="{B2B5CF20-C5BC-4BD2-999B-AFBE0E83750A}" srcOrd="0" destOrd="0" parTransId="{0959C2C7-4AED-462E-A38D-BDE3CEA63A09}" sibTransId="{1CF98D34-12BD-405E-BD47-F743A6B16813}"/>
    <dgm:cxn modelId="{D51CF3CC-EB7F-482B-8D6E-F21548A7B716}" type="presOf" srcId="{CB81C363-E2A2-4852-9D56-F5A0B4972D60}" destId="{0A409E2F-D547-48CE-9153-A3E21F8901F4}" srcOrd="0" destOrd="3" presId="urn:microsoft.com/office/officeart/2005/8/layout/hList1"/>
    <dgm:cxn modelId="{29BEAED8-42A2-42BD-85B9-D34211934A5B}" srcId="{8E3BBEE2-C203-4CB6-B7AB-B3DF2444A25E}" destId="{CB81C363-E2A2-4852-9D56-F5A0B4972D60}" srcOrd="3" destOrd="0" parTransId="{37EA87E9-6F6F-4D1F-B0D4-F5D4F40FA85D}" sibTransId="{5B8474E1-F762-49DB-B172-87BD7BA1C581}"/>
    <dgm:cxn modelId="{813BAFF8-4320-4826-8118-9E1A24814A21}" type="presOf" srcId="{8A3E7339-116A-4AC5-B6E5-A24B35DDE85E}" destId="{0A409E2F-D547-48CE-9153-A3E21F8901F4}" srcOrd="0" destOrd="1" presId="urn:microsoft.com/office/officeart/2005/8/layout/hList1"/>
    <dgm:cxn modelId="{0FDE0EFA-943D-4780-9D16-D478EF8FDC44}" srcId="{1F532C4F-7872-4C33-AC78-BA961320DF20}" destId="{E6D9A586-F34B-4787-84E1-A89FA7B229DD}" srcOrd="1" destOrd="0" parTransId="{35D58B7A-FCC0-4793-AEFD-E175309C3E74}" sibTransId="{C6B5870D-2679-4D15-9614-3A5B80F75CEC}"/>
    <dgm:cxn modelId="{403473FE-82BB-4798-BA5B-B6266967D619}" type="presOf" srcId="{6E669F1E-77E7-4E92-A789-F86936CD43E3}" destId="{08EB39B1-B853-481E-A22C-CEC5DB43A4FF}" srcOrd="0" destOrd="0" presId="urn:microsoft.com/office/officeart/2005/8/layout/hList1"/>
    <dgm:cxn modelId="{EF1DFB78-E44D-41E5-AF18-266341D7474E}" type="presParOf" srcId="{08EB39B1-B853-481E-A22C-CEC5DB43A4FF}" destId="{22539137-44B7-47D9-A21A-88D1F2375CD0}" srcOrd="0" destOrd="0" presId="urn:microsoft.com/office/officeart/2005/8/layout/hList1"/>
    <dgm:cxn modelId="{4D9602A3-6390-4A9E-819E-5AF16BE08594}" type="presParOf" srcId="{22539137-44B7-47D9-A21A-88D1F2375CD0}" destId="{6F59F7E7-CBD8-4540-B571-5DEB9459CC86}" srcOrd="0" destOrd="0" presId="urn:microsoft.com/office/officeart/2005/8/layout/hList1"/>
    <dgm:cxn modelId="{CC758973-8D7D-4036-B89C-C1F65735296F}" type="presParOf" srcId="{22539137-44B7-47D9-A21A-88D1F2375CD0}" destId="{0A409E2F-D547-48CE-9153-A3E21F8901F4}" srcOrd="1" destOrd="0" presId="urn:microsoft.com/office/officeart/2005/8/layout/hList1"/>
    <dgm:cxn modelId="{4DA862C2-85EC-4DBC-91D5-C8AF954C3429}" type="presParOf" srcId="{08EB39B1-B853-481E-A22C-CEC5DB43A4FF}" destId="{A61AB9B7-DBC3-4159-8755-FF1E6E5C45F2}" srcOrd="1" destOrd="0" presId="urn:microsoft.com/office/officeart/2005/8/layout/hList1"/>
    <dgm:cxn modelId="{A9FD97B6-87BF-479A-A366-3BA133C2D250}" type="presParOf" srcId="{08EB39B1-B853-481E-A22C-CEC5DB43A4FF}" destId="{2688B720-9F16-47A8-8FD4-927A40B3E724}" srcOrd="2" destOrd="0" presId="urn:microsoft.com/office/officeart/2005/8/layout/hList1"/>
    <dgm:cxn modelId="{D022EB04-CB59-4456-A330-555E6FCB322A}" type="presParOf" srcId="{2688B720-9F16-47A8-8FD4-927A40B3E724}" destId="{272E5ABD-C3CE-4AA2-A9D6-6C78BB73B30F}" srcOrd="0" destOrd="0" presId="urn:microsoft.com/office/officeart/2005/8/layout/hList1"/>
    <dgm:cxn modelId="{DAD05ADB-CB08-4B0E-8414-C662B844BAB0}" type="presParOf" srcId="{2688B720-9F16-47A8-8FD4-927A40B3E724}" destId="{3879237E-02D5-4C68-8276-4DEE78BD5FB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669F1E-77E7-4E92-A789-F86936CD43E3}" type="doc">
      <dgm:prSet loTypeId="urn:microsoft.com/office/officeart/2005/8/layout/hList1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E3BBEE2-C203-4CB6-B7AB-B3DF2444A25E}">
      <dgm:prSet/>
      <dgm:spPr/>
      <dgm:t>
        <a:bodyPr/>
        <a:lstStyle/>
        <a:p>
          <a:r>
            <a:rPr lang="es-ES" b="1" baseline="0" dirty="0"/>
            <a:t>TODO EN UNO</a:t>
          </a:r>
          <a:endParaRPr lang="en-US" dirty="0"/>
        </a:p>
      </dgm:t>
    </dgm:pt>
    <dgm:pt modelId="{CFC52CE1-E39F-44BD-BFBE-E00C43FC41F8}" type="parTrans" cxnId="{D67A0E2A-7B97-4D87-80EE-4F96E33D2B07}">
      <dgm:prSet/>
      <dgm:spPr/>
      <dgm:t>
        <a:bodyPr/>
        <a:lstStyle/>
        <a:p>
          <a:endParaRPr lang="en-US"/>
        </a:p>
      </dgm:t>
    </dgm:pt>
    <dgm:pt modelId="{1B261E6B-C3B4-4B01-9E30-3BC4F440979C}" type="sibTrans" cxnId="{D67A0E2A-7B97-4D87-80EE-4F96E33D2B07}">
      <dgm:prSet/>
      <dgm:spPr/>
      <dgm:t>
        <a:bodyPr/>
        <a:lstStyle/>
        <a:p>
          <a:endParaRPr lang="en-US"/>
        </a:p>
      </dgm:t>
    </dgm:pt>
    <dgm:pt modelId="{8C496E04-7480-46B6-B7A1-463C17B56EFF}">
      <dgm:prSet/>
      <dgm:spPr/>
      <dgm:t>
        <a:bodyPr/>
        <a:lstStyle/>
        <a:p>
          <a:r>
            <a:rPr lang="es-ES" i="1" baseline="0" dirty="0"/>
            <a:t>Almetric.com</a:t>
          </a:r>
          <a:endParaRPr lang="en-US" dirty="0"/>
        </a:p>
      </dgm:t>
    </dgm:pt>
    <dgm:pt modelId="{2F174EBF-A6CB-4828-BE48-E89156448ABE}" type="parTrans" cxnId="{1AD4AF7C-D74B-422A-B6AD-9263703E3A58}">
      <dgm:prSet/>
      <dgm:spPr/>
      <dgm:t>
        <a:bodyPr/>
        <a:lstStyle/>
        <a:p>
          <a:endParaRPr lang="en-US"/>
        </a:p>
      </dgm:t>
    </dgm:pt>
    <dgm:pt modelId="{6E265022-695E-4502-B492-B2DE4B4AC8DA}" type="sibTrans" cxnId="{1AD4AF7C-D74B-422A-B6AD-9263703E3A58}">
      <dgm:prSet/>
      <dgm:spPr/>
      <dgm:t>
        <a:bodyPr/>
        <a:lstStyle/>
        <a:p>
          <a:endParaRPr lang="en-US"/>
        </a:p>
      </dgm:t>
    </dgm:pt>
    <dgm:pt modelId="{8A3E7339-116A-4AC5-B6E5-A24B35DDE85E}">
      <dgm:prSet/>
      <dgm:spPr/>
      <dgm:t>
        <a:bodyPr/>
        <a:lstStyle/>
        <a:p>
          <a:r>
            <a:rPr lang="es-ES" i="1" baseline="0" dirty="0" err="1"/>
            <a:t>PlumX</a:t>
          </a:r>
          <a:r>
            <a:rPr lang="es-ES" i="1" baseline="0" dirty="0"/>
            <a:t> </a:t>
          </a:r>
          <a:r>
            <a:rPr lang="es-ES" i="1" baseline="0" dirty="0" err="1"/>
            <a:t>Analytics</a:t>
          </a:r>
          <a:endParaRPr lang="en-US" dirty="0"/>
        </a:p>
      </dgm:t>
    </dgm:pt>
    <dgm:pt modelId="{33C886A7-CA23-4FAA-A9AB-83440F411DDA}" type="parTrans" cxnId="{DE0CAD08-9BE5-4302-B6F5-3D138D12CE06}">
      <dgm:prSet/>
      <dgm:spPr/>
      <dgm:t>
        <a:bodyPr/>
        <a:lstStyle/>
        <a:p>
          <a:endParaRPr lang="en-US"/>
        </a:p>
      </dgm:t>
    </dgm:pt>
    <dgm:pt modelId="{3E8D7E90-F184-4CEB-AA40-3106B2300AF2}" type="sibTrans" cxnId="{DE0CAD08-9BE5-4302-B6F5-3D138D12CE06}">
      <dgm:prSet/>
      <dgm:spPr/>
      <dgm:t>
        <a:bodyPr/>
        <a:lstStyle/>
        <a:p>
          <a:endParaRPr lang="en-US"/>
        </a:p>
      </dgm:t>
    </dgm:pt>
    <dgm:pt modelId="{752D53AD-15FA-4FE3-8642-E28D391E2A52}">
      <dgm:prSet/>
      <dgm:spPr/>
      <dgm:t>
        <a:bodyPr/>
        <a:lstStyle/>
        <a:p>
          <a:r>
            <a:rPr lang="es-ES" i="1" baseline="0" dirty="0" err="1"/>
            <a:t>CrossRef</a:t>
          </a:r>
          <a:r>
            <a:rPr lang="es-ES" i="1" baseline="0" dirty="0"/>
            <a:t> </a:t>
          </a:r>
          <a:r>
            <a:rPr lang="es-ES" i="1" baseline="0" dirty="0" err="1"/>
            <a:t>Event</a:t>
          </a:r>
          <a:r>
            <a:rPr lang="es-ES" i="1" baseline="0" dirty="0"/>
            <a:t> Data</a:t>
          </a:r>
          <a:endParaRPr lang="en-US" dirty="0"/>
        </a:p>
      </dgm:t>
    </dgm:pt>
    <dgm:pt modelId="{D1ACECB1-CFB3-49D9-AEBB-FB830B11A646}" type="parTrans" cxnId="{502A945A-960E-42EA-B811-AA7748D4F60A}">
      <dgm:prSet/>
      <dgm:spPr/>
      <dgm:t>
        <a:bodyPr/>
        <a:lstStyle/>
        <a:p>
          <a:endParaRPr lang="en-US"/>
        </a:p>
      </dgm:t>
    </dgm:pt>
    <dgm:pt modelId="{AA379D98-5C10-4DB6-8480-6EF80A1B4DCA}" type="sibTrans" cxnId="{502A945A-960E-42EA-B811-AA7748D4F60A}">
      <dgm:prSet/>
      <dgm:spPr/>
      <dgm:t>
        <a:bodyPr/>
        <a:lstStyle/>
        <a:p>
          <a:endParaRPr lang="en-US"/>
        </a:p>
      </dgm:t>
    </dgm:pt>
    <dgm:pt modelId="{CB81C363-E2A2-4852-9D56-F5A0B4972D60}">
      <dgm:prSet/>
      <dgm:spPr/>
      <dgm:t>
        <a:bodyPr/>
        <a:lstStyle/>
        <a:p>
          <a:r>
            <a:rPr lang="es-ES" i="1" baseline="0" dirty="0" err="1"/>
            <a:t>Lagotto</a:t>
          </a:r>
          <a:endParaRPr lang="en-US" dirty="0"/>
        </a:p>
      </dgm:t>
    </dgm:pt>
    <dgm:pt modelId="{37EA87E9-6F6F-4D1F-B0D4-F5D4F40FA85D}" type="parTrans" cxnId="{29BEAED8-42A2-42BD-85B9-D34211934A5B}">
      <dgm:prSet/>
      <dgm:spPr/>
      <dgm:t>
        <a:bodyPr/>
        <a:lstStyle/>
        <a:p>
          <a:endParaRPr lang="en-US"/>
        </a:p>
      </dgm:t>
    </dgm:pt>
    <dgm:pt modelId="{5B8474E1-F762-49DB-B172-87BD7BA1C581}" type="sibTrans" cxnId="{29BEAED8-42A2-42BD-85B9-D34211934A5B}">
      <dgm:prSet/>
      <dgm:spPr/>
      <dgm:t>
        <a:bodyPr/>
        <a:lstStyle/>
        <a:p>
          <a:endParaRPr lang="en-US"/>
        </a:p>
      </dgm:t>
    </dgm:pt>
    <dgm:pt modelId="{1F532C4F-7872-4C33-AC78-BA961320DF20}">
      <dgm:prSet/>
      <dgm:spPr/>
      <dgm:t>
        <a:bodyPr/>
        <a:lstStyle/>
        <a:p>
          <a:r>
            <a:rPr lang="es-ES" b="1" baseline="0" dirty="0"/>
            <a:t>POR FUENTE</a:t>
          </a:r>
          <a:endParaRPr lang="en-US" dirty="0"/>
        </a:p>
      </dgm:t>
    </dgm:pt>
    <dgm:pt modelId="{A39A6716-3B4C-4FA1-9E7C-E668362629A9}" type="parTrans" cxnId="{1C048761-8380-4FC5-B084-BB45BE07C920}">
      <dgm:prSet/>
      <dgm:spPr/>
      <dgm:t>
        <a:bodyPr/>
        <a:lstStyle/>
        <a:p>
          <a:endParaRPr lang="en-US"/>
        </a:p>
      </dgm:t>
    </dgm:pt>
    <dgm:pt modelId="{AA09BCCD-89E7-49F7-8941-A6E3A4458F1C}" type="sibTrans" cxnId="{1C048761-8380-4FC5-B084-BB45BE07C920}">
      <dgm:prSet/>
      <dgm:spPr/>
      <dgm:t>
        <a:bodyPr/>
        <a:lstStyle/>
        <a:p>
          <a:endParaRPr lang="en-US"/>
        </a:p>
      </dgm:t>
    </dgm:pt>
    <dgm:pt modelId="{B2B5CF20-C5BC-4BD2-999B-AFBE0E83750A}">
      <dgm:prSet/>
      <dgm:spPr/>
      <dgm:t>
        <a:bodyPr/>
        <a:lstStyle/>
        <a:p>
          <a:r>
            <a:rPr lang="es-ES" i="1" baseline="0" dirty="0"/>
            <a:t>Mendeley</a:t>
          </a:r>
          <a:endParaRPr lang="en-US" dirty="0"/>
        </a:p>
      </dgm:t>
    </dgm:pt>
    <dgm:pt modelId="{0959C2C7-4AED-462E-A38D-BDE3CEA63A09}" type="parTrans" cxnId="{C44A88BA-F0DF-484E-818F-797558F57CF8}">
      <dgm:prSet/>
      <dgm:spPr/>
      <dgm:t>
        <a:bodyPr/>
        <a:lstStyle/>
        <a:p>
          <a:endParaRPr lang="en-US"/>
        </a:p>
      </dgm:t>
    </dgm:pt>
    <dgm:pt modelId="{1CF98D34-12BD-405E-BD47-F743A6B16813}" type="sibTrans" cxnId="{C44A88BA-F0DF-484E-818F-797558F57CF8}">
      <dgm:prSet/>
      <dgm:spPr/>
      <dgm:t>
        <a:bodyPr/>
        <a:lstStyle/>
        <a:p>
          <a:endParaRPr lang="en-US"/>
        </a:p>
      </dgm:t>
    </dgm:pt>
    <dgm:pt modelId="{E6D9A586-F34B-4787-84E1-A89FA7B229DD}">
      <dgm:prSet/>
      <dgm:spPr/>
      <dgm:t>
        <a:bodyPr/>
        <a:lstStyle/>
        <a:p>
          <a:r>
            <a:rPr lang="es-ES" i="1" baseline="0"/>
            <a:t>Twitter</a:t>
          </a:r>
          <a:endParaRPr lang="en-US"/>
        </a:p>
      </dgm:t>
    </dgm:pt>
    <dgm:pt modelId="{35D58B7A-FCC0-4793-AEFD-E175309C3E74}" type="parTrans" cxnId="{0FDE0EFA-943D-4780-9D16-D478EF8FDC44}">
      <dgm:prSet/>
      <dgm:spPr/>
      <dgm:t>
        <a:bodyPr/>
        <a:lstStyle/>
        <a:p>
          <a:endParaRPr lang="en-US"/>
        </a:p>
      </dgm:t>
    </dgm:pt>
    <dgm:pt modelId="{C6B5870D-2679-4D15-9614-3A5B80F75CEC}" type="sibTrans" cxnId="{0FDE0EFA-943D-4780-9D16-D478EF8FDC44}">
      <dgm:prSet/>
      <dgm:spPr/>
      <dgm:t>
        <a:bodyPr/>
        <a:lstStyle/>
        <a:p>
          <a:endParaRPr lang="en-US"/>
        </a:p>
      </dgm:t>
    </dgm:pt>
    <dgm:pt modelId="{259B411F-0207-4E51-ABD2-E53B38ADD6DE}">
      <dgm:prSet/>
      <dgm:spPr/>
      <dgm:t>
        <a:bodyPr/>
        <a:lstStyle/>
        <a:p>
          <a:r>
            <a:rPr lang="es-ES" i="1" baseline="0"/>
            <a:t>Facebook</a:t>
          </a:r>
          <a:endParaRPr lang="en-US"/>
        </a:p>
      </dgm:t>
    </dgm:pt>
    <dgm:pt modelId="{39C95E70-DAA0-4AEA-A6BA-7EFAAF5558B7}" type="parTrans" cxnId="{F211981B-2450-40A5-A0B4-B281FE8B494E}">
      <dgm:prSet/>
      <dgm:spPr/>
      <dgm:t>
        <a:bodyPr/>
        <a:lstStyle/>
        <a:p>
          <a:endParaRPr lang="en-US"/>
        </a:p>
      </dgm:t>
    </dgm:pt>
    <dgm:pt modelId="{462F8D1A-DE52-4F48-9F19-320DDCD82468}" type="sibTrans" cxnId="{F211981B-2450-40A5-A0B4-B281FE8B494E}">
      <dgm:prSet/>
      <dgm:spPr/>
      <dgm:t>
        <a:bodyPr/>
        <a:lstStyle/>
        <a:p>
          <a:endParaRPr lang="en-US"/>
        </a:p>
      </dgm:t>
    </dgm:pt>
    <dgm:pt modelId="{504FF7DF-801E-42D6-BD95-94414FBC596E}">
      <dgm:prSet/>
      <dgm:spPr/>
      <dgm:t>
        <a:bodyPr/>
        <a:lstStyle/>
        <a:p>
          <a:r>
            <a:rPr lang="es-ES" i="1" baseline="0"/>
            <a:t>ResearchGate</a:t>
          </a:r>
          <a:endParaRPr lang="en-US"/>
        </a:p>
      </dgm:t>
    </dgm:pt>
    <dgm:pt modelId="{564528C0-6693-4175-977D-BA42CB18DF5A}" type="parTrans" cxnId="{8D59FB42-BE46-4510-9559-B27753CDF5DE}">
      <dgm:prSet/>
      <dgm:spPr/>
      <dgm:t>
        <a:bodyPr/>
        <a:lstStyle/>
        <a:p>
          <a:endParaRPr lang="en-US"/>
        </a:p>
      </dgm:t>
    </dgm:pt>
    <dgm:pt modelId="{CBCAD2D4-7EF2-4FDC-9C99-D4BC3ECB0E9A}" type="sibTrans" cxnId="{8D59FB42-BE46-4510-9559-B27753CDF5DE}">
      <dgm:prSet/>
      <dgm:spPr/>
      <dgm:t>
        <a:bodyPr/>
        <a:lstStyle/>
        <a:p>
          <a:endParaRPr lang="en-US"/>
        </a:p>
      </dgm:t>
    </dgm:pt>
    <dgm:pt modelId="{08EB39B1-B853-481E-A22C-CEC5DB43A4FF}" type="pres">
      <dgm:prSet presAssocID="{6E669F1E-77E7-4E92-A789-F86936CD43E3}" presName="Name0" presStyleCnt="0">
        <dgm:presLayoutVars>
          <dgm:dir/>
          <dgm:animLvl val="lvl"/>
          <dgm:resizeHandles val="exact"/>
        </dgm:presLayoutVars>
      </dgm:prSet>
      <dgm:spPr/>
    </dgm:pt>
    <dgm:pt modelId="{22539137-44B7-47D9-A21A-88D1F2375CD0}" type="pres">
      <dgm:prSet presAssocID="{8E3BBEE2-C203-4CB6-B7AB-B3DF2444A25E}" presName="composite" presStyleCnt="0"/>
      <dgm:spPr/>
    </dgm:pt>
    <dgm:pt modelId="{6F59F7E7-CBD8-4540-B571-5DEB9459CC86}" type="pres">
      <dgm:prSet presAssocID="{8E3BBEE2-C203-4CB6-B7AB-B3DF2444A25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0A409E2F-D547-48CE-9153-A3E21F8901F4}" type="pres">
      <dgm:prSet presAssocID="{8E3BBEE2-C203-4CB6-B7AB-B3DF2444A25E}" presName="desTx" presStyleLbl="alignAccFollowNode1" presStyleIdx="0" presStyleCnt="2">
        <dgm:presLayoutVars>
          <dgm:bulletEnabled val="1"/>
        </dgm:presLayoutVars>
      </dgm:prSet>
      <dgm:spPr/>
    </dgm:pt>
    <dgm:pt modelId="{A61AB9B7-DBC3-4159-8755-FF1E6E5C45F2}" type="pres">
      <dgm:prSet presAssocID="{1B261E6B-C3B4-4B01-9E30-3BC4F440979C}" presName="space" presStyleCnt="0"/>
      <dgm:spPr/>
    </dgm:pt>
    <dgm:pt modelId="{2688B720-9F16-47A8-8FD4-927A40B3E724}" type="pres">
      <dgm:prSet presAssocID="{1F532C4F-7872-4C33-AC78-BA961320DF20}" presName="composite" presStyleCnt="0"/>
      <dgm:spPr/>
    </dgm:pt>
    <dgm:pt modelId="{272E5ABD-C3CE-4AA2-A9D6-6C78BB73B30F}" type="pres">
      <dgm:prSet presAssocID="{1F532C4F-7872-4C33-AC78-BA961320DF2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3879237E-02D5-4C68-8276-4DEE78BD5FB2}" type="pres">
      <dgm:prSet presAssocID="{1F532C4F-7872-4C33-AC78-BA961320DF20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DE0CAD08-9BE5-4302-B6F5-3D138D12CE06}" srcId="{8E3BBEE2-C203-4CB6-B7AB-B3DF2444A25E}" destId="{8A3E7339-116A-4AC5-B6E5-A24B35DDE85E}" srcOrd="1" destOrd="0" parTransId="{33C886A7-CA23-4FAA-A9AB-83440F411DDA}" sibTransId="{3E8D7E90-F184-4CEB-AA40-3106B2300AF2}"/>
    <dgm:cxn modelId="{993F850C-5A83-49E6-BC63-EC5DB0A60CBC}" type="presOf" srcId="{8C496E04-7480-46B6-B7A1-463C17B56EFF}" destId="{0A409E2F-D547-48CE-9153-A3E21F8901F4}" srcOrd="0" destOrd="0" presId="urn:microsoft.com/office/officeart/2005/8/layout/hList1"/>
    <dgm:cxn modelId="{5A3EA813-4C09-4D4F-A165-E2C27BE57096}" type="presOf" srcId="{752D53AD-15FA-4FE3-8642-E28D391E2A52}" destId="{0A409E2F-D547-48CE-9153-A3E21F8901F4}" srcOrd="0" destOrd="2" presId="urn:microsoft.com/office/officeart/2005/8/layout/hList1"/>
    <dgm:cxn modelId="{F211981B-2450-40A5-A0B4-B281FE8B494E}" srcId="{1F532C4F-7872-4C33-AC78-BA961320DF20}" destId="{259B411F-0207-4E51-ABD2-E53B38ADD6DE}" srcOrd="2" destOrd="0" parTransId="{39C95E70-DAA0-4AEA-A6BA-7EFAAF5558B7}" sibTransId="{462F8D1A-DE52-4F48-9F19-320DDCD82468}"/>
    <dgm:cxn modelId="{D67A0E2A-7B97-4D87-80EE-4F96E33D2B07}" srcId="{6E669F1E-77E7-4E92-A789-F86936CD43E3}" destId="{8E3BBEE2-C203-4CB6-B7AB-B3DF2444A25E}" srcOrd="0" destOrd="0" parTransId="{CFC52CE1-E39F-44BD-BFBE-E00C43FC41F8}" sibTransId="{1B261E6B-C3B4-4B01-9E30-3BC4F440979C}"/>
    <dgm:cxn modelId="{28E7B131-776D-48D1-B69C-B380D1B2F5E6}" type="presOf" srcId="{1F532C4F-7872-4C33-AC78-BA961320DF20}" destId="{272E5ABD-C3CE-4AA2-A9D6-6C78BB73B30F}" srcOrd="0" destOrd="0" presId="urn:microsoft.com/office/officeart/2005/8/layout/hList1"/>
    <dgm:cxn modelId="{5BC5C73B-2F96-4912-87F5-0587638EC404}" type="presOf" srcId="{B2B5CF20-C5BC-4BD2-999B-AFBE0E83750A}" destId="{3879237E-02D5-4C68-8276-4DEE78BD5FB2}" srcOrd="0" destOrd="0" presId="urn:microsoft.com/office/officeart/2005/8/layout/hList1"/>
    <dgm:cxn modelId="{BA57BC3D-FA1D-4B93-B47F-2B34B83B6AC2}" type="presOf" srcId="{504FF7DF-801E-42D6-BD95-94414FBC596E}" destId="{3879237E-02D5-4C68-8276-4DEE78BD5FB2}" srcOrd="0" destOrd="3" presId="urn:microsoft.com/office/officeart/2005/8/layout/hList1"/>
    <dgm:cxn modelId="{1C048761-8380-4FC5-B084-BB45BE07C920}" srcId="{6E669F1E-77E7-4E92-A789-F86936CD43E3}" destId="{1F532C4F-7872-4C33-AC78-BA961320DF20}" srcOrd="1" destOrd="0" parTransId="{A39A6716-3B4C-4FA1-9E7C-E668362629A9}" sibTransId="{AA09BCCD-89E7-49F7-8941-A6E3A4458F1C}"/>
    <dgm:cxn modelId="{8D59FB42-BE46-4510-9559-B27753CDF5DE}" srcId="{1F532C4F-7872-4C33-AC78-BA961320DF20}" destId="{504FF7DF-801E-42D6-BD95-94414FBC596E}" srcOrd="3" destOrd="0" parTransId="{564528C0-6693-4175-977D-BA42CB18DF5A}" sibTransId="{CBCAD2D4-7EF2-4FDC-9C99-D4BC3ECB0E9A}"/>
    <dgm:cxn modelId="{33E1A46C-BF9A-44E7-A127-A81CA98FC1D8}" type="presOf" srcId="{E6D9A586-F34B-4787-84E1-A89FA7B229DD}" destId="{3879237E-02D5-4C68-8276-4DEE78BD5FB2}" srcOrd="0" destOrd="1" presId="urn:microsoft.com/office/officeart/2005/8/layout/hList1"/>
    <dgm:cxn modelId="{C35C0174-8879-4C1B-B065-09C47DC7E5AC}" type="presOf" srcId="{259B411F-0207-4E51-ABD2-E53B38ADD6DE}" destId="{3879237E-02D5-4C68-8276-4DEE78BD5FB2}" srcOrd="0" destOrd="2" presId="urn:microsoft.com/office/officeart/2005/8/layout/hList1"/>
    <dgm:cxn modelId="{809AC877-1492-43B6-BC33-84D08B7D2BE9}" type="presOf" srcId="{8E3BBEE2-C203-4CB6-B7AB-B3DF2444A25E}" destId="{6F59F7E7-CBD8-4540-B571-5DEB9459CC86}" srcOrd="0" destOrd="0" presId="urn:microsoft.com/office/officeart/2005/8/layout/hList1"/>
    <dgm:cxn modelId="{502A945A-960E-42EA-B811-AA7748D4F60A}" srcId="{8E3BBEE2-C203-4CB6-B7AB-B3DF2444A25E}" destId="{752D53AD-15FA-4FE3-8642-E28D391E2A52}" srcOrd="2" destOrd="0" parTransId="{D1ACECB1-CFB3-49D9-AEBB-FB830B11A646}" sibTransId="{AA379D98-5C10-4DB6-8480-6EF80A1B4DCA}"/>
    <dgm:cxn modelId="{1AD4AF7C-D74B-422A-B6AD-9263703E3A58}" srcId="{8E3BBEE2-C203-4CB6-B7AB-B3DF2444A25E}" destId="{8C496E04-7480-46B6-B7A1-463C17B56EFF}" srcOrd="0" destOrd="0" parTransId="{2F174EBF-A6CB-4828-BE48-E89156448ABE}" sibTransId="{6E265022-695E-4502-B492-B2DE4B4AC8DA}"/>
    <dgm:cxn modelId="{C44A88BA-F0DF-484E-818F-797558F57CF8}" srcId="{1F532C4F-7872-4C33-AC78-BA961320DF20}" destId="{B2B5CF20-C5BC-4BD2-999B-AFBE0E83750A}" srcOrd="0" destOrd="0" parTransId="{0959C2C7-4AED-462E-A38D-BDE3CEA63A09}" sibTransId="{1CF98D34-12BD-405E-BD47-F743A6B16813}"/>
    <dgm:cxn modelId="{D51CF3CC-EB7F-482B-8D6E-F21548A7B716}" type="presOf" srcId="{CB81C363-E2A2-4852-9D56-F5A0B4972D60}" destId="{0A409E2F-D547-48CE-9153-A3E21F8901F4}" srcOrd="0" destOrd="3" presId="urn:microsoft.com/office/officeart/2005/8/layout/hList1"/>
    <dgm:cxn modelId="{29BEAED8-42A2-42BD-85B9-D34211934A5B}" srcId="{8E3BBEE2-C203-4CB6-B7AB-B3DF2444A25E}" destId="{CB81C363-E2A2-4852-9D56-F5A0B4972D60}" srcOrd="3" destOrd="0" parTransId="{37EA87E9-6F6F-4D1F-B0D4-F5D4F40FA85D}" sibTransId="{5B8474E1-F762-49DB-B172-87BD7BA1C581}"/>
    <dgm:cxn modelId="{813BAFF8-4320-4826-8118-9E1A24814A21}" type="presOf" srcId="{8A3E7339-116A-4AC5-B6E5-A24B35DDE85E}" destId="{0A409E2F-D547-48CE-9153-A3E21F8901F4}" srcOrd="0" destOrd="1" presId="urn:microsoft.com/office/officeart/2005/8/layout/hList1"/>
    <dgm:cxn modelId="{0FDE0EFA-943D-4780-9D16-D478EF8FDC44}" srcId="{1F532C4F-7872-4C33-AC78-BA961320DF20}" destId="{E6D9A586-F34B-4787-84E1-A89FA7B229DD}" srcOrd="1" destOrd="0" parTransId="{35D58B7A-FCC0-4793-AEFD-E175309C3E74}" sibTransId="{C6B5870D-2679-4D15-9614-3A5B80F75CEC}"/>
    <dgm:cxn modelId="{403473FE-82BB-4798-BA5B-B6266967D619}" type="presOf" srcId="{6E669F1E-77E7-4E92-A789-F86936CD43E3}" destId="{08EB39B1-B853-481E-A22C-CEC5DB43A4FF}" srcOrd="0" destOrd="0" presId="urn:microsoft.com/office/officeart/2005/8/layout/hList1"/>
    <dgm:cxn modelId="{EF1DFB78-E44D-41E5-AF18-266341D7474E}" type="presParOf" srcId="{08EB39B1-B853-481E-A22C-CEC5DB43A4FF}" destId="{22539137-44B7-47D9-A21A-88D1F2375CD0}" srcOrd="0" destOrd="0" presId="urn:microsoft.com/office/officeart/2005/8/layout/hList1"/>
    <dgm:cxn modelId="{4D9602A3-6390-4A9E-819E-5AF16BE08594}" type="presParOf" srcId="{22539137-44B7-47D9-A21A-88D1F2375CD0}" destId="{6F59F7E7-CBD8-4540-B571-5DEB9459CC86}" srcOrd="0" destOrd="0" presId="urn:microsoft.com/office/officeart/2005/8/layout/hList1"/>
    <dgm:cxn modelId="{CC758973-8D7D-4036-B89C-C1F65735296F}" type="presParOf" srcId="{22539137-44B7-47D9-A21A-88D1F2375CD0}" destId="{0A409E2F-D547-48CE-9153-A3E21F8901F4}" srcOrd="1" destOrd="0" presId="urn:microsoft.com/office/officeart/2005/8/layout/hList1"/>
    <dgm:cxn modelId="{4DA862C2-85EC-4DBC-91D5-C8AF954C3429}" type="presParOf" srcId="{08EB39B1-B853-481E-A22C-CEC5DB43A4FF}" destId="{A61AB9B7-DBC3-4159-8755-FF1E6E5C45F2}" srcOrd="1" destOrd="0" presId="urn:microsoft.com/office/officeart/2005/8/layout/hList1"/>
    <dgm:cxn modelId="{A9FD97B6-87BF-479A-A366-3BA133C2D250}" type="presParOf" srcId="{08EB39B1-B853-481E-A22C-CEC5DB43A4FF}" destId="{2688B720-9F16-47A8-8FD4-927A40B3E724}" srcOrd="2" destOrd="0" presId="urn:microsoft.com/office/officeart/2005/8/layout/hList1"/>
    <dgm:cxn modelId="{D022EB04-CB59-4456-A330-555E6FCB322A}" type="presParOf" srcId="{2688B720-9F16-47A8-8FD4-927A40B3E724}" destId="{272E5ABD-C3CE-4AA2-A9D6-6C78BB73B30F}" srcOrd="0" destOrd="0" presId="urn:microsoft.com/office/officeart/2005/8/layout/hList1"/>
    <dgm:cxn modelId="{DAD05ADB-CB08-4B0E-8414-C662B844BAB0}" type="presParOf" srcId="{2688B720-9F16-47A8-8FD4-927A40B3E724}" destId="{3879237E-02D5-4C68-8276-4DEE78BD5FB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D7C71E-8F50-40EE-A33F-0675AFD5E018}" type="doc">
      <dgm:prSet loTypeId="urn:microsoft.com/office/officeart/2008/layout/AlternatingHexagons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s-ES"/>
        </a:p>
      </dgm:t>
    </dgm:pt>
    <dgm:pt modelId="{D426D3EF-4CDF-4CBE-97F8-39F2E9E922A2}">
      <dgm:prSet phldrT="[Texto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s-ES" dirty="0" err="1"/>
            <a:t>Policy</a:t>
          </a:r>
          <a:r>
            <a:rPr lang="es-ES" dirty="0"/>
            <a:t> </a:t>
          </a:r>
          <a:r>
            <a:rPr lang="es-ES" dirty="0" err="1"/>
            <a:t>briefs</a:t>
          </a:r>
          <a:endParaRPr lang="es-ES" dirty="0"/>
        </a:p>
      </dgm:t>
    </dgm:pt>
    <dgm:pt modelId="{5C16F114-06B7-467C-AD0F-ABBC12CE4BC5}" type="parTrans" cxnId="{D674146B-E26A-49AF-B352-5E5BE46B2B13}">
      <dgm:prSet/>
      <dgm:spPr/>
      <dgm:t>
        <a:bodyPr/>
        <a:lstStyle/>
        <a:p>
          <a:endParaRPr lang="es-ES"/>
        </a:p>
      </dgm:t>
    </dgm:pt>
    <dgm:pt modelId="{D71D232B-F4E5-4C8D-B0DA-8C73B5707540}" type="sibTrans" cxnId="{D674146B-E26A-49AF-B352-5E5BE46B2B13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es-ES"/>
        </a:p>
      </dgm:t>
    </dgm:pt>
    <dgm:pt modelId="{5824F158-EC3F-4231-8285-BA05A34B8847}">
      <dgm:prSet phldrT="[Texto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S" dirty="0"/>
            <a:t>News media</a:t>
          </a:r>
        </a:p>
      </dgm:t>
    </dgm:pt>
    <dgm:pt modelId="{FFB64E50-F82C-4FFD-ACAA-C8A923B41539}" type="parTrans" cxnId="{4D9119AF-09E5-46BD-90AE-580C7E4CC6B6}">
      <dgm:prSet/>
      <dgm:spPr/>
      <dgm:t>
        <a:bodyPr/>
        <a:lstStyle/>
        <a:p>
          <a:endParaRPr lang="es-ES"/>
        </a:p>
      </dgm:t>
    </dgm:pt>
    <dgm:pt modelId="{9A2D2A93-5F2E-47A1-B3CD-E09B03A2E290}" type="sibTrans" cxnId="{4D9119AF-09E5-46BD-90AE-580C7E4CC6B6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s-ES"/>
        </a:p>
      </dgm:t>
    </dgm:pt>
    <dgm:pt modelId="{AC5A17BB-37E8-494F-876F-D4A9F33FC8D4}">
      <dgm:prSet phldrT="[Texto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s-ES" dirty="0"/>
            <a:t>Patentes</a:t>
          </a:r>
        </a:p>
      </dgm:t>
    </dgm:pt>
    <dgm:pt modelId="{FD2648AE-D366-42C0-93C8-13038B44BA06}" type="parTrans" cxnId="{4FE417D3-C230-4FBB-9A26-4C30F9F4C736}">
      <dgm:prSet/>
      <dgm:spPr/>
      <dgm:t>
        <a:bodyPr/>
        <a:lstStyle/>
        <a:p>
          <a:endParaRPr lang="es-ES"/>
        </a:p>
      </dgm:t>
    </dgm:pt>
    <dgm:pt modelId="{EF83BDDA-899E-41A2-8775-B39D0E6DF47A}" type="sibTrans" cxnId="{4FE417D3-C230-4FBB-9A26-4C30F9F4C736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s-ES"/>
        </a:p>
      </dgm:t>
    </dgm:pt>
    <dgm:pt modelId="{AA7C0358-11B3-421F-A0F3-99B420A202D3}" type="pres">
      <dgm:prSet presAssocID="{4BD7C71E-8F50-40EE-A33F-0675AFD5E018}" presName="Name0" presStyleCnt="0">
        <dgm:presLayoutVars>
          <dgm:chMax/>
          <dgm:chPref/>
          <dgm:dir/>
          <dgm:animLvl val="lvl"/>
        </dgm:presLayoutVars>
      </dgm:prSet>
      <dgm:spPr/>
    </dgm:pt>
    <dgm:pt modelId="{4FFC9C95-1D4C-41F5-B14F-7B454E2A59F4}" type="pres">
      <dgm:prSet presAssocID="{D426D3EF-4CDF-4CBE-97F8-39F2E9E922A2}" presName="composite" presStyleCnt="0"/>
      <dgm:spPr/>
    </dgm:pt>
    <dgm:pt modelId="{C09D97F9-4388-4CEA-A34F-FEA049A1F923}" type="pres">
      <dgm:prSet presAssocID="{D426D3EF-4CDF-4CBE-97F8-39F2E9E922A2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892D0282-5FC5-41CF-B64B-D2259393E7F3}" type="pres">
      <dgm:prSet presAssocID="{D426D3EF-4CDF-4CBE-97F8-39F2E9E922A2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F225A527-E86B-4F65-882B-BFD77ABF0B16}" type="pres">
      <dgm:prSet presAssocID="{D426D3EF-4CDF-4CBE-97F8-39F2E9E922A2}" presName="BalanceSpacing" presStyleCnt="0"/>
      <dgm:spPr/>
    </dgm:pt>
    <dgm:pt modelId="{11E6666B-524D-4CE7-AB9B-9D0894999B94}" type="pres">
      <dgm:prSet presAssocID="{D426D3EF-4CDF-4CBE-97F8-39F2E9E922A2}" presName="BalanceSpacing1" presStyleCnt="0"/>
      <dgm:spPr/>
    </dgm:pt>
    <dgm:pt modelId="{D345DA27-575D-436C-A591-ED294F754708}" type="pres">
      <dgm:prSet presAssocID="{D71D232B-F4E5-4C8D-B0DA-8C73B5707540}" presName="Accent1Text" presStyleLbl="node1" presStyleIdx="1" presStyleCnt="6"/>
      <dgm:spPr/>
    </dgm:pt>
    <dgm:pt modelId="{BCFBB3C5-D94D-4E44-8537-CA31595D3710}" type="pres">
      <dgm:prSet presAssocID="{D71D232B-F4E5-4C8D-B0DA-8C73B5707540}" presName="spaceBetweenRectangles" presStyleCnt="0"/>
      <dgm:spPr/>
    </dgm:pt>
    <dgm:pt modelId="{D6C12638-64C2-4E0B-A053-C041BDD030A5}" type="pres">
      <dgm:prSet presAssocID="{5824F158-EC3F-4231-8285-BA05A34B8847}" presName="composite" presStyleCnt="0"/>
      <dgm:spPr/>
    </dgm:pt>
    <dgm:pt modelId="{4ED6C2A0-CE9D-4D3A-92DE-3DC8938A56FA}" type="pres">
      <dgm:prSet presAssocID="{5824F158-EC3F-4231-8285-BA05A34B8847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D064177A-91A0-49D2-B455-092EA985B434}" type="pres">
      <dgm:prSet presAssocID="{5824F158-EC3F-4231-8285-BA05A34B8847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DDE50F01-03C8-4F88-B424-05C8764C845F}" type="pres">
      <dgm:prSet presAssocID="{5824F158-EC3F-4231-8285-BA05A34B8847}" presName="BalanceSpacing" presStyleCnt="0"/>
      <dgm:spPr/>
    </dgm:pt>
    <dgm:pt modelId="{362067D5-5566-4B3A-B5AD-9708B8FECA62}" type="pres">
      <dgm:prSet presAssocID="{5824F158-EC3F-4231-8285-BA05A34B8847}" presName="BalanceSpacing1" presStyleCnt="0"/>
      <dgm:spPr/>
    </dgm:pt>
    <dgm:pt modelId="{ED368A2F-6C0C-4995-878E-AC01648F0B98}" type="pres">
      <dgm:prSet presAssocID="{9A2D2A93-5F2E-47A1-B3CD-E09B03A2E290}" presName="Accent1Text" presStyleLbl="node1" presStyleIdx="3" presStyleCnt="6"/>
      <dgm:spPr/>
    </dgm:pt>
    <dgm:pt modelId="{896EADB0-7EF5-4336-B4D3-E32980B8A302}" type="pres">
      <dgm:prSet presAssocID="{9A2D2A93-5F2E-47A1-B3CD-E09B03A2E290}" presName="spaceBetweenRectangles" presStyleCnt="0"/>
      <dgm:spPr/>
    </dgm:pt>
    <dgm:pt modelId="{6F869C16-279D-4256-A907-5A0A3D912576}" type="pres">
      <dgm:prSet presAssocID="{AC5A17BB-37E8-494F-876F-D4A9F33FC8D4}" presName="composite" presStyleCnt="0"/>
      <dgm:spPr/>
    </dgm:pt>
    <dgm:pt modelId="{428224DD-C6DB-4140-911B-90A1BA36A694}" type="pres">
      <dgm:prSet presAssocID="{AC5A17BB-37E8-494F-876F-D4A9F33FC8D4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31947CB7-1E74-4855-9D9F-57E06A6F271E}" type="pres">
      <dgm:prSet presAssocID="{AC5A17BB-37E8-494F-876F-D4A9F33FC8D4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66BDABCC-4511-49FB-809D-C4756202A6DD}" type="pres">
      <dgm:prSet presAssocID="{AC5A17BB-37E8-494F-876F-D4A9F33FC8D4}" presName="BalanceSpacing" presStyleCnt="0"/>
      <dgm:spPr/>
    </dgm:pt>
    <dgm:pt modelId="{17038078-060B-41F0-B6A0-73D02C617F0B}" type="pres">
      <dgm:prSet presAssocID="{AC5A17BB-37E8-494F-876F-D4A9F33FC8D4}" presName="BalanceSpacing1" presStyleCnt="0"/>
      <dgm:spPr/>
    </dgm:pt>
    <dgm:pt modelId="{DD2DDC61-ECEF-470E-B8BD-B871D91ED841}" type="pres">
      <dgm:prSet presAssocID="{EF83BDDA-899E-41A2-8775-B39D0E6DF47A}" presName="Accent1Text" presStyleLbl="node1" presStyleIdx="5" presStyleCnt="6"/>
      <dgm:spPr/>
    </dgm:pt>
  </dgm:ptLst>
  <dgm:cxnLst>
    <dgm:cxn modelId="{ADD3D52F-828B-4F06-A449-C6FCDCFE5AAB}" type="presOf" srcId="{D426D3EF-4CDF-4CBE-97F8-39F2E9E922A2}" destId="{C09D97F9-4388-4CEA-A34F-FEA049A1F923}" srcOrd="0" destOrd="0" presId="urn:microsoft.com/office/officeart/2008/layout/AlternatingHexagons"/>
    <dgm:cxn modelId="{D674146B-E26A-49AF-B352-5E5BE46B2B13}" srcId="{4BD7C71E-8F50-40EE-A33F-0675AFD5E018}" destId="{D426D3EF-4CDF-4CBE-97F8-39F2E9E922A2}" srcOrd="0" destOrd="0" parTransId="{5C16F114-06B7-467C-AD0F-ABBC12CE4BC5}" sibTransId="{D71D232B-F4E5-4C8D-B0DA-8C73B5707540}"/>
    <dgm:cxn modelId="{99F6D56D-0FC5-4632-9E8E-F03DC8B0CCF6}" type="presOf" srcId="{5824F158-EC3F-4231-8285-BA05A34B8847}" destId="{4ED6C2A0-CE9D-4D3A-92DE-3DC8938A56FA}" srcOrd="0" destOrd="0" presId="urn:microsoft.com/office/officeart/2008/layout/AlternatingHexagons"/>
    <dgm:cxn modelId="{061D8970-F22B-4416-AD77-4E703AD50F13}" type="presOf" srcId="{9A2D2A93-5F2E-47A1-B3CD-E09B03A2E290}" destId="{ED368A2F-6C0C-4995-878E-AC01648F0B98}" srcOrd="0" destOrd="0" presId="urn:microsoft.com/office/officeart/2008/layout/AlternatingHexagons"/>
    <dgm:cxn modelId="{6710E375-C387-478A-8067-68310CCE491C}" type="presOf" srcId="{4BD7C71E-8F50-40EE-A33F-0675AFD5E018}" destId="{AA7C0358-11B3-421F-A0F3-99B420A202D3}" srcOrd="0" destOrd="0" presId="urn:microsoft.com/office/officeart/2008/layout/AlternatingHexagons"/>
    <dgm:cxn modelId="{B444F27D-3E9C-423F-AE46-136CE771D44B}" type="presOf" srcId="{AC5A17BB-37E8-494F-876F-D4A9F33FC8D4}" destId="{428224DD-C6DB-4140-911B-90A1BA36A694}" srcOrd="0" destOrd="0" presId="urn:microsoft.com/office/officeart/2008/layout/AlternatingHexagons"/>
    <dgm:cxn modelId="{4D9119AF-09E5-46BD-90AE-580C7E4CC6B6}" srcId="{4BD7C71E-8F50-40EE-A33F-0675AFD5E018}" destId="{5824F158-EC3F-4231-8285-BA05A34B8847}" srcOrd="1" destOrd="0" parTransId="{FFB64E50-F82C-4FFD-ACAA-C8A923B41539}" sibTransId="{9A2D2A93-5F2E-47A1-B3CD-E09B03A2E290}"/>
    <dgm:cxn modelId="{1F9FEDB3-9B2B-4239-9400-F1B84F52BD23}" type="presOf" srcId="{D71D232B-F4E5-4C8D-B0DA-8C73B5707540}" destId="{D345DA27-575D-436C-A591-ED294F754708}" srcOrd="0" destOrd="0" presId="urn:microsoft.com/office/officeart/2008/layout/AlternatingHexagons"/>
    <dgm:cxn modelId="{4FE417D3-C230-4FBB-9A26-4C30F9F4C736}" srcId="{4BD7C71E-8F50-40EE-A33F-0675AFD5E018}" destId="{AC5A17BB-37E8-494F-876F-D4A9F33FC8D4}" srcOrd="2" destOrd="0" parTransId="{FD2648AE-D366-42C0-93C8-13038B44BA06}" sibTransId="{EF83BDDA-899E-41A2-8775-B39D0E6DF47A}"/>
    <dgm:cxn modelId="{88A6F7F1-342D-43A4-A387-AED643E62DB2}" type="presOf" srcId="{EF83BDDA-899E-41A2-8775-B39D0E6DF47A}" destId="{DD2DDC61-ECEF-470E-B8BD-B871D91ED841}" srcOrd="0" destOrd="0" presId="urn:microsoft.com/office/officeart/2008/layout/AlternatingHexagons"/>
    <dgm:cxn modelId="{7D317E60-2D2E-4620-900A-B3AA5B803F93}" type="presParOf" srcId="{AA7C0358-11B3-421F-A0F3-99B420A202D3}" destId="{4FFC9C95-1D4C-41F5-B14F-7B454E2A59F4}" srcOrd="0" destOrd="0" presId="urn:microsoft.com/office/officeart/2008/layout/AlternatingHexagons"/>
    <dgm:cxn modelId="{6520D659-FB39-4AC9-8FB3-37F66EEF145C}" type="presParOf" srcId="{4FFC9C95-1D4C-41F5-B14F-7B454E2A59F4}" destId="{C09D97F9-4388-4CEA-A34F-FEA049A1F923}" srcOrd="0" destOrd="0" presId="urn:microsoft.com/office/officeart/2008/layout/AlternatingHexagons"/>
    <dgm:cxn modelId="{4BCF03E2-9DEC-4750-9027-BEFF9D93E6BA}" type="presParOf" srcId="{4FFC9C95-1D4C-41F5-B14F-7B454E2A59F4}" destId="{892D0282-5FC5-41CF-B64B-D2259393E7F3}" srcOrd="1" destOrd="0" presId="urn:microsoft.com/office/officeart/2008/layout/AlternatingHexagons"/>
    <dgm:cxn modelId="{319DCE52-749D-4ECF-BB7E-36AAC9D9D1CC}" type="presParOf" srcId="{4FFC9C95-1D4C-41F5-B14F-7B454E2A59F4}" destId="{F225A527-E86B-4F65-882B-BFD77ABF0B16}" srcOrd="2" destOrd="0" presId="urn:microsoft.com/office/officeart/2008/layout/AlternatingHexagons"/>
    <dgm:cxn modelId="{7C1ECF8F-02F9-4FC9-8769-CF7B5E754623}" type="presParOf" srcId="{4FFC9C95-1D4C-41F5-B14F-7B454E2A59F4}" destId="{11E6666B-524D-4CE7-AB9B-9D0894999B94}" srcOrd="3" destOrd="0" presId="urn:microsoft.com/office/officeart/2008/layout/AlternatingHexagons"/>
    <dgm:cxn modelId="{16FE1474-4C65-4B0A-B590-027362B8F669}" type="presParOf" srcId="{4FFC9C95-1D4C-41F5-B14F-7B454E2A59F4}" destId="{D345DA27-575D-436C-A591-ED294F754708}" srcOrd="4" destOrd="0" presId="urn:microsoft.com/office/officeart/2008/layout/AlternatingHexagons"/>
    <dgm:cxn modelId="{9A5D3E48-22B7-4EB9-B294-A78E50CF7D85}" type="presParOf" srcId="{AA7C0358-11B3-421F-A0F3-99B420A202D3}" destId="{BCFBB3C5-D94D-4E44-8537-CA31595D3710}" srcOrd="1" destOrd="0" presId="urn:microsoft.com/office/officeart/2008/layout/AlternatingHexagons"/>
    <dgm:cxn modelId="{D77FEE43-8E07-430B-B99F-CDD5117C59D9}" type="presParOf" srcId="{AA7C0358-11B3-421F-A0F3-99B420A202D3}" destId="{D6C12638-64C2-4E0B-A053-C041BDD030A5}" srcOrd="2" destOrd="0" presId="urn:microsoft.com/office/officeart/2008/layout/AlternatingHexagons"/>
    <dgm:cxn modelId="{29FF88D8-B9D8-4AB1-8B9C-ECC56B4752E1}" type="presParOf" srcId="{D6C12638-64C2-4E0B-A053-C041BDD030A5}" destId="{4ED6C2A0-CE9D-4D3A-92DE-3DC8938A56FA}" srcOrd="0" destOrd="0" presId="urn:microsoft.com/office/officeart/2008/layout/AlternatingHexagons"/>
    <dgm:cxn modelId="{06B95FF4-E7D0-4AF0-BD6C-71384F1EEEB3}" type="presParOf" srcId="{D6C12638-64C2-4E0B-A053-C041BDD030A5}" destId="{D064177A-91A0-49D2-B455-092EA985B434}" srcOrd="1" destOrd="0" presId="urn:microsoft.com/office/officeart/2008/layout/AlternatingHexagons"/>
    <dgm:cxn modelId="{9B0F915B-4C42-4D20-97BA-33EA6B225352}" type="presParOf" srcId="{D6C12638-64C2-4E0B-A053-C041BDD030A5}" destId="{DDE50F01-03C8-4F88-B424-05C8764C845F}" srcOrd="2" destOrd="0" presId="urn:microsoft.com/office/officeart/2008/layout/AlternatingHexagons"/>
    <dgm:cxn modelId="{C583102E-F53C-4289-A7D4-60999177934E}" type="presParOf" srcId="{D6C12638-64C2-4E0B-A053-C041BDD030A5}" destId="{362067D5-5566-4B3A-B5AD-9708B8FECA62}" srcOrd="3" destOrd="0" presId="urn:microsoft.com/office/officeart/2008/layout/AlternatingHexagons"/>
    <dgm:cxn modelId="{F2FE16E9-4042-4B71-B407-51AC288B0B80}" type="presParOf" srcId="{D6C12638-64C2-4E0B-A053-C041BDD030A5}" destId="{ED368A2F-6C0C-4995-878E-AC01648F0B98}" srcOrd="4" destOrd="0" presId="urn:microsoft.com/office/officeart/2008/layout/AlternatingHexagons"/>
    <dgm:cxn modelId="{B691B13C-5F8C-4F67-91D9-78DFEB1229EB}" type="presParOf" srcId="{AA7C0358-11B3-421F-A0F3-99B420A202D3}" destId="{896EADB0-7EF5-4336-B4D3-E32980B8A302}" srcOrd="3" destOrd="0" presId="urn:microsoft.com/office/officeart/2008/layout/AlternatingHexagons"/>
    <dgm:cxn modelId="{AAC70882-DBBA-40CD-B0E1-8C8463106B74}" type="presParOf" srcId="{AA7C0358-11B3-421F-A0F3-99B420A202D3}" destId="{6F869C16-279D-4256-A907-5A0A3D912576}" srcOrd="4" destOrd="0" presId="urn:microsoft.com/office/officeart/2008/layout/AlternatingHexagons"/>
    <dgm:cxn modelId="{0CC8B0B1-BD0F-4770-AEDE-16685D2ED0E4}" type="presParOf" srcId="{6F869C16-279D-4256-A907-5A0A3D912576}" destId="{428224DD-C6DB-4140-911B-90A1BA36A694}" srcOrd="0" destOrd="0" presId="urn:microsoft.com/office/officeart/2008/layout/AlternatingHexagons"/>
    <dgm:cxn modelId="{4753CF98-9C8D-4E1B-80F3-75A1D25AC11E}" type="presParOf" srcId="{6F869C16-279D-4256-A907-5A0A3D912576}" destId="{31947CB7-1E74-4855-9D9F-57E06A6F271E}" srcOrd="1" destOrd="0" presId="urn:microsoft.com/office/officeart/2008/layout/AlternatingHexagons"/>
    <dgm:cxn modelId="{017C7934-4FDD-405B-A872-8E34481BCDE3}" type="presParOf" srcId="{6F869C16-279D-4256-A907-5A0A3D912576}" destId="{66BDABCC-4511-49FB-809D-C4756202A6DD}" srcOrd="2" destOrd="0" presId="urn:microsoft.com/office/officeart/2008/layout/AlternatingHexagons"/>
    <dgm:cxn modelId="{5B530EE7-C819-4C56-94B0-D072773230B0}" type="presParOf" srcId="{6F869C16-279D-4256-A907-5A0A3D912576}" destId="{17038078-060B-41F0-B6A0-73D02C617F0B}" srcOrd="3" destOrd="0" presId="urn:microsoft.com/office/officeart/2008/layout/AlternatingHexagons"/>
    <dgm:cxn modelId="{24562517-9E55-48B5-8B74-3C8F9A4AC067}" type="presParOf" srcId="{6F869C16-279D-4256-A907-5A0A3D912576}" destId="{DD2DDC61-ECEF-470E-B8BD-B871D91ED84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C564C0-511E-4FE0-B7EE-B3392E1A0699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C140F92D-FE4E-40ED-A304-D29DC171AF99}">
      <dgm:prSet phldrT="[Texto]" custT="1"/>
      <dgm:spPr/>
      <dgm:t>
        <a:bodyPr/>
        <a:lstStyle/>
        <a:p>
          <a:r>
            <a:rPr lang="es-ES" sz="2400" dirty="0"/>
            <a:t>Compromiso social de investigadores</a:t>
          </a:r>
        </a:p>
      </dgm:t>
    </dgm:pt>
    <dgm:pt modelId="{0685FD80-C578-4D45-86A6-3A43CB2F6437}" type="parTrans" cxnId="{E1F0E005-9D85-4C26-825E-DB693FF659B3}">
      <dgm:prSet/>
      <dgm:spPr/>
      <dgm:t>
        <a:bodyPr/>
        <a:lstStyle/>
        <a:p>
          <a:endParaRPr lang="es-ES"/>
        </a:p>
      </dgm:t>
    </dgm:pt>
    <dgm:pt modelId="{64E64010-47DE-46F2-8B71-9942487BD81C}" type="sibTrans" cxnId="{E1F0E005-9D85-4C26-825E-DB693FF659B3}">
      <dgm:prSet/>
      <dgm:spPr/>
      <dgm:t>
        <a:bodyPr/>
        <a:lstStyle/>
        <a:p>
          <a:endParaRPr lang="es-ES"/>
        </a:p>
      </dgm:t>
    </dgm:pt>
    <dgm:pt modelId="{19739404-FF04-472D-91EE-50C5EB0E704C}">
      <dgm:prSet phldrT="[Texto]" custT="1"/>
      <dgm:spPr>
        <a:solidFill>
          <a:schemeClr val="bg2">
            <a:lumMod val="95000"/>
            <a:alpha val="90000"/>
          </a:schemeClr>
        </a:solidFill>
      </dgm:spPr>
      <dgm:t>
        <a:bodyPr/>
        <a:lstStyle/>
        <a:p>
          <a:r>
            <a:rPr lang="es-ES" sz="2400" dirty="0"/>
            <a:t>Actitud proactiva hacia el entorno social</a:t>
          </a:r>
        </a:p>
      </dgm:t>
    </dgm:pt>
    <dgm:pt modelId="{6E79B2D3-3B62-4999-A35C-0415D1A359D0}" type="parTrans" cxnId="{85601C88-2E45-4A17-9956-4EE8A198BBD8}">
      <dgm:prSet/>
      <dgm:spPr/>
      <dgm:t>
        <a:bodyPr/>
        <a:lstStyle/>
        <a:p>
          <a:endParaRPr lang="es-ES"/>
        </a:p>
      </dgm:t>
    </dgm:pt>
    <dgm:pt modelId="{6ECB13BD-7FAC-41EA-B7CB-3D4B1492B664}" type="sibTrans" cxnId="{85601C88-2E45-4A17-9956-4EE8A198BBD8}">
      <dgm:prSet/>
      <dgm:spPr/>
      <dgm:t>
        <a:bodyPr/>
        <a:lstStyle/>
        <a:p>
          <a:endParaRPr lang="es-ES"/>
        </a:p>
      </dgm:t>
    </dgm:pt>
    <dgm:pt modelId="{B890A9E2-3132-49DB-B22C-0B0ADC60D81A}">
      <dgm:prSet phldrT="[Texto]" custT="1"/>
      <dgm:spPr>
        <a:solidFill>
          <a:schemeClr val="bg2">
            <a:lumMod val="95000"/>
            <a:alpha val="90000"/>
          </a:schemeClr>
        </a:solidFill>
      </dgm:spPr>
      <dgm:t>
        <a:bodyPr/>
        <a:lstStyle/>
        <a:p>
          <a:r>
            <a:rPr lang="es-ES" sz="2400" dirty="0"/>
            <a:t>Investigación ligada a temas sociales</a:t>
          </a:r>
        </a:p>
      </dgm:t>
    </dgm:pt>
    <dgm:pt modelId="{59D7A618-144F-42BF-BFD0-C8BCA06C86D9}" type="parTrans" cxnId="{382EDEB5-52BF-4488-AAA5-0FEEA2720872}">
      <dgm:prSet/>
      <dgm:spPr/>
      <dgm:t>
        <a:bodyPr/>
        <a:lstStyle/>
        <a:p>
          <a:endParaRPr lang="es-ES"/>
        </a:p>
      </dgm:t>
    </dgm:pt>
    <dgm:pt modelId="{84173AC9-B868-42A1-8BAC-1517D3830058}" type="sibTrans" cxnId="{382EDEB5-52BF-4488-AAA5-0FEEA2720872}">
      <dgm:prSet/>
      <dgm:spPr/>
      <dgm:t>
        <a:bodyPr/>
        <a:lstStyle/>
        <a:p>
          <a:endParaRPr lang="es-ES"/>
        </a:p>
      </dgm:t>
    </dgm:pt>
    <dgm:pt modelId="{6239C340-80BF-4259-A0F5-ADD942697E12}">
      <dgm:prSet phldrT="[Texto]" custT="1"/>
      <dgm:spPr/>
      <dgm:t>
        <a:bodyPr/>
        <a:lstStyle/>
        <a:p>
          <a:r>
            <a:rPr lang="es-ES" sz="2400" dirty="0"/>
            <a:t>Temáticas socialmente relevantes</a:t>
          </a:r>
        </a:p>
      </dgm:t>
    </dgm:pt>
    <dgm:pt modelId="{78F22BF4-D1F3-42E2-ADFC-774AD33F859B}" type="parTrans" cxnId="{B18B4DBA-0F49-439C-B802-D3420B5C1D99}">
      <dgm:prSet/>
      <dgm:spPr/>
      <dgm:t>
        <a:bodyPr/>
        <a:lstStyle/>
        <a:p>
          <a:endParaRPr lang="es-ES"/>
        </a:p>
      </dgm:t>
    </dgm:pt>
    <dgm:pt modelId="{9388D567-04A3-4D58-8348-057A01F8341C}" type="sibTrans" cxnId="{B18B4DBA-0F49-439C-B802-D3420B5C1D99}">
      <dgm:prSet/>
      <dgm:spPr/>
      <dgm:t>
        <a:bodyPr/>
        <a:lstStyle/>
        <a:p>
          <a:endParaRPr lang="es-ES"/>
        </a:p>
      </dgm:t>
    </dgm:pt>
    <dgm:pt modelId="{22584401-9DA5-43B0-AE38-E4DE929D4850}">
      <dgm:prSet phldrT="[Texto]" custT="1"/>
      <dgm:spPr>
        <a:solidFill>
          <a:schemeClr val="bg2">
            <a:lumMod val="95000"/>
            <a:alpha val="90000"/>
          </a:schemeClr>
        </a:solidFill>
      </dgm:spPr>
      <dgm:t>
        <a:bodyPr/>
        <a:lstStyle/>
        <a:p>
          <a:r>
            <a:rPr lang="es-ES" sz="2400" dirty="0"/>
            <a:t>Atención social de temas científicos</a:t>
          </a:r>
        </a:p>
      </dgm:t>
    </dgm:pt>
    <dgm:pt modelId="{C513E6FD-FA6E-45E8-B60A-A1A2816AE280}" type="parTrans" cxnId="{DF243326-2EB7-4E87-9C1A-853E0C0EA833}">
      <dgm:prSet/>
      <dgm:spPr/>
      <dgm:t>
        <a:bodyPr/>
        <a:lstStyle/>
        <a:p>
          <a:endParaRPr lang="es-ES"/>
        </a:p>
      </dgm:t>
    </dgm:pt>
    <dgm:pt modelId="{25E2B7E5-A4B5-4BD0-85C9-C2C07939A138}" type="sibTrans" cxnId="{DF243326-2EB7-4E87-9C1A-853E0C0EA833}">
      <dgm:prSet/>
      <dgm:spPr/>
      <dgm:t>
        <a:bodyPr/>
        <a:lstStyle/>
        <a:p>
          <a:endParaRPr lang="es-ES"/>
        </a:p>
      </dgm:t>
    </dgm:pt>
    <dgm:pt modelId="{468CD76B-6C3F-4898-895E-48C6262477B2}">
      <dgm:prSet phldrT="[Texto]" custT="1"/>
      <dgm:spPr/>
      <dgm:t>
        <a:bodyPr/>
        <a:lstStyle/>
        <a:p>
          <a:r>
            <a:rPr lang="es-ES" sz="2400" dirty="0"/>
            <a:t>Comunidades de atención</a:t>
          </a:r>
        </a:p>
      </dgm:t>
    </dgm:pt>
    <dgm:pt modelId="{9C1C4CBA-229B-4EAE-9145-ECB1FA6B8579}" type="parTrans" cxnId="{68A6BD5D-85DD-46F3-89A9-A8788DEF4430}">
      <dgm:prSet/>
      <dgm:spPr/>
      <dgm:t>
        <a:bodyPr/>
        <a:lstStyle/>
        <a:p>
          <a:endParaRPr lang="es-ES"/>
        </a:p>
      </dgm:t>
    </dgm:pt>
    <dgm:pt modelId="{35795AE0-B4B8-436B-A421-1730B59EC0C1}" type="sibTrans" cxnId="{68A6BD5D-85DD-46F3-89A9-A8788DEF4430}">
      <dgm:prSet/>
      <dgm:spPr/>
      <dgm:t>
        <a:bodyPr/>
        <a:lstStyle/>
        <a:p>
          <a:endParaRPr lang="es-ES"/>
        </a:p>
      </dgm:t>
    </dgm:pt>
    <dgm:pt modelId="{9ACDC07B-8E4F-4419-BB6E-F1F78802BE1D}">
      <dgm:prSet phldrT="[Texto]" custT="1"/>
      <dgm:spPr>
        <a:solidFill>
          <a:schemeClr val="bg2">
            <a:lumMod val="95000"/>
            <a:alpha val="90000"/>
          </a:schemeClr>
        </a:solidFill>
      </dgm:spPr>
      <dgm:t>
        <a:bodyPr/>
        <a:lstStyle/>
        <a:p>
          <a:r>
            <a:rPr lang="es-ES" sz="2400" dirty="0"/>
            <a:t>Actores que consumen ciencia</a:t>
          </a:r>
        </a:p>
      </dgm:t>
    </dgm:pt>
    <dgm:pt modelId="{CC38589F-B543-4574-B3F4-E4A013D19371}" type="parTrans" cxnId="{F53EE346-994A-458F-85E5-A432E0E4371C}">
      <dgm:prSet/>
      <dgm:spPr/>
      <dgm:t>
        <a:bodyPr/>
        <a:lstStyle/>
        <a:p>
          <a:endParaRPr lang="es-ES"/>
        </a:p>
      </dgm:t>
    </dgm:pt>
    <dgm:pt modelId="{68C4EE8A-FA7F-415F-84C3-84F8DF91D34E}" type="sibTrans" cxnId="{F53EE346-994A-458F-85E5-A432E0E4371C}">
      <dgm:prSet/>
      <dgm:spPr/>
      <dgm:t>
        <a:bodyPr/>
        <a:lstStyle/>
        <a:p>
          <a:endParaRPr lang="es-ES"/>
        </a:p>
      </dgm:t>
    </dgm:pt>
    <dgm:pt modelId="{1290729F-FB18-4586-BE39-9AFE9EDBF2C1}">
      <dgm:prSet phldrT="[Texto]" custT="1"/>
      <dgm:spPr>
        <a:solidFill>
          <a:schemeClr val="bg2">
            <a:lumMod val="95000"/>
            <a:alpha val="90000"/>
          </a:schemeClr>
        </a:solidFill>
      </dgm:spPr>
      <dgm:t>
        <a:bodyPr/>
        <a:lstStyle/>
        <a:p>
          <a:r>
            <a:rPr lang="es-ES" sz="2400" dirty="0"/>
            <a:t>Percepción de la ciencia</a:t>
          </a:r>
        </a:p>
      </dgm:t>
    </dgm:pt>
    <dgm:pt modelId="{C916AA6C-1994-43D5-B1AD-B0BAC9613C23}" type="parTrans" cxnId="{3248133F-5D85-43DB-8EA6-842353FE6036}">
      <dgm:prSet/>
      <dgm:spPr/>
      <dgm:t>
        <a:bodyPr/>
        <a:lstStyle/>
        <a:p>
          <a:endParaRPr lang="es-ES"/>
        </a:p>
      </dgm:t>
    </dgm:pt>
    <dgm:pt modelId="{6294B137-DCBD-405E-A145-65498CA384C2}" type="sibTrans" cxnId="{3248133F-5D85-43DB-8EA6-842353FE6036}">
      <dgm:prSet/>
      <dgm:spPr/>
      <dgm:t>
        <a:bodyPr/>
        <a:lstStyle/>
        <a:p>
          <a:endParaRPr lang="es-ES"/>
        </a:p>
      </dgm:t>
    </dgm:pt>
    <dgm:pt modelId="{C20CB143-C0AB-4B38-9AFE-184B0D84FC9B}">
      <dgm:prSet phldrT="[Texto]" custT="1"/>
      <dgm:spPr>
        <a:solidFill>
          <a:schemeClr val="bg2">
            <a:lumMod val="95000"/>
            <a:alpha val="90000"/>
          </a:schemeClr>
        </a:solidFill>
      </dgm:spPr>
      <dgm:t>
        <a:bodyPr/>
        <a:lstStyle/>
        <a:p>
          <a:r>
            <a:rPr lang="es-ES" sz="2400" dirty="0"/>
            <a:t>Controversias científicas</a:t>
          </a:r>
        </a:p>
      </dgm:t>
    </dgm:pt>
    <dgm:pt modelId="{AE0E3810-C143-4032-AE80-C6B8033B837B}" type="parTrans" cxnId="{8FB2317F-5FB3-49DE-AE41-04082C0F3958}">
      <dgm:prSet/>
      <dgm:spPr/>
      <dgm:t>
        <a:bodyPr/>
        <a:lstStyle/>
        <a:p>
          <a:endParaRPr lang="es-ES"/>
        </a:p>
      </dgm:t>
    </dgm:pt>
    <dgm:pt modelId="{47037220-BB84-4A90-B542-162B3FB7DEBA}" type="sibTrans" cxnId="{8FB2317F-5FB3-49DE-AE41-04082C0F3958}">
      <dgm:prSet/>
      <dgm:spPr/>
      <dgm:t>
        <a:bodyPr/>
        <a:lstStyle/>
        <a:p>
          <a:endParaRPr lang="es-ES"/>
        </a:p>
      </dgm:t>
    </dgm:pt>
    <dgm:pt modelId="{C7711F42-1DDF-43A4-9F8D-0ED5FC96A48F}" type="pres">
      <dgm:prSet presAssocID="{E8C564C0-511E-4FE0-B7EE-B3392E1A0699}" presName="linear" presStyleCnt="0">
        <dgm:presLayoutVars>
          <dgm:dir/>
          <dgm:animLvl val="lvl"/>
          <dgm:resizeHandles val="exact"/>
        </dgm:presLayoutVars>
      </dgm:prSet>
      <dgm:spPr/>
    </dgm:pt>
    <dgm:pt modelId="{9FD3A21F-67ED-447F-85E7-D93E09F9F7FC}" type="pres">
      <dgm:prSet presAssocID="{C140F92D-FE4E-40ED-A304-D29DC171AF99}" presName="parentLin" presStyleCnt="0"/>
      <dgm:spPr/>
    </dgm:pt>
    <dgm:pt modelId="{6F08BA0B-D2C6-49BC-91B1-59E617582C96}" type="pres">
      <dgm:prSet presAssocID="{C140F92D-FE4E-40ED-A304-D29DC171AF99}" presName="parentLeftMargin" presStyleLbl="node1" presStyleIdx="0" presStyleCnt="3"/>
      <dgm:spPr/>
    </dgm:pt>
    <dgm:pt modelId="{26721B0A-3827-4C57-947F-92AF6907681A}" type="pres">
      <dgm:prSet presAssocID="{C140F92D-FE4E-40ED-A304-D29DC171AF9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7BE6D64-5C72-416A-9069-35ADE8C60E42}" type="pres">
      <dgm:prSet presAssocID="{C140F92D-FE4E-40ED-A304-D29DC171AF99}" presName="negativeSpace" presStyleCnt="0"/>
      <dgm:spPr/>
    </dgm:pt>
    <dgm:pt modelId="{D235D210-E43B-4D64-90EA-C6A77BFE3653}" type="pres">
      <dgm:prSet presAssocID="{C140F92D-FE4E-40ED-A304-D29DC171AF99}" presName="childText" presStyleLbl="conFgAcc1" presStyleIdx="0" presStyleCnt="3">
        <dgm:presLayoutVars>
          <dgm:bulletEnabled val="1"/>
        </dgm:presLayoutVars>
      </dgm:prSet>
      <dgm:spPr/>
    </dgm:pt>
    <dgm:pt modelId="{C07D9E68-26ED-451A-BF91-7E00165B8A76}" type="pres">
      <dgm:prSet presAssocID="{64E64010-47DE-46F2-8B71-9942487BD81C}" presName="spaceBetweenRectangles" presStyleCnt="0"/>
      <dgm:spPr/>
    </dgm:pt>
    <dgm:pt modelId="{7ED3996A-67E8-48CB-BE29-D1F9D3151431}" type="pres">
      <dgm:prSet presAssocID="{6239C340-80BF-4259-A0F5-ADD942697E12}" presName="parentLin" presStyleCnt="0"/>
      <dgm:spPr/>
    </dgm:pt>
    <dgm:pt modelId="{F3AC84C6-7AE3-4CF9-832A-4ED7A5FBE112}" type="pres">
      <dgm:prSet presAssocID="{6239C340-80BF-4259-A0F5-ADD942697E12}" presName="parentLeftMargin" presStyleLbl="node1" presStyleIdx="0" presStyleCnt="3"/>
      <dgm:spPr/>
    </dgm:pt>
    <dgm:pt modelId="{92A84F54-744F-4AE3-B8BD-57D5A1CF631E}" type="pres">
      <dgm:prSet presAssocID="{6239C340-80BF-4259-A0F5-ADD942697E1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9368A14-CF6F-4566-9FCB-27CCBBCE550B}" type="pres">
      <dgm:prSet presAssocID="{6239C340-80BF-4259-A0F5-ADD942697E12}" presName="negativeSpace" presStyleCnt="0"/>
      <dgm:spPr/>
    </dgm:pt>
    <dgm:pt modelId="{87ED979C-21D9-4ADA-B16E-D77DB24506E7}" type="pres">
      <dgm:prSet presAssocID="{6239C340-80BF-4259-A0F5-ADD942697E12}" presName="childText" presStyleLbl="conFgAcc1" presStyleIdx="1" presStyleCnt="3">
        <dgm:presLayoutVars>
          <dgm:bulletEnabled val="1"/>
        </dgm:presLayoutVars>
      </dgm:prSet>
      <dgm:spPr/>
    </dgm:pt>
    <dgm:pt modelId="{98514111-010B-488D-B790-A8479B61C7FA}" type="pres">
      <dgm:prSet presAssocID="{9388D567-04A3-4D58-8348-057A01F8341C}" presName="spaceBetweenRectangles" presStyleCnt="0"/>
      <dgm:spPr/>
    </dgm:pt>
    <dgm:pt modelId="{D6FD5F96-2BE1-4E8A-B5D7-39B5AFFB45E4}" type="pres">
      <dgm:prSet presAssocID="{468CD76B-6C3F-4898-895E-48C6262477B2}" presName="parentLin" presStyleCnt="0"/>
      <dgm:spPr/>
    </dgm:pt>
    <dgm:pt modelId="{92EDB960-E046-4067-B452-2F032BC60E3C}" type="pres">
      <dgm:prSet presAssocID="{468CD76B-6C3F-4898-895E-48C6262477B2}" presName="parentLeftMargin" presStyleLbl="node1" presStyleIdx="1" presStyleCnt="3"/>
      <dgm:spPr/>
    </dgm:pt>
    <dgm:pt modelId="{164BEF5E-8014-456E-9AEE-E6744B150FC8}" type="pres">
      <dgm:prSet presAssocID="{468CD76B-6C3F-4898-895E-48C6262477B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629968C-1033-4D8C-BB08-A83034A61BE0}" type="pres">
      <dgm:prSet presAssocID="{468CD76B-6C3F-4898-895E-48C6262477B2}" presName="negativeSpace" presStyleCnt="0"/>
      <dgm:spPr/>
    </dgm:pt>
    <dgm:pt modelId="{E9BC372E-80B8-46E9-B5BC-13BB052F9CAB}" type="pres">
      <dgm:prSet presAssocID="{468CD76B-6C3F-4898-895E-48C6262477B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67A0E01-B885-4108-96FE-FA26DBBB5E5D}" type="presOf" srcId="{C20CB143-C0AB-4B38-9AFE-184B0D84FC9B}" destId="{87ED979C-21D9-4ADA-B16E-D77DB24506E7}" srcOrd="0" destOrd="1" presId="urn:microsoft.com/office/officeart/2005/8/layout/list1"/>
    <dgm:cxn modelId="{E1F0E005-9D85-4C26-825E-DB693FF659B3}" srcId="{E8C564C0-511E-4FE0-B7EE-B3392E1A0699}" destId="{C140F92D-FE4E-40ED-A304-D29DC171AF99}" srcOrd="0" destOrd="0" parTransId="{0685FD80-C578-4D45-86A6-3A43CB2F6437}" sibTransId="{64E64010-47DE-46F2-8B71-9942487BD81C}"/>
    <dgm:cxn modelId="{9AF6151F-48D2-4FF7-8345-9714E760EE97}" type="presOf" srcId="{B890A9E2-3132-49DB-B22C-0B0ADC60D81A}" destId="{D235D210-E43B-4D64-90EA-C6A77BFE3653}" srcOrd="0" destOrd="1" presId="urn:microsoft.com/office/officeart/2005/8/layout/list1"/>
    <dgm:cxn modelId="{E1BA8F1F-C335-42E2-97F3-7A81451F4011}" type="presOf" srcId="{E8C564C0-511E-4FE0-B7EE-B3392E1A0699}" destId="{C7711F42-1DDF-43A4-9F8D-0ED5FC96A48F}" srcOrd="0" destOrd="0" presId="urn:microsoft.com/office/officeart/2005/8/layout/list1"/>
    <dgm:cxn modelId="{DF243326-2EB7-4E87-9C1A-853E0C0EA833}" srcId="{6239C340-80BF-4259-A0F5-ADD942697E12}" destId="{22584401-9DA5-43B0-AE38-E4DE929D4850}" srcOrd="0" destOrd="0" parTransId="{C513E6FD-FA6E-45E8-B60A-A1A2816AE280}" sibTransId="{25E2B7E5-A4B5-4BD0-85C9-C2C07939A138}"/>
    <dgm:cxn modelId="{76B7CA31-E2CD-411D-BA6D-DE6D77FDE989}" type="presOf" srcId="{C140F92D-FE4E-40ED-A304-D29DC171AF99}" destId="{6F08BA0B-D2C6-49BC-91B1-59E617582C96}" srcOrd="0" destOrd="0" presId="urn:microsoft.com/office/officeart/2005/8/layout/list1"/>
    <dgm:cxn modelId="{3248133F-5D85-43DB-8EA6-842353FE6036}" srcId="{468CD76B-6C3F-4898-895E-48C6262477B2}" destId="{1290729F-FB18-4586-BE39-9AFE9EDBF2C1}" srcOrd="1" destOrd="0" parTransId="{C916AA6C-1994-43D5-B1AD-B0BAC9613C23}" sibTransId="{6294B137-DCBD-405E-A145-65498CA384C2}"/>
    <dgm:cxn modelId="{68A6BD5D-85DD-46F3-89A9-A8788DEF4430}" srcId="{E8C564C0-511E-4FE0-B7EE-B3392E1A0699}" destId="{468CD76B-6C3F-4898-895E-48C6262477B2}" srcOrd="2" destOrd="0" parTransId="{9C1C4CBA-229B-4EAE-9145-ECB1FA6B8579}" sibTransId="{35795AE0-B4B8-436B-A421-1730B59EC0C1}"/>
    <dgm:cxn modelId="{B76E1762-F881-4BC6-B125-FF2CA4303856}" type="presOf" srcId="{468CD76B-6C3F-4898-895E-48C6262477B2}" destId="{92EDB960-E046-4067-B452-2F032BC60E3C}" srcOrd="0" destOrd="0" presId="urn:microsoft.com/office/officeart/2005/8/layout/list1"/>
    <dgm:cxn modelId="{F53EE346-994A-458F-85E5-A432E0E4371C}" srcId="{468CD76B-6C3F-4898-895E-48C6262477B2}" destId="{9ACDC07B-8E4F-4419-BB6E-F1F78802BE1D}" srcOrd="0" destOrd="0" parTransId="{CC38589F-B543-4574-B3F4-E4A013D19371}" sibTransId="{68C4EE8A-FA7F-415F-84C3-84F8DF91D34E}"/>
    <dgm:cxn modelId="{8FB2317F-5FB3-49DE-AE41-04082C0F3958}" srcId="{6239C340-80BF-4259-A0F5-ADD942697E12}" destId="{C20CB143-C0AB-4B38-9AFE-184B0D84FC9B}" srcOrd="1" destOrd="0" parTransId="{AE0E3810-C143-4032-AE80-C6B8033B837B}" sibTransId="{47037220-BB84-4A90-B542-162B3FB7DEBA}"/>
    <dgm:cxn modelId="{EE61C47F-0FFF-4D4B-BE72-52CC9F4685BD}" type="presOf" srcId="{19739404-FF04-472D-91EE-50C5EB0E704C}" destId="{D235D210-E43B-4D64-90EA-C6A77BFE3653}" srcOrd="0" destOrd="0" presId="urn:microsoft.com/office/officeart/2005/8/layout/list1"/>
    <dgm:cxn modelId="{85601C88-2E45-4A17-9956-4EE8A198BBD8}" srcId="{C140F92D-FE4E-40ED-A304-D29DC171AF99}" destId="{19739404-FF04-472D-91EE-50C5EB0E704C}" srcOrd="0" destOrd="0" parTransId="{6E79B2D3-3B62-4999-A35C-0415D1A359D0}" sibTransId="{6ECB13BD-7FAC-41EA-B7CB-3D4B1492B664}"/>
    <dgm:cxn modelId="{A72E2795-ACC3-48B6-AA06-E0D44349DC9B}" type="presOf" srcId="{9ACDC07B-8E4F-4419-BB6E-F1F78802BE1D}" destId="{E9BC372E-80B8-46E9-B5BC-13BB052F9CAB}" srcOrd="0" destOrd="0" presId="urn:microsoft.com/office/officeart/2005/8/layout/list1"/>
    <dgm:cxn modelId="{382EDEB5-52BF-4488-AAA5-0FEEA2720872}" srcId="{C140F92D-FE4E-40ED-A304-D29DC171AF99}" destId="{B890A9E2-3132-49DB-B22C-0B0ADC60D81A}" srcOrd="1" destOrd="0" parTransId="{59D7A618-144F-42BF-BFD0-C8BCA06C86D9}" sibTransId="{84173AC9-B868-42A1-8BAC-1517D3830058}"/>
    <dgm:cxn modelId="{B18B4DBA-0F49-439C-B802-D3420B5C1D99}" srcId="{E8C564C0-511E-4FE0-B7EE-B3392E1A0699}" destId="{6239C340-80BF-4259-A0F5-ADD942697E12}" srcOrd="1" destOrd="0" parTransId="{78F22BF4-D1F3-42E2-ADFC-774AD33F859B}" sibTransId="{9388D567-04A3-4D58-8348-057A01F8341C}"/>
    <dgm:cxn modelId="{9816BABA-941A-4106-8CF7-8EF7E766E802}" type="presOf" srcId="{6239C340-80BF-4259-A0F5-ADD942697E12}" destId="{92A84F54-744F-4AE3-B8BD-57D5A1CF631E}" srcOrd="1" destOrd="0" presId="urn:microsoft.com/office/officeart/2005/8/layout/list1"/>
    <dgm:cxn modelId="{C05190E1-DF12-46E0-8AC4-8236B1013CDC}" type="presOf" srcId="{6239C340-80BF-4259-A0F5-ADD942697E12}" destId="{F3AC84C6-7AE3-4CF9-832A-4ED7A5FBE112}" srcOrd="0" destOrd="0" presId="urn:microsoft.com/office/officeart/2005/8/layout/list1"/>
    <dgm:cxn modelId="{F2C7C7F1-E146-4090-BAF4-B673C67069AC}" type="presOf" srcId="{22584401-9DA5-43B0-AE38-E4DE929D4850}" destId="{87ED979C-21D9-4ADA-B16E-D77DB24506E7}" srcOrd="0" destOrd="0" presId="urn:microsoft.com/office/officeart/2005/8/layout/list1"/>
    <dgm:cxn modelId="{6FE951FC-3ABD-46B2-99DA-7F6195885142}" type="presOf" srcId="{468CD76B-6C3F-4898-895E-48C6262477B2}" destId="{164BEF5E-8014-456E-9AEE-E6744B150FC8}" srcOrd="1" destOrd="0" presId="urn:microsoft.com/office/officeart/2005/8/layout/list1"/>
    <dgm:cxn modelId="{42A375FC-6970-40BC-B9A6-39A66B8DD5A8}" type="presOf" srcId="{1290729F-FB18-4586-BE39-9AFE9EDBF2C1}" destId="{E9BC372E-80B8-46E9-B5BC-13BB052F9CAB}" srcOrd="0" destOrd="1" presId="urn:microsoft.com/office/officeart/2005/8/layout/list1"/>
    <dgm:cxn modelId="{3B520DFF-110B-4275-AF05-90D3BC341D1D}" type="presOf" srcId="{C140F92D-FE4E-40ED-A304-D29DC171AF99}" destId="{26721B0A-3827-4C57-947F-92AF6907681A}" srcOrd="1" destOrd="0" presId="urn:microsoft.com/office/officeart/2005/8/layout/list1"/>
    <dgm:cxn modelId="{FC7074BF-B0C8-4A41-8745-969B4CC18A35}" type="presParOf" srcId="{C7711F42-1DDF-43A4-9F8D-0ED5FC96A48F}" destId="{9FD3A21F-67ED-447F-85E7-D93E09F9F7FC}" srcOrd="0" destOrd="0" presId="urn:microsoft.com/office/officeart/2005/8/layout/list1"/>
    <dgm:cxn modelId="{95DFCEAC-1062-43CE-A1CC-9BAC3A90E333}" type="presParOf" srcId="{9FD3A21F-67ED-447F-85E7-D93E09F9F7FC}" destId="{6F08BA0B-D2C6-49BC-91B1-59E617582C96}" srcOrd="0" destOrd="0" presId="urn:microsoft.com/office/officeart/2005/8/layout/list1"/>
    <dgm:cxn modelId="{8C7A86F2-D3EB-4191-9D67-2C7EBA4BC1E8}" type="presParOf" srcId="{9FD3A21F-67ED-447F-85E7-D93E09F9F7FC}" destId="{26721B0A-3827-4C57-947F-92AF6907681A}" srcOrd="1" destOrd="0" presId="urn:microsoft.com/office/officeart/2005/8/layout/list1"/>
    <dgm:cxn modelId="{396F3371-AD57-4A9E-B0D8-CD7E388CBE48}" type="presParOf" srcId="{C7711F42-1DDF-43A4-9F8D-0ED5FC96A48F}" destId="{57BE6D64-5C72-416A-9069-35ADE8C60E42}" srcOrd="1" destOrd="0" presId="urn:microsoft.com/office/officeart/2005/8/layout/list1"/>
    <dgm:cxn modelId="{1E7EE96F-915E-4D0B-A816-26DDC2318029}" type="presParOf" srcId="{C7711F42-1DDF-43A4-9F8D-0ED5FC96A48F}" destId="{D235D210-E43B-4D64-90EA-C6A77BFE3653}" srcOrd="2" destOrd="0" presId="urn:microsoft.com/office/officeart/2005/8/layout/list1"/>
    <dgm:cxn modelId="{EEE7EDB3-CB3F-4F58-B216-531CDAC847D8}" type="presParOf" srcId="{C7711F42-1DDF-43A4-9F8D-0ED5FC96A48F}" destId="{C07D9E68-26ED-451A-BF91-7E00165B8A76}" srcOrd="3" destOrd="0" presId="urn:microsoft.com/office/officeart/2005/8/layout/list1"/>
    <dgm:cxn modelId="{6F9C6D84-8195-4DA1-AA74-0B896B4B4E24}" type="presParOf" srcId="{C7711F42-1DDF-43A4-9F8D-0ED5FC96A48F}" destId="{7ED3996A-67E8-48CB-BE29-D1F9D3151431}" srcOrd="4" destOrd="0" presId="urn:microsoft.com/office/officeart/2005/8/layout/list1"/>
    <dgm:cxn modelId="{513F8201-FF75-4AF2-8205-33242C931965}" type="presParOf" srcId="{7ED3996A-67E8-48CB-BE29-D1F9D3151431}" destId="{F3AC84C6-7AE3-4CF9-832A-4ED7A5FBE112}" srcOrd="0" destOrd="0" presId="urn:microsoft.com/office/officeart/2005/8/layout/list1"/>
    <dgm:cxn modelId="{B2E59BCC-4D20-4D7C-A585-90BC4BE41F91}" type="presParOf" srcId="{7ED3996A-67E8-48CB-BE29-D1F9D3151431}" destId="{92A84F54-744F-4AE3-B8BD-57D5A1CF631E}" srcOrd="1" destOrd="0" presId="urn:microsoft.com/office/officeart/2005/8/layout/list1"/>
    <dgm:cxn modelId="{9A50B5ED-9386-4A99-8FC5-E489CA9A4C0B}" type="presParOf" srcId="{C7711F42-1DDF-43A4-9F8D-0ED5FC96A48F}" destId="{09368A14-CF6F-4566-9FCB-27CCBBCE550B}" srcOrd="5" destOrd="0" presId="urn:microsoft.com/office/officeart/2005/8/layout/list1"/>
    <dgm:cxn modelId="{A290915B-0207-41C2-A5CC-0D77D374C00F}" type="presParOf" srcId="{C7711F42-1DDF-43A4-9F8D-0ED5FC96A48F}" destId="{87ED979C-21D9-4ADA-B16E-D77DB24506E7}" srcOrd="6" destOrd="0" presId="urn:microsoft.com/office/officeart/2005/8/layout/list1"/>
    <dgm:cxn modelId="{DC726A14-FDDD-4021-81F3-EBAA587140B2}" type="presParOf" srcId="{C7711F42-1DDF-43A4-9F8D-0ED5FC96A48F}" destId="{98514111-010B-488D-B790-A8479B61C7FA}" srcOrd="7" destOrd="0" presId="urn:microsoft.com/office/officeart/2005/8/layout/list1"/>
    <dgm:cxn modelId="{619BFF92-02CC-46DA-AFB6-6252554B6844}" type="presParOf" srcId="{C7711F42-1DDF-43A4-9F8D-0ED5FC96A48F}" destId="{D6FD5F96-2BE1-4E8A-B5D7-39B5AFFB45E4}" srcOrd="8" destOrd="0" presId="urn:microsoft.com/office/officeart/2005/8/layout/list1"/>
    <dgm:cxn modelId="{B9B09E6A-1B02-44CB-9E7D-4FDF6F1E5314}" type="presParOf" srcId="{D6FD5F96-2BE1-4E8A-B5D7-39B5AFFB45E4}" destId="{92EDB960-E046-4067-B452-2F032BC60E3C}" srcOrd="0" destOrd="0" presId="urn:microsoft.com/office/officeart/2005/8/layout/list1"/>
    <dgm:cxn modelId="{29E46AF0-0E37-4ABB-A77F-2DFAF78472ED}" type="presParOf" srcId="{D6FD5F96-2BE1-4E8A-B5D7-39B5AFFB45E4}" destId="{164BEF5E-8014-456E-9AEE-E6744B150FC8}" srcOrd="1" destOrd="0" presId="urn:microsoft.com/office/officeart/2005/8/layout/list1"/>
    <dgm:cxn modelId="{D6493986-22D4-4E41-BE9D-6F85D911EEF9}" type="presParOf" srcId="{C7711F42-1DDF-43A4-9F8D-0ED5FC96A48F}" destId="{4629968C-1033-4D8C-BB08-A83034A61BE0}" srcOrd="9" destOrd="0" presId="urn:microsoft.com/office/officeart/2005/8/layout/list1"/>
    <dgm:cxn modelId="{591B5519-9FA4-498F-BDFA-D4E0820CB80E}" type="presParOf" srcId="{C7711F42-1DDF-43A4-9F8D-0ED5FC96A48F}" destId="{E9BC372E-80B8-46E9-B5BC-13BB052F9CA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CAF1B0E-FE2A-42C9-9AD2-244A96E0134E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66233151-0199-4F7D-90E4-303D38827313}">
      <dgm:prSet phldrT="[Texto]"/>
      <dgm:spPr/>
      <dgm:t>
        <a:bodyPr/>
        <a:lstStyle/>
        <a:p>
          <a:r>
            <a:rPr lang="es-ES" dirty="0"/>
            <a:t>Objetivo a perseguir</a:t>
          </a:r>
        </a:p>
      </dgm:t>
    </dgm:pt>
    <dgm:pt modelId="{358EE2A1-5961-46DF-ABE6-7C13C60DEE73}" type="parTrans" cxnId="{E9E10ABB-9A32-48ED-9494-B02045F16133}">
      <dgm:prSet/>
      <dgm:spPr/>
      <dgm:t>
        <a:bodyPr/>
        <a:lstStyle/>
        <a:p>
          <a:endParaRPr lang="es-ES"/>
        </a:p>
      </dgm:t>
    </dgm:pt>
    <dgm:pt modelId="{12E2C643-9188-43AD-9205-2B3F4C3F6068}" type="sibTrans" cxnId="{E9E10ABB-9A32-48ED-9494-B02045F16133}">
      <dgm:prSet/>
      <dgm:spPr/>
      <dgm:t>
        <a:bodyPr/>
        <a:lstStyle/>
        <a:p>
          <a:endParaRPr lang="es-ES"/>
        </a:p>
      </dgm:t>
    </dgm:pt>
    <dgm:pt modelId="{6A8D1097-E40B-4755-AD29-D61F3B306D32}">
      <dgm:prSet phldrT="[Texto]"/>
      <dgm:spPr/>
      <dgm:t>
        <a:bodyPr/>
        <a:lstStyle/>
        <a:p>
          <a:r>
            <a:rPr lang="es-ES" b="0" dirty="0"/>
            <a:t>Fuentes </a:t>
          </a:r>
          <a:r>
            <a:rPr lang="es-ES" b="0" dirty="0" err="1"/>
            <a:t>altmétricas</a:t>
          </a:r>
          <a:r>
            <a:rPr lang="es-ES" b="0" dirty="0"/>
            <a:t> ≈ Fenómeno a analizar</a:t>
          </a:r>
        </a:p>
      </dgm:t>
    </dgm:pt>
    <dgm:pt modelId="{F0FCB292-04CC-43B2-90FB-0AD588977B51}" type="parTrans" cxnId="{3AE8BE57-0E12-4046-A779-B1DC9AB79DF3}">
      <dgm:prSet/>
      <dgm:spPr/>
      <dgm:t>
        <a:bodyPr/>
        <a:lstStyle/>
        <a:p>
          <a:endParaRPr lang="es-ES"/>
        </a:p>
      </dgm:t>
    </dgm:pt>
    <dgm:pt modelId="{3CED120E-619D-49EA-8CB5-3D2510BAF443}" type="sibTrans" cxnId="{3AE8BE57-0E12-4046-A779-B1DC9AB79DF3}">
      <dgm:prSet/>
      <dgm:spPr/>
      <dgm:t>
        <a:bodyPr/>
        <a:lstStyle/>
        <a:p>
          <a:endParaRPr lang="es-ES"/>
        </a:p>
      </dgm:t>
    </dgm:pt>
    <dgm:pt modelId="{003D006F-C87D-4118-AEA8-A3AD3C113D59}">
      <dgm:prSet phldrT="[Texto]"/>
      <dgm:spPr/>
      <dgm:t>
        <a:bodyPr/>
        <a:lstStyle/>
        <a:p>
          <a:r>
            <a:rPr lang="es-ES" dirty="0"/>
            <a:t>Selección de indicadores</a:t>
          </a:r>
        </a:p>
      </dgm:t>
    </dgm:pt>
    <dgm:pt modelId="{C4D77A8F-1D03-47B6-B782-EC6E62C1E622}" type="parTrans" cxnId="{FD8D995E-2745-4536-95FA-D267FAE5E136}">
      <dgm:prSet/>
      <dgm:spPr/>
      <dgm:t>
        <a:bodyPr/>
        <a:lstStyle/>
        <a:p>
          <a:endParaRPr lang="es-ES"/>
        </a:p>
      </dgm:t>
    </dgm:pt>
    <dgm:pt modelId="{539E9552-F494-46B7-845D-9878F9A413FC}" type="sibTrans" cxnId="{FD8D995E-2745-4536-95FA-D267FAE5E136}">
      <dgm:prSet/>
      <dgm:spPr/>
      <dgm:t>
        <a:bodyPr/>
        <a:lstStyle/>
        <a:p>
          <a:endParaRPr lang="es-ES"/>
        </a:p>
      </dgm:t>
    </dgm:pt>
    <dgm:pt modelId="{88A954A0-8474-4DD7-BF00-9B9396F31882}">
      <dgm:prSet phldrT="[Texto]"/>
      <dgm:spPr/>
      <dgm:t>
        <a:bodyPr/>
        <a:lstStyle/>
        <a:p>
          <a:r>
            <a:rPr lang="es-ES" dirty="0"/>
            <a:t>Método de análisis</a:t>
          </a:r>
        </a:p>
      </dgm:t>
    </dgm:pt>
    <dgm:pt modelId="{7678DA1B-6369-4486-B1A5-B4B916F85AD6}" type="parTrans" cxnId="{37CA624F-DEC4-4D5E-B491-214E84E5DB4B}">
      <dgm:prSet/>
      <dgm:spPr/>
      <dgm:t>
        <a:bodyPr/>
        <a:lstStyle/>
        <a:p>
          <a:endParaRPr lang="es-ES"/>
        </a:p>
      </dgm:t>
    </dgm:pt>
    <dgm:pt modelId="{3750F043-66F4-46B7-AF66-F57946321771}" type="sibTrans" cxnId="{37CA624F-DEC4-4D5E-B491-214E84E5DB4B}">
      <dgm:prSet/>
      <dgm:spPr/>
      <dgm:t>
        <a:bodyPr/>
        <a:lstStyle/>
        <a:p>
          <a:endParaRPr lang="es-ES"/>
        </a:p>
      </dgm:t>
    </dgm:pt>
    <dgm:pt modelId="{356D2758-7DEF-47B1-A7BB-815DD72C0272}" type="pres">
      <dgm:prSet presAssocID="{ACAF1B0E-FE2A-42C9-9AD2-244A96E0134E}" presName="Name0" presStyleCnt="0">
        <dgm:presLayoutVars>
          <dgm:dir/>
          <dgm:resizeHandles val="exact"/>
        </dgm:presLayoutVars>
      </dgm:prSet>
      <dgm:spPr/>
    </dgm:pt>
    <dgm:pt modelId="{E6231312-12CC-4EE5-B3B3-026C89D1458A}" type="pres">
      <dgm:prSet presAssocID="{66233151-0199-4F7D-90E4-303D38827313}" presName="composite" presStyleCnt="0"/>
      <dgm:spPr/>
    </dgm:pt>
    <dgm:pt modelId="{D92D5539-3868-432F-A003-CDCE0D0AFD90}" type="pres">
      <dgm:prSet presAssocID="{66233151-0199-4F7D-90E4-303D38827313}" presName="rect1" presStyleLbl="b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t="-30000" b="-30000"/>
          </a:stretch>
        </a:blipFill>
      </dgm:spPr>
    </dgm:pt>
    <dgm:pt modelId="{BF4DA1D3-93DA-4339-9730-04226F848783}" type="pres">
      <dgm:prSet presAssocID="{66233151-0199-4F7D-90E4-303D38827313}" presName="wedgeRectCallout1" presStyleLbl="node1" presStyleIdx="0" presStyleCnt="4">
        <dgm:presLayoutVars>
          <dgm:bulletEnabled val="1"/>
        </dgm:presLayoutVars>
      </dgm:prSet>
      <dgm:spPr/>
    </dgm:pt>
    <dgm:pt modelId="{E0BF1A47-CB0A-4840-87EF-6DB2016B7C2B}" type="pres">
      <dgm:prSet presAssocID="{12E2C643-9188-43AD-9205-2B3F4C3F6068}" presName="sibTrans" presStyleCnt="0"/>
      <dgm:spPr/>
    </dgm:pt>
    <dgm:pt modelId="{94375A46-5F51-4979-8549-19AED52AA461}" type="pres">
      <dgm:prSet presAssocID="{6A8D1097-E40B-4755-AD29-D61F3B306D32}" presName="composite" presStyleCnt="0"/>
      <dgm:spPr/>
    </dgm:pt>
    <dgm:pt modelId="{40EA43D1-A8AA-4DC8-8DD3-F10EA1574037}" type="pres">
      <dgm:prSet presAssocID="{6A8D1097-E40B-4755-AD29-D61F3B306D32}" presName="rect1" presStyleLbl="bgImgPlace1" presStyleIdx="1" presStyleCnt="4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6998D503-71A7-4074-AB66-6EF9BC119ECF}" type="pres">
      <dgm:prSet presAssocID="{6A8D1097-E40B-4755-AD29-D61F3B306D32}" presName="wedgeRectCallout1" presStyleLbl="node1" presStyleIdx="1" presStyleCnt="4">
        <dgm:presLayoutVars>
          <dgm:bulletEnabled val="1"/>
        </dgm:presLayoutVars>
      </dgm:prSet>
      <dgm:spPr/>
    </dgm:pt>
    <dgm:pt modelId="{5F48B5F5-04F5-4CB1-A40F-5F17A6161EF1}" type="pres">
      <dgm:prSet presAssocID="{3CED120E-619D-49EA-8CB5-3D2510BAF443}" presName="sibTrans" presStyleCnt="0"/>
      <dgm:spPr/>
    </dgm:pt>
    <dgm:pt modelId="{CC0FE0D2-6D14-4D3F-9B63-50401A56BF75}" type="pres">
      <dgm:prSet presAssocID="{003D006F-C87D-4118-AEA8-A3AD3C113D59}" presName="composite" presStyleCnt="0"/>
      <dgm:spPr/>
    </dgm:pt>
    <dgm:pt modelId="{FF509AE1-1AC7-40C3-AC2E-724EDEE1E7B1}" type="pres">
      <dgm:prSet presAssocID="{003D006F-C87D-4118-AEA8-A3AD3C113D59}" presName="rect1" presStyleLbl="b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41000" r="-41000"/>
          </a:stretch>
        </a:blipFill>
      </dgm:spPr>
    </dgm:pt>
    <dgm:pt modelId="{D581A24A-5FC4-499E-897D-23B1E7772D8E}" type="pres">
      <dgm:prSet presAssocID="{003D006F-C87D-4118-AEA8-A3AD3C113D59}" presName="wedgeRectCallout1" presStyleLbl="node1" presStyleIdx="2" presStyleCnt="4">
        <dgm:presLayoutVars>
          <dgm:bulletEnabled val="1"/>
        </dgm:presLayoutVars>
      </dgm:prSet>
      <dgm:spPr/>
    </dgm:pt>
    <dgm:pt modelId="{2192134A-8DC9-4B85-ACE5-DE747C4D40AE}" type="pres">
      <dgm:prSet presAssocID="{539E9552-F494-46B7-845D-9878F9A413FC}" presName="sibTrans" presStyleCnt="0"/>
      <dgm:spPr/>
    </dgm:pt>
    <dgm:pt modelId="{2117F5A3-0E9E-4AC3-9F03-7C82B696451A}" type="pres">
      <dgm:prSet presAssocID="{88A954A0-8474-4DD7-BF00-9B9396F31882}" presName="composite" presStyleCnt="0"/>
      <dgm:spPr/>
    </dgm:pt>
    <dgm:pt modelId="{9EFD0B3A-541B-40FB-B2DA-B8904315A3D5}" type="pres">
      <dgm:prSet presAssocID="{88A954A0-8474-4DD7-BF00-9B9396F31882}" presName="rect1" presStyleLbl="bgImgPlace1" presStyleIdx="3" presStyleCnt="4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FFC94192-37EF-4830-A516-534DA6AE5D63}" type="pres">
      <dgm:prSet presAssocID="{88A954A0-8474-4DD7-BF00-9B9396F31882}" presName="wedgeRectCallout1" presStyleLbl="node1" presStyleIdx="3" presStyleCnt="4">
        <dgm:presLayoutVars>
          <dgm:bulletEnabled val="1"/>
        </dgm:presLayoutVars>
      </dgm:prSet>
      <dgm:spPr/>
    </dgm:pt>
  </dgm:ptLst>
  <dgm:cxnLst>
    <dgm:cxn modelId="{50C31A16-4755-4EB0-A0E0-DB5F4A7AFC6B}" type="presOf" srcId="{66233151-0199-4F7D-90E4-303D38827313}" destId="{BF4DA1D3-93DA-4339-9730-04226F848783}" srcOrd="0" destOrd="0" presId="urn:microsoft.com/office/officeart/2008/layout/BendingPictureCaptionList"/>
    <dgm:cxn modelId="{95C5D71D-40FA-47CF-B0A3-97067185379C}" type="presOf" srcId="{88A954A0-8474-4DD7-BF00-9B9396F31882}" destId="{FFC94192-37EF-4830-A516-534DA6AE5D63}" srcOrd="0" destOrd="0" presId="urn:microsoft.com/office/officeart/2008/layout/BendingPictureCaptionList"/>
    <dgm:cxn modelId="{FD8D995E-2745-4536-95FA-D267FAE5E136}" srcId="{ACAF1B0E-FE2A-42C9-9AD2-244A96E0134E}" destId="{003D006F-C87D-4118-AEA8-A3AD3C113D59}" srcOrd="2" destOrd="0" parTransId="{C4D77A8F-1D03-47B6-B782-EC6E62C1E622}" sibTransId="{539E9552-F494-46B7-845D-9878F9A413FC}"/>
    <dgm:cxn modelId="{08DFC25E-E047-42E6-BDE0-926E79BCE452}" type="presOf" srcId="{ACAF1B0E-FE2A-42C9-9AD2-244A96E0134E}" destId="{356D2758-7DEF-47B1-A7BB-815DD72C0272}" srcOrd="0" destOrd="0" presId="urn:microsoft.com/office/officeart/2008/layout/BendingPictureCaptionList"/>
    <dgm:cxn modelId="{02A95967-6A91-41C5-B91D-5B797EB36915}" type="presOf" srcId="{003D006F-C87D-4118-AEA8-A3AD3C113D59}" destId="{D581A24A-5FC4-499E-897D-23B1E7772D8E}" srcOrd="0" destOrd="0" presId="urn:microsoft.com/office/officeart/2008/layout/BendingPictureCaptionList"/>
    <dgm:cxn modelId="{37CA624F-DEC4-4D5E-B491-214E84E5DB4B}" srcId="{ACAF1B0E-FE2A-42C9-9AD2-244A96E0134E}" destId="{88A954A0-8474-4DD7-BF00-9B9396F31882}" srcOrd="3" destOrd="0" parTransId="{7678DA1B-6369-4486-B1A5-B4B916F85AD6}" sibTransId="{3750F043-66F4-46B7-AF66-F57946321771}"/>
    <dgm:cxn modelId="{FBF1D955-0853-434B-ADA7-A908872F006D}" type="presOf" srcId="{6A8D1097-E40B-4755-AD29-D61F3B306D32}" destId="{6998D503-71A7-4074-AB66-6EF9BC119ECF}" srcOrd="0" destOrd="0" presId="urn:microsoft.com/office/officeart/2008/layout/BendingPictureCaptionList"/>
    <dgm:cxn modelId="{3AE8BE57-0E12-4046-A779-B1DC9AB79DF3}" srcId="{ACAF1B0E-FE2A-42C9-9AD2-244A96E0134E}" destId="{6A8D1097-E40B-4755-AD29-D61F3B306D32}" srcOrd="1" destOrd="0" parTransId="{F0FCB292-04CC-43B2-90FB-0AD588977B51}" sibTransId="{3CED120E-619D-49EA-8CB5-3D2510BAF443}"/>
    <dgm:cxn modelId="{E9E10ABB-9A32-48ED-9494-B02045F16133}" srcId="{ACAF1B0E-FE2A-42C9-9AD2-244A96E0134E}" destId="{66233151-0199-4F7D-90E4-303D38827313}" srcOrd="0" destOrd="0" parTransId="{358EE2A1-5961-46DF-ABE6-7C13C60DEE73}" sibTransId="{12E2C643-9188-43AD-9205-2B3F4C3F6068}"/>
    <dgm:cxn modelId="{211352CF-F857-4B27-AFEB-007A75E3782E}" type="presParOf" srcId="{356D2758-7DEF-47B1-A7BB-815DD72C0272}" destId="{E6231312-12CC-4EE5-B3B3-026C89D1458A}" srcOrd="0" destOrd="0" presId="urn:microsoft.com/office/officeart/2008/layout/BendingPictureCaptionList"/>
    <dgm:cxn modelId="{BAE2DC6A-7A30-45D4-8804-B8DE65AC3934}" type="presParOf" srcId="{E6231312-12CC-4EE5-B3B3-026C89D1458A}" destId="{D92D5539-3868-432F-A003-CDCE0D0AFD90}" srcOrd="0" destOrd="0" presId="urn:microsoft.com/office/officeart/2008/layout/BendingPictureCaptionList"/>
    <dgm:cxn modelId="{6F1326D5-6934-471B-ADC3-CF6E6AA6EE36}" type="presParOf" srcId="{E6231312-12CC-4EE5-B3B3-026C89D1458A}" destId="{BF4DA1D3-93DA-4339-9730-04226F848783}" srcOrd="1" destOrd="0" presId="urn:microsoft.com/office/officeart/2008/layout/BendingPictureCaptionList"/>
    <dgm:cxn modelId="{BA55A245-ABAC-4FAF-9356-5C281C8F529F}" type="presParOf" srcId="{356D2758-7DEF-47B1-A7BB-815DD72C0272}" destId="{E0BF1A47-CB0A-4840-87EF-6DB2016B7C2B}" srcOrd="1" destOrd="0" presId="urn:microsoft.com/office/officeart/2008/layout/BendingPictureCaptionList"/>
    <dgm:cxn modelId="{FB981047-4060-4A15-9E61-743979D6AC19}" type="presParOf" srcId="{356D2758-7DEF-47B1-A7BB-815DD72C0272}" destId="{94375A46-5F51-4979-8549-19AED52AA461}" srcOrd="2" destOrd="0" presId="urn:microsoft.com/office/officeart/2008/layout/BendingPictureCaptionList"/>
    <dgm:cxn modelId="{AE0B9A2C-DE08-485C-9D14-516ACFB35860}" type="presParOf" srcId="{94375A46-5F51-4979-8549-19AED52AA461}" destId="{40EA43D1-A8AA-4DC8-8DD3-F10EA1574037}" srcOrd="0" destOrd="0" presId="urn:microsoft.com/office/officeart/2008/layout/BendingPictureCaptionList"/>
    <dgm:cxn modelId="{AFA5CC11-A8BC-40F3-906C-F33A4973EDEA}" type="presParOf" srcId="{94375A46-5F51-4979-8549-19AED52AA461}" destId="{6998D503-71A7-4074-AB66-6EF9BC119ECF}" srcOrd="1" destOrd="0" presId="urn:microsoft.com/office/officeart/2008/layout/BendingPictureCaptionList"/>
    <dgm:cxn modelId="{E4E0A928-5ECA-48AC-ABD2-70EA97F18C69}" type="presParOf" srcId="{356D2758-7DEF-47B1-A7BB-815DD72C0272}" destId="{5F48B5F5-04F5-4CB1-A40F-5F17A6161EF1}" srcOrd="3" destOrd="0" presId="urn:microsoft.com/office/officeart/2008/layout/BendingPictureCaptionList"/>
    <dgm:cxn modelId="{F6CDEB1F-FD28-4DAF-992D-01E223D8984B}" type="presParOf" srcId="{356D2758-7DEF-47B1-A7BB-815DD72C0272}" destId="{CC0FE0D2-6D14-4D3F-9B63-50401A56BF75}" srcOrd="4" destOrd="0" presId="urn:microsoft.com/office/officeart/2008/layout/BendingPictureCaptionList"/>
    <dgm:cxn modelId="{8034E166-06D7-4F24-92B5-2430A05C3D85}" type="presParOf" srcId="{CC0FE0D2-6D14-4D3F-9B63-50401A56BF75}" destId="{FF509AE1-1AC7-40C3-AC2E-724EDEE1E7B1}" srcOrd="0" destOrd="0" presId="urn:microsoft.com/office/officeart/2008/layout/BendingPictureCaptionList"/>
    <dgm:cxn modelId="{A202410C-5E32-42C5-998E-D7D177E4ED7B}" type="presParOf" srcId="{CC0FE0D2-6D14-4D3F-9B63-50401A56BF75}" destId="{D581A24A-5FC4-499E-897D-23B1E7772D8E}" srcOrd="1" destOrd="0" presId="urn:microsoft.com/office/officeart/2008/layout/BendingPictureCaptionList"/>
    <dgm:cxn modelId="{98801E6D-A971-4369-82C7-6527F588278D}" type="presParOf" srcId="{356D2758-7DEF-47B1-A7BB-815DD72C0272}" destId="{2192134A-8DC9-4B85-ACE5-DE747C4D40AE}" srcOrd="5" destOrd="0" presId="urn:microsoft.com/office/officeart/2008/layout/BendingPictureCaptionList"/>
    <dgm:cxn modelId="{40CF6107-2574-42C8-9F47-8339620486E4}" type="presParOf" srcId="{356D2758-7DEF-47B1-A7BB-815DD72C0272}" destId="{2117F5A3-0E9E-4AC3-9F03-7C82B696451A}" srcOrd="6" destOrd="0" presId="urn:microsoft.com/office/officeart/2008/layout/BendingPictureCaptionList"/>
    <dgm:cxn modelId="{F4917708-BED8-4179-9B4B-AC8D8F15D0AA}" type="presParOf" srcId="{2117F5A3-0E9E-4AC3-9F03-7C82B696451A}" destId="{9EFD0B3A-541B-40FB-B2DA-B8904315A3D5}" srcOrd="0" destOrd="0" presId="urn:microsoft.com/office/officeart/2008/layout/BendingPictureCaptionList"/>
    <dgm:cxn modelId="{2637D242-B3CF-4CC8-98B0-F3776E59DAA7}" type="presParOf" srcId="{2117F5A3-0E9E-4AC3-9F03-7C82B696451A}" destId="{FFC94192-37EF-4830-A516-534DA6AE5D63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F728C-CEBA-4836-8974-46BC5880572C}">
      <dsp:nvSpPr>
        <dsp:cNvPr id="0" name=""/>
        <dsp:cNvSpPr/>
      </dsp:nvSpPr>
      <dsp:spPr>
        <a:xfrm>
          <a:off x="1986070" y="667"/>
          <a:ext cx="8871023" cy="151729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Nuevos enfoques</a:t>
          </a:r>
        </a:p>
      </dsp:txBody>
      <dsp:txXfrm>
        <a:off x="1986070" y="667"/>
        <a:ext cx="8871023" cy="1517292"/>
      </dsp:txXfrm>
    </dsp:sp>
    <dsp:sp modelId="{87974B8F-5D78-4D87-AB89-EA0B56947760}">
      <dsp:nvSpPr>
        <dsp:cNvPr id="0" name=""/>
        <dsp:cNvSpPr/>
      </dsp:nvSpPr>
      <dsp:spPr>
        <a:xfrm>
          <a:off x="217627" y="667"/>
          <a:ext cx="1502119" cy="151729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BFEA06-9891-4EC4-9F1E-D8B0049D3F3F}">
      <dsp:nvSpPr>
        <dsp:cNvPr id="0" name=""/>
        <dsp:cNvSpPr/>
      </dsp:nvSpPr>
      <dsp:spPr>
        <a:xfrm>
          <a:off x="243688" y="1768313"/>
          <a:ext cx="8871023" cy="151729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Nuevos métodos</a:t>
          </a:r>
        </a:p>
      </dsp:txBody>
      <dsp:txXfrm>
        <a:off x="243688" y="1768313"/>
        <a:ext cx="8871023" cy="1517292"/>
      </dsp:txXfrm>
    </dsp:sp>
    <dsp:sp modelId="{01EEB35E-A29E-4DE7-A438-A61B714CD9E4}">
      <dsp:nvSpPr>
        <dsp:cNvPr id="0" name=""/>
        <dsp:cNvSpPr/>
      </dsp:nvSpPr>
      <dsp:spPr>
        <a:xfrm>
          <a:off x="9250073" y="1768313"/>
          <a:ext cx="1502119" cy="151729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A43ADD-4647-4DE0-9450-7B61ED21EFFC}">
      <dsp:nvSpPr>
        <dsp:cNvPr id="0" name=""/>
        <dsp:cNvSpPr/>
      </dsp:nvSpPr>
      <dsp:spPr>
        <a:xfrm>
          <a:off x="1986070" y="3535959"/>
          <a:ext cx="8871023" cy="151729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200" kern="1200" dirty="0"/>
            <a:t>Reinterpretación de resultados</a:t>
          </a:r>
        </a:p>
      </dsp:txBody>
      <dsp:txXfrm>
        <a:off x="1986070" y="3535959"/>
        <a:ext cx="8871023" cy="1517292"/>
      </dsp:txXfrm>
    </dsp:sp>
    <dsp:sp modelId="{9629FF45-4AD4-4289-9039-8AF64782EB4C}">
      <dsp:nvSpPr>
        <dsp:cNvPr id="0" name=""/>
        <dsp:cNvSpPr/>
      </dsp:nvSpPr>
      <dsp:spPr>
        <a:xfrm>
          <a:off x="217627" y="3535959"/>
          <a:ext cx="1502119" cy="1517292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36000" r="-36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9F7E7-CBD8-4540-B571-5DEB9459CC86}">
      <dsp:nvSpPr>
        <dsp:cNvPr id="0" name=""/>
        <dsp:cNvSpPr/>
      </dsp:nvSpPr>
      <dsp:spPr>
        <a:xfrm>
          <a:off x="46" y="13706"/>
          <a:ext cx="4486498" cy="10080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142240" rIns="248920" bIns="14224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b="1" kern="1200" baseline="0" dirty="0"/>
            <a:t>TODO EN UNO</a:t>
          </a:r>
          <a:endParaRPr lang="en-US" sz="3500" kern="1200" dirty="0"/>
        </a:p>
      </dsp:txBody>
      <dsp:txXfrm>
        <a:off x="46" y="13706"/>
        <a:ext cx="4486498" cy="1008000"/>
      </dsp:txXfrm>
    </dsp:sp>
    <dsp:sp modelId="{0A409E2F-D547-48CE-9153-A3E21F8901F4}">
      <dsp:nvSpPr>
        <dsp:cNvPr id="0" name=""/>
        <dsp:cNvSpPr/>
      </dsp:nvSpPr>
      <dsp:spPr>
        <a:xfrm>
          <a:off x="46" y="1021706"/>
          <a:ext cx="4486498" cy="254598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248920" bIns="280035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500" i="1" kern="1200" baseline="0" dirty="0"/>
            <a:t>Almetric.com</a:t>
          </a:r>
          <a:endParaRPr lang="en-US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500" i="1" kern="1200" baseline="0" dirty="0" err="1"/>
            <a:t>PlumX</a:t>
          </a:r>
          <a:r>
            <a:rPr lang="es-ES" sz="3500" i="1" kern="1200" baseline="0" dirty="0"/>
            <a:t> </a:t>
          </a:r>
          <a:r>
            <a:rPr lang="es-ES" sz="3500" i="1" kern="1200" baseline="0" dirty="0" err="1"/>
            <a:t>Analytics</a:t>
          </a:r>
          <a:endParaRPr lang="en-US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500" i="1" kern="1200" baseline="0" dirty="0" err="1"/>
            <a:t>CrossRef</a:t>
          </a:r>
          <a:r>
            <a:rPr lang="es-ES" sz="3500" i="1" kern="1200" baseline="0" dirty="0"/>
            <a:t> </a:t>
          </a:r>
          <a:r>
            <a:rPr lang="es-ES" sz="3500" i="1" kern="1200" baseline="0" dirty="0" err="1"/>
            <a:t>Event</a:t>
          </a:r>
          <a:r>
            <a:rPr lang="es-ES" sz="3500" i="1" kern="1200" baseline="0" dirty="0"/>
            <a:t> Data</a:t>
          </a:r>
          <a:endParaRPr lang="en-US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500" i="1" kern="1200" baseline="0" dirty="0" err="1"/>
            <a:t>Lagotto</a:t>
          </a:r>
          <a:endParaRPr lang="en-US" sz="3500" kern="1200" dirty="0"/>
        </a:p>
      </dsp:txBody>
      <dsp:txXfrm>
        <a:off x="46" y="1021706"/>
        <a:ext cx="4486498" cy="2545987"/>
      </dsp:txXfrm>
    </dsp:sp>
    <dsp:sp modelId="{272E5ABD-C3CE-4AA2-A9D6-6C78BB73B30F}">
      <dsp:nvSpPr>
        <dsp:cNvPr id="0" name=""/>
        <dsp:cNvSpPr/>
      </dsp:nvSpPr>
      <dsp:spPr>
        <a:xfrm>
          <a:off x="5114654" y="13706"/>
          <a:ext cx="4486498" cy="10080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142240" rIns="248920" bIns="14224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b="1" kern="1200" baseline="0" dirty="0"/>
            <a:t>POR FUENTE</a:t>
          </a:r>
          <a:endParaRPr lang="en-US" sz="3500" kern="1200" dirty="0"/>
        </a:p>
      </dsp:txBody>
      <dsp:txXfrm>
        <a:off x="5114654" y="13706"/>
        <a:ext cx="4486498" cy="1008000"/>
      </dsp:txXfrm>
    </dsp:sp>
    <dsp:sp modelId="{3879237E-02D5-4C68-8276-4DEE78BD5FB2}">
      <dsp:nvSpPr>
        <dsp:cNvPr id="0" name=""/>
        <dsp:cNvSpPr/>
      </dsp:nvSpPr>
      <dsp:spPr>
        <a:xfrm>
          <a:off x="5114654" y="1021706"/>
          <a:ext cx="4486498" cy="254598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248920" bIns="280035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500" i="1" kern="1200" baseline="0" dirty="0"/>
            <a:t>Mendeley</a:t>
          </a:r>
          <a:endParaRPr lang="en-US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500" i="1" kern="1200" baseline="0"/>
            <a:t>Twitter</a:t>
          </a:r>
          <a:endParaRPr lang="en-US" sz="3500" kern="120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500" i="1" kern="1200" baseline="0"/>
            <a:t>Facebook</a:t>
          </a:r>
          <a:endParaRPr lang="en-US" sz="3500" kern="120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500" i="1" kern="1200" baseline="0"/>
            <a:t>ResearchGate</a:t>
          </a:r>
          <a:endParaRPr lang="en-US" sz="3500" kern="1200"/>
        </a:p>
      </dsp:txBody>
      <dsp:txXfrm>
        <a:off x="5114654" y="1021706"/>
        <a:ext cx="4486498" cy="25459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9F7E7-CBD8-4540-B571-5DEB9459CC86}">
      <dsp:nvSpPr>
        <dsp:cNvPr id="0" name=""/>
        <dsp:cNvSpPr/>
      </dsp:nvSpPr>
      <dsp:spPr>
        <a:xfrm>
          <a:off x="46" y="13706"/>
          <a:ext cx="4486498" cy="10080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142240" rIns="248920" bIns="14224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b="1" kern="1200" baseline="0" dirty="0"/>
            <a:t>TODO EN UNO</a:t>
          </a:r>
          <a:endParaRPr lang="en-US" sz="3500" kern="1200" dirty="0"/>
        </a:p>
      </dsp:txBody>
      <dsp:txXfrm>
        <a:off x="46" y="13706"/>
        <a:ext cx="4486498" cy="1008000"/>
      </dsp:txXfrm>
    </dsp:sp>
    <dsp:sp modelId="{0A409E2F-D547-48CE-9153-A3E21F8901F4}">
      <dsp:nvSpPr>
        <dsp:cNvPr id="0" name=""/>
        <dsp:cNvSpPr/>
      </dsp:nvSpPr>
      <dsp:spPr>
        <a:xfrm>
          <a:off x="46" y="1021706"/>
          <a:ext cx="4486498" cy="254598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248920" bIns="280035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500" i="1" kern="1200" baseline="0" dirty="0"/>
            <a:t>Almetric.com</a:t>
          </a:r>
          <a:endParaRPr lang="en-US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500" i="1" kern="1200" baseline="0" dirty="0" err="1"/>
            <a:t>PlumX</a:t>
          </a:r>
          <a:r>
            <a:rPr lang="es-ES" sz="3500" i="1" kern="1200" baseline="0" dirty="0"/>
            <a:t> </a:t>
          </a:r>
          <a:r>
            <a:rPr lang="es-ES" sz="3500" i="1" kern="1200" baseline="0" dirty="0" err="1"/>
            <a:t>Analytics</a:t>
          </a:r>
          <a:endParaRPr lang="en-US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500" i="1" kern="1200" baseline="0" dirty="0" err="1"/>
            <a:t>CrossRef</a:t>
          </a:r>
          <a:r>
            <a:rPr lang="es-ES" sz="3500" i="1" kern="1200" baseline="0" dirty="0"/>
            <a:t> </a:t>
          </a:r>
          <a:r>
            <a:rPr lang="es-ES" sz="3500" i="1" kern="1200" baseline="0" dirty="0" err="1"/>
            <a:t>Event</a:t>
          </a:r>
          <a:r>
            <a:rPr lang="es-ES" sz="3500" i="1" kern="1200" baseline="0" dirty="0"/>
            <a:t> Data</a:t>
          </a:r>
          <a:endParaRPr lang="en-US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500" i="1" kern="1200" baseline="0" dirty="0" err="1"/>
            <a:t>Lagotto</a:t>
          </a:r>
          <a:endParaRPr lang="en-US" sz="3500" kern="1200" dirty="0"/>
        </a:p>
      </dsp:txBody>
      <dsp:txXfrm>
        <a:off x="46" y="1021706"/>
        <a:ext cx="4486498" cy="2545987"/>
      </dsp:txXfrm>
    </dsp:sp>
    <dsp:sp modelId="{272E5ABD-C3CE-4AA2-A9D6-6C78BB73B30F}">
      <dsp:nvSpPr>
        <dsp:cNvPr id="0" name=""/>
        <dsp:cNvSpPr/>
      </dsp:nvSpPr>
      <dsp:spPr>
        <a:xfrm>
          <a:off x="5114654" y="13706"/>
          <a:ext cx="4486498" cy="10080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142240" rIns="248920" bIns="14224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b="1" kern="1200" baseline="0" dirty="0"/>
            <a:t>POR FUENTE</a:t>
          </a:r>
          <a:endParaRPr lang="en-US" sz="3500" kern="1200" dirty="0"/>
        </a:p>
      </dsp:txBody>
      <dsp:txXfrm>
        <a:off x="5114654" y="13706"/>
        <a:ext cx="4486498" cy="1008000"/>
      </dsp:txXfrm>
    </dsp:sp>
    <dsp:sp modelId="{3879237E-02D5-4C68-8276-4DEE78BD5FB2}">
      <dsp:nvSpPr>
        <dsp:cNvPr id="0" name=""/>
        <dsp:cNvSpPr/>
      </dsp:nvSpPr>
      <dsp:spPr>
        <a:xfrm>
          <a:off x="5114654" y="1021706"/>
          <a:ext cx="4486498" cy="254598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248920" bIns="280035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500" i="1" kern="1200" baseline="0" dirty="0"/>
            <a:t>Mendeley</a:t>
          </a:r>
          <a:endParaRPr lang="en-US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500" i="1" kern="1200" baseline="0"/>
            <a:t>Twitter</a:t>
          </a:r>
          <a:endParaRPr lang="en-US" sz="3500" kern="120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500" i="1" kern="1200" baseline="0"/>
            <a:t>Facebook</a:t>
          </a:r>
          <a:endParaRPr lang="en-US" sz="3500" kern="120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500" i="1" kern="1200" baseline="0"/>
            <a:t>ResearchGate</a:t>
          </a:r>
          <a:endParaRPr lang="en-US" sz="3500" kern="1200"/>
        </a:p>
      </dsp:txBody>
      <dsp:txXfrm>
        <a:off x="5114654" y="1021706"/>
        <a:ext cx="4486498" cy="25459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D97F9-4388-4CEA-A34F-FEA049A1F923}">
      <dsp:nvSpPr>
        <dsp:cNvPr id="0" name=""/>
        <dsp:cNvSpPr/>
      </dsp:nvSpPr>
      <dsp:spPr>
        <a:xfrm rot="5400000">
          <a:off x="2777499" y="796169"/>
          <a:ext cx="1824181" cy="158703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 err="1"/>
            <a:t>Policy</a:t>
          </a:r>
          <a:r>
            <a:rPr lang="es-ES" sz="2100" kern="1200" dirty="0"/>
            <a:t> </a:t>
          </a:r>
          <a:r>
            <a:rPr lang="es-ES" sz="2100" kern="1200" dirty="0" err="1"/>
            <a:t>briefs</a:t>
          </a:r>
          <a:endParaRPr lang="es-ES" sz="2100" kern="1200" dirty="0"/>
        </a:p>
      </dsp:txBody>
      <dsp:txXfrm rot="-5400000">
        <a:off x="3143383" y="961866"/>
        <a:ext cx="1092412" cy="1255645"/>
      </dsp:txXfrm>
    </dsp:sp>
    <dsp:sp modelId="{892D0282-5FC5-41CF-B64B-D2259393E7F3}">
      <dsp:nvSpPr>
        <dsp:cNvPr id="0" name=""/>
        <dsp:cNvSpPr/>
      </dsp:nvSpPr>
      <dsp:spPr>
        <a:xfrm>
          <a:off x="4531267" y="1042434"/>
          <a:ext cx="2035787" cy="1094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45DA27-575D-436C-A591-ED294F754708}">
      <dsp:nvSpPr>
        <dsp:cNvPr id="0" name=""/>
        <dsp:cNvSpPr/>
      </dsp:nvSpPr>
      <dsp:spPr>
        <a:xfrm rot="5400000">
          <a:off x="1063498" y="796169"/>
          <a:ext cx="1824181" cy="158703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/>
        </a:p>
      </dsp:txBody>
      <dsp:txXfrm rot="-5400000">
        <a:off x="1429382" y="961866"/>
        <a:ext cx="1092412" cy="1255645"/>
      </dsp:txXfrm>
    </dsp:sp>
    <dsp:sp modelId="{4ED6C2A0-CE9D-4D3A-92DE-3DC8938A56FA}">
      <dsp:nvSpPr>
        <dsp:cNvPr id="0" name=""/>
        <dsp:cNvSpPr/>
      </dsp:nvSpPr>
      <dsp:spPr>
        <a:xfrm rot="5400000">
          <a:off x="1917215" y="2344535"/>
          <a:ext cx="1824181" cy="1587038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News media</a:t>
          </a:r>
        </a:p>
      </dsp:txBody>
      <dsp:txXfrm rot="-5400000">
        <a:off x="2283099" y="2510232"/>
        <a:ext cx="1092412" cy="1255645"/>
      </dsp:txXfrm>
    </dsp:sp>
    <dsp:sp modelId="{D064177A-91A0-49D2-B455-092EA985B434}">
      <dsp:nvSpPr>
        <dsp:cNvPr id="0" name=""/>
        <dsp:cNvSpPr/>
      </dsp:nvSpPr>
      <dsp:spPr>
        <a:xfrm>
          <a:off x="0" y="2590799"/>
          <a:ext cx="1970116" cy="1094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368A2F-6C0C-4995-878E-AC01648F0B98}">
      <dsp:nvSpPr>
        <dsp:cNvPr id="0" name=""/>
        <dsp:cNvSpPr/>
      </dsp:nvSpPr>
      <dsp:spPr>
        <a:xfrm rot="5400000">
          <a:off x="3631216" y="2344535"/>
          <a:ext cx="1824181" cy="1587038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/>
        </a:p>
      </dsp:txBody>
      <dsp:txXfrm rot="-5400000">
        <a:off x="3997100" y="2510232"/>
        <a:ext cx="1092412" cy="1255645"/>
      </dsp:txXfrm>
    </dsp:sp>
    <dsp:sp modelId="{428224DD-C6DB-4140-911B-90A1BA36A694}">
      <dsp:nvSpPr>
        <dsp:cNvPr id="0" name=""/>
        <dsp:cNvSpPr/>
      </dsp:nvSpPr>
      <dsp:spPr>
        <a:xfrm rot="5400000">
          <a:off x="2777499" y="3892900"/>
          <a:ext cx="1824181" cy="1587038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Patentes</a:t>
          </a:r>
        </a:p>
      </dsp:txBody>
      <dsp:txXfrm rot="-5400000">
        <a:off x="3143383" y="4058597"/>
        <a:ext cx="1092412" cy="1255645"/>
      </dsp:txXfrm>
    </dsp:sp>
    <dsp:sp modelId="{31947CB7-1E74-4855-9D9F-57E06A6F271E}">
      <dsp:nvSpPr>
        <dsp:cNvPr id="0" name=""/>
        <dsp:cNvSpPr/>
      </dsp:nvSpPr>
      <dsp:spPr>
        <a:xfrm>
          <a:off x="4531267" y="4139165"/>
          <a:ext cx="2035787" cy="1094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2DDC61-ECEF-470E-B8BD-B871D91ED841}">
      <dsp:nvSpPr>
        <dsp:cNvPr id="0" name=""/>
        <dsp:cNvSpPr/>
      </dsp:nvSpPr>
      <dsp:spPr>
        <a:xfrm rot="5400000">
          <a:off x="1063498" y="3892900"/>
          <a:ext cx="1824181" cy="158703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/>
        </a:p>
      </dsp:txBody>
      <dsp:txXfrm rot="-5400000">
        <a:off x="1429382" y="4058597"/>
        <a:ext cx="1092412" cy="12556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35D210-E43B-4D64-90EA-C6A77BFE3653}">
      <dsp:nvSpPr>
        <dsp:cNvPr id="0" name=""/>
        <dsp:cNvSpPr/>
      </dsp:nvSpPr>
      <dsp:spPr>
        <a:xfrm>
          <a:off x="0" y="317522"/>
          <a:ext cx="11416144" cy="1323000"/>
        </a:xfrm>
        <a:prstGeom prst="rect">
          <a:avLst/>
        </a:prstGeom>
        <a:solidFill>
          <a:schemeClr val="bg2">
            <a:lumMod val="95000"/>
            <a:alpha val="9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6020" tIns="437388" rIns="886020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Actitud proactiva hacia el entorno social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Investigación ligada a temas sociales</a:t>
          </a:r>
        </a:p>
      </dsp:txBody>
      <dsp:txXfrm>
        <a:off x="0" y="317522"/>
        <a:ext cx="11416144" cy="1323000"/>
      </dsp:txXfrm>
    </dsp:sp>
    <dsp:sp modelId="{26721B0A-3827-4C57-947F-92AF6907681A}">
      <dsp:nvSpPr>
        <dsp:cNvPr id="0" name=""/>
        <dsp:cNvSpPr/>
      </dsp:nvSpPr>
      <dsp:spPr>
        <a:xfrm>
          <a:off x="570807" y="7562"/>
          <a:ext cx="7991300" cy="6199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2052" tIns="0" rIns="30205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Compromiso social de investigadores</a:t>
          </a:r>
        </a:p>
      </dsp:txBody>
      <dsp:txXfrm>
        <a:off x="601069" y="37824"/>
        <a:ext cx="7930776" cy="559396"/>
      </dsp:txXfrm>
    </dsp:sp>
    <dsp:sp modelId="{87ED979C-21D9-4ADA-B16E-D77DB24506E7}">
      <dsp:nvSpPr>
        <dsp:cNvPr id="0" name=""/>
        <dsp:cNvSpPr/>
      </dsp:nvSpPr>
      <dsp:spPr>
        <a:xfrm>
          <a:off x="0" y="2063882"/>
          <a:ext cx="11416144" cy="1323000"/>
        </a:xfrm>
        <a:prstGeom prst="rect">
          <a:avLst/>
        </a:prstGeom>
        <a:solidFill>
          <a:schemeClr val="bg2">
            <a:lumMod val="95000"/>
            <a:alpha val="9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6020" tIns="437388" rIns="886020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Atención social de temas científicos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Controversias científicas</a:t>
          </a:r>
        </a:p>
      </dsp:txBody>
      <dsp:txXfrm>
        <a:off x="0" y="2063882"/>
        <a:ext cx="11416144" cy="1323000"/>
      </dsp:txXfrm>
    </dsp:sp>
    <dsp:sp modelId="{92A84F54-744F-4AE3-B8BD-57D5A1CF631E}">
      <dsp:nvSpPr>
        <dsp:cNvPr id="0" name=""/>
        <dsp:cNvSpPr/>
      </dsp:nvSpPr>
      <dsp:spPr>
        <a:xfrm>
          <a:off x="570807" y="1753922"/>
          <a:ext cx="7991300" cy="6199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2052" tIns="0" rIns="30205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Temáticas socialmente relevantes</a:t>
          </a:r>
        </a:p>
      </dsp:txBody>
      <dsp:txXfrm>
        <a:off x="601069" y="1784184"/>
        <a:ext cx="7930776" cy="559396"/>
      </dsp:txXfrm>
    </dsp:sp>
    <dsp:sp modelId="{E9BC372E-80B8-46E9-B5BC-13BB052F9CAB}">
      <dsp:nvSpPr>
        <dsp:cNvPr id="0" name=""/>
        <dsp:cNvSpPr/>
      </dsp:nvSpPr>
      <dsp:spPr>
        <a:xfrm>
          <a:off x="0" y="3810242"/>
          <a:ext cx="11416144" cy="1323000"/>
        </a:xfrm>
        <a:prstGeom prst="rect">
          <a:avLst/>
        </a:prstGeom>
        <a:solidFill>
          <a:schemeClr val="bg2">
            <a:lumMod val="95000"/>
            <a:alpha val="9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6020" tIns="437388" rIns="886020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Actores que consumen ciencia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Percepción de la ciencia</a:t>
          </a:r>
        </a:p>
      </dsp:txBody>
      <dsp:txXfrm>
        <a:off x="0" y="3810242"/>
        <a:ext cx="11416144" cy="1323000"/>
      </dsp:txXfrm>
    </dsp:sp>
    <dsp:sp modelId="{164BEF5E-8014-456E-9AEE-E6744B150FC8}">
      <dsp:nvSpPr>
        <dsp:cNvPr id="0" name=""/>
        <dsp:cNvSpPr/>
      </dsp:nvSpPr>
      <dsp:spPr>
        <a:xfrm>
          <a:off x="570807" y="3500282"/>
          <a:ext cx="7991300" cy="6199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2052" tIns="0" rIns="30205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Comunidades de atención</a:t>
          </a:r>
        </a:p>
      </dsp:txBody>
      <dsp:txXfrm>
        <a:off x="601069" y="3530544"/>
        <a:ext cx="7930776" cy="5593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2D5539-3868-432F-A003-CDCE0D0AFD90}">
      <dsp:nvSpPr>
        <dsp:cNvPr id="0" name=""/>
        <dsp:cNvSpPr/>
      </dsp:nvSpPr>
      <dsp:spPr>
        <a:xfrm>
          <a:off x="3308" y="1160845"/>
          <a:ext cx="2624381" cy="209950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30000" b="-30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4DA1D3-93DA-4339-9730-04226F848783}">
      <dsp:nvSpPr>
        <dsp:cNvPr id="0" name=""/>
        <dsp:cNvSpPr/>
      </dsp:nvSpPr>
      <dsp:spPr>
        <a:xfrm>
          <a:off x="239502" y="3050400"/>
          <a:ext cx="2335699" cy="73482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Objetivo a perseguir</a:t>
          </a:r>
        </a:p>
      </dsp:txBody>
      <dsp:txXfrm>
        <a:off x="239502" y="3050400"/>
        <a:ext cx="2335699" cy="734826"/>
      </dsp:txXfrm>
    </dsp:sp>
    <dsp:sp modelId="{40EA43D1-A8AA-4DC8-8DD3-F10EA1574037}">
      <dsp:nvSpPr>
        <dsp:cNvPr id="0" name=""/>
        <dsp:cNvSpPr/>
      </dsp:nvSpPr>
      <dsp:spPr>
        <a:xfrm>
          <a:off x="2890127" y="1160845"/>
          <a:ext cx="2624381" cy="2099504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98D503-71A7-4074-AB66-6EF9BC119ECF}">
      <dsp:nvSpPr>
        <dsp:cNvPr id="0" name=""/>
        <dsp:cNvSpPr/>
      </dsp:nvSpPr>
      <dsp:spPr>
        <a:xfrm>
          <a:off x="3126321" y="3050400"/>
          <a:ext cx="2335699" cy="73482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/>
            <a:t>Fuentes </a:t>
          </a:r>
          <a:r>
            <a:rPr lang="es-ES" sz="2000" b="0" kern="1200" dirty="0" err="1"/>
            <a:t>altmétricas</a:t>
          </a:r>
          <a:r>
            <a:rPr lang="es-ES" sz="2000" b="0" kern="1200" dirty="0"/>
            <a:t> ≈ Fenómeno a analizar</a:t>
          </a:r>
        </a:p>
      </dsp:txBody>
      <dsp:txXfrm>
        <a:off x="3126321" y="3050400"/>
        <a:ext cx="2335699" cy="734826"/>
      </dsp:txXfrm>
    </dsp:sp>
    <dsp:sp modelId="{FF509AE1-1AC7-40C3-AC2E-724EDEE1E7B1}">
      <dsp:nvSpPr>
        <dsp:cNvPr id="0" name=""/>
        <dsp:cNvSpPr/>
      </dsp:nvSpPr>
      <dsp:spPr>
        <a:xfrm>
          <a:off x="5776946" y="1160845"/>
          <a:ext cx="2624381" cy="2099504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41000" r="-4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81A24A-5FC4-499E-897D-23B1E7772D8E}">
      <dsp:nvSpPr>
        <dsp:cNvPr id="0" name=""/>
        <dsp:cNvSpPr/>
      </dsp:nvSpPr>
      <dsp:spPr>
        <a:xfrm>
          <a:off x="6013140" y="3050400"/>
          <a:ext cx="2335699" cy="73482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Selección de indicadores</a:t>
          </a:r>
        </a:p>
      </dsp:txBody>
      <dsp:txXfrm>
        <a:off x="6013140" y="3050400"/>
        <a:ext cx="2335699" cy="734826"/>
      </dsp:txXfrm>
    </dsp:sp>
    <dsp:sp modelId="{9EFD0B3A-541B-40FB-B2DA-B8904315A3D5}">
      <dsp:nvSpPr>
        <dsp:cNvPr id="0" name=""/>
        <dsp:cNvSpPr/>
      </dsp:nvSpPr>
      <dsp:spPr>
        <a:xfrm>
          <a:off x="8663765" y="1160845"/>
          <a:ext cx="2624381" cy="2099504"/>
        </a:xfrm>
        <a:prstGeom prst="rect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C94192-37EF-4830-A516-534DA6AE5D63}">
      <dsp:nvSpPr>
        <dsp:cNvPr id="0" name=""/>
        <dsp:cNvSpPr/>
      </dsp:nvSpPr>
      <dsp:spPr>
        <a:xfrm>
          <a:off x="8899960" y="3050400"/>
          <a:ext cx="2335699" cy="73482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Método de análisis</a:t>
          </a:r>
        </a:p>
      </dsp:txBody>
      <dsp:txXfrm>
        <a:off x="8899960" y="3050400"/>
        <a:ext cx="2335699" cy="7348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0CB070B-93E8-4E3F-93BA-4C6F4F890423}" type="datetime1">
              <a:rPr lang="es-ES" smtClean="0"/>
              <a:t>23/05/2019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9EAA754-C899-4020-AF30-0F80416D4F92}" type="datetime1">
              <a:rPr lang="es-ES" noProof="0" smtClean="0"/>
              <a:t>23/05/2019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6460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420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5884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5137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0673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4728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279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5109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8148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5717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298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2707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27232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94595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32920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 err="1"/>
              <a:t>mendeley</a:t>
            </a:r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28770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 err="1"/>
              <a:t>mendeley</a:t>
            </a:r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40475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9494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6606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2132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9477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9518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7163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9729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¿Por qué?</a:t>
            </a:r>
          </a:p>
          <a:p>
            <a:pPr rtl="0"/>
            <a:r>
              <a:rPr lang="es-ES" dirty="0"/>
              <a:t>-Recogida de datos. Uso de distintas </a:t>
            </a:r>
            <a:r>
              <a:rPr lang="es-ES" dirty="0" err="1"/>
              <a:t>APIs</a:t>
            </a:r>
            <a:r>
              <a:rPr lang="es-ES" dirty="0"/>
              <a:t> para acceder a fuentes primarias</a:t>
            </a:r>
          </a:p>
          <a:p>
            <a:pPr rtl="0"/>
            <a:r>
              <a:rPr lang="es-ES" dirty="0"/>
              <a:t>-Agregación y presentación. Distintas estrategias para identificar mencionar y agregar versiones de documentos (i.e., </a:t>
            </a:r>
            <a:r>
              <a:rPr lang="es-ES" dirty="0" err="1"/>
              <a:t>DOIs</a:t>
            </a:r>
            <a:r>
              <a:rPr lang="es-ES" dirty="0"/>
              <a:t>, </a:t>
            </a:r>
            <a:r>
              <a:rPr lang="es-ES" dirty="0" err="1"/>
              <a:t>URLs</a:t>
            </a:r>
            <a:r>
              <a:rPr lang="es-ES" dirty="0"/>
              <a:t>)</a:t>
            </a:r>
          </a:p>
          <a:p>
            <a:pPr rtl="0"/>
            <a:r>
              <a:rPr lang="es-ES" dirty="0"/>
              <a:t>-Actualización. Distinta periodicidad por proveedor y fuente</a:t>
            </a:r>
          </a:p>
          <a:p>
            <a:pPr rtl="0"/>
            <a:endParaRPr lang="es-ES" dirty="0"/>
          </a:p>
          <a:p>
            <a:pPr rtl="0"/>
            <a:r>
              <a:rPr lang="es-ES" dirty="0"/>
              <a:t>¡LOS INDICADORES ALTMÉTRICOS SON INESTABLES!</a:t>
            </a:r>
          </a:p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5244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9664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 con imagen pequeñ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1904" y="4650539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1" name="Marcador de texto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3" name="Marcador de texto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4" name="Marcador de posición de número de diapositiva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posición de contenido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8" name="Marcador de posición de texto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9" name="Marcador de posición de contenido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0" name="Marcador de posición de contenido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</p:spPr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9" name="Marcador de posición de texto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0" name="Marcador de posición de contenido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</p:spPr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9" name="Marcador de posición de texto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2" name="Marcador de posición de imagen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l título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con imagen gra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onteni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onteni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Marcador de posición de imagen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con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mparación izquierdo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2" name="Marcador de comparación izquierdo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8" name="Marcador de posición de texto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í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Escriba la leyenda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Gracias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0" name="Marcador de texto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12" name="Marcador de texto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Número de teléfono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Identificador de red social o correo electrónico</a:t>
            </a:r>
          </a:p>
        </p:txBody>
      </p:sp>
      <p:sp>
        <p:nvSpPr>
          <p:cNvPr id="14" name="Marcador de texto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Sitio web de la empresa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4" name="Cuadro de texto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es-ES" sz="1600" b="1" spc="-100" noProof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WOODGROVE</a:t>
            </a:r>
            <a:r>
              <a:rPr lang="es-ES" sz="1600" b="1" spc="-100" noProof="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es-ES" sz="1600" b="1" spc="-100" noProof="0">
                <a:solidFill>
                  <a:schemeClr val="tx1"/>
                </a:solidFill>
                <a:latin typeface="Corbel" panose="020B0503020204020204" pitchFamily="34" charset="0"/>
              </a:rPr>
              <a:t>BANK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B322F68-670D-45A0-A54F-7E70BCEAED3F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69B5F15-353A-4344-8D61-F4E25AA9FB6C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FA0C0AA-FCE8-4A7F-928A-54C96BBA9053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profiles.impactstory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knowmetrics.or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microsoft.com/office/2007/relationships/hdphoto" Target="../media/hdphoto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3.sv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nrobinsongarcia.com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71/journal.pone.0216408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doi.org/10.3389/frma.2017.00005" TargetMode="External"/><Relationship Id="rId4" Type="http://schemas.openxmlformats.org/officeDocument/2006/relationships/hyperlink" Target="https://doi.org/10.1093/scipol/scy02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C0BA96B3-F713-41B0-A2E3-15E9039E47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51526"/>
          <a:stretch/>
        </p:blipFill>
        <p:spPr>
          <a:xfrm>
            <a:off x="9975273" y="-13855"/>
            <a:ext cx="2216728" cy="6871855"/>
          </a:xfrm>
        </p:spPr>
      </p:pic>
      <p:sp>
        <p:nvSpPr>
          <p:cNvPr id="16" name="Cuadro de texto 15">
            <a:extLst>
              <a:ext uri="{FF2B5EF4-FFF2-40B4-BE49-F238E27FC236}">
                <a16:creationId xmlns:a16="http://schemas.microsoft.com/office/drawing/2014/main" id="{E2F2BFDF-E9F2-4569-A9F2-E1FFCB7FB82D}"/>
              </a:ext>
            </a:extLst>
          </p:cNvPr>
          <p:cNvSpPr txBox="1"/>
          <p:nvPr/>
        </p:nvSpPr>
        <p:spPr>
          <a:xfrm>
            <a:off x="4475019" y="3185225"/>
            <a:ext cx="2610222" cy="763730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s-ES" sz="1600" b="1" spc="-100" dirty="0">
                <a:latin typeface="Corbel" panose="020B0503020204020204" pitchFamily="34" charset="0"/>
              </a:rPr>
              <a:t>NICOLAS ROBINSON-GARCIA</a:t>
            </a:r>
            <a:endParaRPr lang="es-ES" sz="1600" b="1" spc="-100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</a:endParaRPr>
          </a:p>
          <a:p>
            <a:pPr algn="r" rtl="0">
              <a:lnSpc>
                <a:spcPts val="1400"/>
              </a:lnSpc>
            </a:pPr>
            <a:r>
              <a:rPr lang="es-ES" sz="16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DANIEL TORRES-SALINAS</a:t>
            </a:r>
          </a:p>
          <a:p>
            <a:pPr algn="r" rtl="0">
              <a:lnSpc>
                <a:spcPts val="1400"/>
              </a:lnSpc>
            </a:pPr>
            <a:r>
              <a:rPr lang="es-ES" sz="16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ZOHREH ZAHEDI</a:t>
            </a:r>
          </a:p>
          <a:p>
            <a:pPr algn="r" rtl="0">
              <a:lnSpc>
                <a:spcPts val="1400"/>
              </a:lnSpc>
            </a:pPr>
            <a:r>
              <a:rPr lang="es-ES" sz="16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RODRIGO COSTAS</a:t>
            </a:r>
            <a:endParaRPr lang="es-ES" sz="1600" b="1" spc="-1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990" y="3742288"/>
            <a:ext cx="6798250" cy="2278478"/>
          </a:xfrm>
        </p:spPr>
        <p:txBody>
          <a:bodyPr rtlCol="0"/>
          <a:lstStyle/>
          <a:p>
            <a:pPr rtl="0"/>
            <a:r>
              <a:rPr lang="es-ES" dirty="0"/>
              <a:t>Aplicaciones prácticas de las </a:t>
            </a:r>
            <a:r>
              <a:rPr lang="es-ES" dirty="0" err="1"/>
              <a:t>altmétricas</a:t>
            </a:r>
            <a:endParaRPr lang="es-ES" dirty="0"/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1904" y="4026716"/>
            <a:ext cx="3401478" cy="1815861"/>
          </a:xfrm>
        </p:spPr>
        <p:txBody>
          <a:bodyPr rtlCol="0"/>
          <a:lstStyle/>
          <a:p>
            <a:pPr rtl="0"/>
            <a:r>
              <a:rPr lang="es-ES" dirty="0"/>
              <a:t>9ª Conferencia Internacional sobre revistas de Ciencias Sociales y Humanidades</a:t>
            </a:r>
          </a:p>
          <a:p>
            <a:pPr algn="r" rtl="0"/>
            <a:r>
              <a:rPr lang="es-ES" dirty="0"/>
              <a:t>#CRECS2019</a:t>
            </a:r>
          </a:p>
        </p:txBody>
      </p:sp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10</a:t>
            </a:fld>
            <a:endParaRPr lang="es-ES"/>
          </a:p>
        </p:txBody>
      </p:sp>
      <p:sp>
        <p:nvSpPr>
          <p:cNvPr id="8" name="Título7" hidden="1">
            <a:extLst>
              <a:ext uri="{FF2B5EF4-FFF2-40B4-BE49-F238E27FC236}">
                <a16:creationId xmlns:a16="http://schemas.microsoft.com/office/drawing/2014/main" id="{D4D7552C-2487-44D3-B47B-039B6E9A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/>
              <a:t>DIAPOSITIVA DE IMAGEN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804C833-35E6-4B30-BDF2-74A7A563C976}"/>
              </a:ext>
            </a:extLst>
          </p:cNvPr>
          <p:cNvSpPr/>
          <p:nvPr/>
        </p:nvSpPr>
        <p:spPr>
          <a:xfrm>
            <a:off x="9961418" y="6165273"/>
            <a:ext cx="2230582" cy="6927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2548153-CD07-4770-8734-D11E4A55E419}"/>
              </a:ext>
            </a:extLst>
          </p:cNvPr>
          <p:cNvSpPr txBox="1">
            <a:spLocks/>
          </p:cNvSpPr>
          <p:nvPr/>
        </p:nvSpPr>
        <p:spPr>
          <a:xfrm>
            <a:off x="4445086" y="331815"/>
            <a:ext cx="5184913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dirty="0"/>
              <a:t>Nuevos INDICADORES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E8E5D88-C21D-44DB-975C-EF02B06B531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98868" y="2417288"/>
            <a:ext cx="7109056" cy="380340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AFAF9A8-2899-4639-9721-C312E1A54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964" y="964896"/>
            <a:ext cx="5797345" cy="1523390"/>
          </a:xfrm>
          <a:prstGeom prst="rect">
            <a:avLst/>
          </a:prstGeom>
        </p:spPr>
      </p:pic>
      <p:sp>
        <p:nvSpPr>
          <p:cNvPr id="13" name="Freeform 8">
            <a:extLst>
              <a:ext uri="{FF2B5EF4-FFF2-40B4-BE49-F238E27FC236}">
                <a16:creationId xmlns:a16="http://schemas.microsoft.com/office/drawing/2014/main" id="{04285444-3B73-442D-A112-23FE8D0FCA41}"/>
              </a:ext>
            </a:extLst>
          </p:cNvPr>
          <p:cNvSpPr>
            <a:spLocks noEditPoints="1"/>
          </p:cNvSpPr>
          <p:nvPr/>
        </p:nvSpPr>
        <p:spPr bwMode="auto">
          <a:xfrm>
            <a:off x="5769044" y="847257"/>
            <a:ext cx="6422956" cy="1548232"/>
          </a:xfrm>
          <a:custGeom>
            <a:avLst/>
            <a:gdLst>
              <a:gd name="T0" fmla="*/ 270 w 270"/>
              <a:gd name="T1" fmla="*/ 4 h 226"/>
              <a:gd name="T2" fmla="*/ 265 w 270"/>
              <a:gd name="T3" fmla="*/ 9 h 226"/>
              <a:gd name="T4" fmla="*/ 258 w 270"/>
              <a:gd name="T5" fmla="*/ 12 h 226"/>
              <a:gd name="T6" fmla="*/ 258 w 270"/>
              <a:gd name="T7" fmla="*/ 6 h 226"/>
              <a:gd name="T8" fmla="*/ 114 w 270"/>
              <a:gd name="T9" fmla="*/ 7 h 226"/>
              <a:gd name="T10" fmla="*/ 45 w 270"/>
              <a:gd name="T11" fmla="*/ 9 h 226"/>
              <a:gd name="T12" fmla="*/ 41 w 270"/>
              <a:gd name="T13" fmla="*/ 8 h 226"/>
              <a:gd name="T14" fmla="*/ 39 w 270"/>
              <a:gd name="T15" fmla="*/ 10 h 226"/>
              <a:gd name="T16" fmla="*/ 23 w 270"/>
              <a:gd name="T17" fmla="*/ 11 h 226"/>
              <a:gd name="T18" fmla="*/ 13 w 270"/>
              <a:gd name="T19" fmla="*/ 14 h 226"/>
              <a:gd name="T20" fmla="*/ 46 w 270"/>
              <a:gd name="T21" fmla="*/ 5 h 226"/>
              <a:gd name="T22" fmla="*/ 78 w 270"/>
              <a:gd name="T23" fmla="*/ 5 h 226"/>
              <a:gd name="T24" fmla="*/ 159 w 270"/>
              <a:gd name="T25" fmla="*/ 1 h 226"/>
              <a:gd name="T26" fmla="*/ 251 w 270"/>
              <a:gd name="T27" fmla="*/ 1 h 226"/>
              <a:gd name="T28" fmla="*/ 270 w 270"/>
              <a:gd name="T29" fmla="*/ 4 h 226"/>
              <a:gd name="T30" fmla="*/ 250 w 270"/>
              <a:gd name="T31" fmla="*/ 13 h 226"/>
              <a:gd name="T32" fmla="*/ 249 w 270"/>
              <a:gd name="T33" fmla="*/ 16 h 226"/>
              <a:gd name="T34" fmla="*/ 252 w 270"/>
              <a:gd name="T35" fmla="*/ 196 h 226"/>
              <a:gd name="T36" fmla="*/ 254 w 270"/>
              <a:gd name="T37" fmla="*/ 207 h 226"/>
              <a:gd name="T38" fmla="*/ 255 w 270"/>
              <a:gd name="T39" fmla="*/ 194 h 226"/>
              <a:gd name="T40" fmla="*/ 252 w 270"/>
              <a:gd name="T41" fmla="*/ 28 h 226"/>
              <a:gd name="T42" fmla="*/ 252 w 270"/>
              <a:gd name="T43" fmla="*/ 13 h 226"/>
              <a:gd name="T44" fmla="*/ 250 w 270"/>
              <a:gd name="T45" fmla="*/ 13 h 226"/>
              <a:gd name="T46" fmla="*/ 0 w 270"/>
              <a:gd name="T47" fmla="*/ 15 h 226"/>
              <a:gd name="T48" fmla="*/ 2 w 270"/>
              <a:gd name="T49" fmla="*/ 226 h 226"/>
              <a:gd name="T50" fmla="*/ 118 w 270"/>
              <a:gd name="T51" fmla="*/ 213 h 226"/>
              <a:gd name="T52" fmla="*/ 203 w 270"/>
              <a:gd name="T53" fmla="*/ 210 h 226"/>
              <a:gd name="T54" fmla="*/ 233 w 270"/>
              <a:gd name="T55" fmla="*/ 209 h 226"/>
              <a:gd name="T56" fmla="*/ 242 w 270"/>
              <a:gd name="T57" fmla="*/ 210 h 226"/>
              <a:gd name="T58" fmla="*/ 249 w 270"/>
              <a:gd name="T59" fmla="*/ 206 h 226"/>
              <a:gd name="T60" fmla="*/ 238 w 270"/>
              <a:gd name="T61" fmla="*/ 203 h 226"/>
              <a:gd name="T62" fmla="*/ 226 w 270"/>
              <a:gd name="T63" fmla="*/ 205 h 226"/>
              <a:gd name="T64" fmla="*/ 112 w 270"/>
              <a:gd name="T65" fmla="*/ 209 h 226"/>
              <a:gd name="T66" fmla="*/ 7 w 270"/>
              <a:gd name="T67" fmla="*/ 221 h 226"/>
              <a:gd name="T68" fmla="*/ 6 w 270"/>
              <a:gd name="T69" fmla="*/ 93 h 226"/>
              <a:gd name="T70" fmla="*/ 4 w 270"/>
              <a:gd name="T71" fmla="*/ 12 h 226"/>
              <a:gd name="T72" fmla="*/ 1 w 270"/>
              <a:gd name="T73" fmla="*/ 12 h 226"/>
              <a:gd name="T74" fmla="*/ 0 w 270"/>
              <a:gd name="T75" fmla="*/ 15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70" h="226">
                <a:moveTo>
                  <a:pt x="270" y="4"/>
                </a:moveTo>
                <a:cubicBezTo>
                  <a:pt x="270" y="11"/>
                  <a:pt x="265" y="6"/>
                  <a:pt x="265" y="9"/>
                </a:cubicBezTo>
                <a:cubicBezTo>
                  <a:pt x="262" y="9"/>
                  <a:pt x="261" y="11"/>
                  <a:pt x="258" y="12"/>
                </a:cubicBezTo>
                <a:cubicBezTo>
                  <a:pt x="255" y="11"/>
                  <a:pt x="259" y="8"/>
                  <a:pt x="258" y="6"/>
                </a:cubicBezTo>
                <a:cubicBezTo>
                  <a:pt x="210" y="3"/>
                  <a:pt x="161" y="4"/>
                  <a:pt x="114" y="7"/>
                </a:cubicBezTo>
                <a:cubicBezTo>
                  <a:pt x="92" y="8"/>
                  <a:pt x="66" y="7"/>
                  <a:pt x="45" y="9"/>
                </a:cubicBezTo>
                <a:cubicBezTo>
                  <a:pt x="43" y="9"/>
                  <a:pt x="42" y="8"/>
                  <a:pt x="41" y="8"/>
                </a:cubicBezTo>
                <a:cubicBezTo>
                  <a:pt x="40" y="8"/>
                  <a:pt x="39" y="10"/>
                  <a:pt x="39" y="10"/>
                </a:cubicBezTo>
                <a:cubicBezTo>
                  <a:pt x="34" y="11"/>
                  <a:pt x="28" y="10"/>
                  <a:pt x="23" y="11"/>
                </a:cubicBezTo>
                <a:cubicBezTo>
                  <a:pt x="20" y="12"/>
                  <a:pt x="17" y="16"/>
                  <a:pt x="13" y="14"/>
                </a:cubicBezTo>
                <a:cubicBezTo>
                  <a:pt x="20" y="6"/>
                  <a:pt x="33" y="5"/>
                  <a:pt x="46" y="5"/>
                </a:cubicBezTo>
                <a:cubicBezTo>
                  <a:pt x="56" y="4"/>
                  <a:pt x="67" y="5"/>
                  <a:pt x="78" y="5"/>
                </a:cubicBezTo>
                <a:cubicBezTo>
                  <a:pt x="106" y="5"/>
                  <a:pt x="133" y="1"/>
                  <a:pt x="159" y="1"/>
                </a:cubicBezTo>
                <a:cubicBezTo>
                  <a:pt x="190" y="0"/>
                  <a:pt x="220" y="1"/>
                  <a:pt x="251" y="1"/>
                </a:cubicBezTo>
                <a:cubicBezTo>
                  <a:pt x="256" y="1"/>
                  <a:pt x="264" y="1"/>
                  <a:pt x="270" y="4"/>
                </a:cubicBezTo>
                <a:close/>
                <a:moveTo>
                  <a:pt x="250" y="13"/>
                </a:moveTo>
                <a:cubicBezTo>
                  <a:pt x="250" y="14"/>
                  <a:pt x="249" y="15"/>
                  <a:pt x="249" y="16"/>
                </a:cubicBezTo>
                <a:cubicBezTo>
                  <a:pt x="250" y="81"/>
                  <a:pt x="250" y="138"/>
                  <a:pt x="252" y="196"/>
                </a:cubicBezTo>
                <a:cubicBezTo>
                  <a:pt x="250" y="200"/>
                  <a:pt x="249" y="206"/>
                  <a:pt x="254" y="207"/>
                </a:cubicBezTo>
                <a:cubicBezTo>
                  <a:pt x="258" y="204"/>
                  <a:pt x="255" y="198"/>
                  <a:pt x="255" y="194"/>
                </a:cubicBezTo>
                <a:cubicBezTo>
                  <a:pt x="251" y="140"/>
                  <a:pt x="255" y="65"/>
                  <a:pt x="252" y="28"/>
                </a:cubicBezTo>
                <a:cubicBezTo>
                  <a:pt x="256" y="27"/>
                  <a:pt x="257" y="14"/>
                  <a:pt x="252" y="13"/>
                </a:cubicBezTo>
                <a:cubicBezTo>
                  <a:pt x="251" y="13"/>
                  <a:pt x="251" y="13"/>
                  <a:pt x="250" y="13"/>
                </a:cubicBezTo>
                <a:close/>
                <a:moveTo>
                  <a:pt x="0" y="15"/>
                </a:moveTo>
                <a:cubicBezTo>
                  <a:pt x="4" y="78"/>
                  <a:pt x="2" y="159"/>
                  <a:pt x="2" y="226"/>
                </a:cubicBezTo>
                <a:cubicBezTo>
                  <a:pt x="40" y="223"/>
                  <a:pt x="78" y="215"/>
                  <a:pt x="118" y="213"/>
                </a:cubicBezTo>
                <a:cubicBezTo>
                  <a:pt x="145" y="211"/>
                  <a:pt x="172" y="212"/>
                  <a:pt x="203" y="210"/>
                </a:cubicBezTo>
                <a:cubicBezTo>
                  <a:pt x="213" y="209"/>
                  <a:pt x="224" y="208"/>
                  <a:pt x="233" y="209"/>
                </a:cubicBezTo>
                <a:cubicBezTo>
                  <a:pt x="238" y="209"/>
                  <a:pt x="237" y="212"/>
                  <a:pt x="242" y="210"/>
                </a:cubicBezTo>
                <a:cubicBezTo>
                  <a:pt x="243" y="209"/>
                  <a:pt x="249" y="213"/>
                  <a:pt x="249" y="206"/>
                </a:cubicBezTo>
                <a:cubicBezTo>
                  <a:pt x="247" y="202"/>
                  <a:pt x="242" y="203"/>
                  <a:pt x="238" y="203"/>
                </a:cubicBezTo>
                <a:cubicBezTo>
                  <a:pt x="234" y="203"/>
                  <a:pt x="229" y="205"/>
                  <a:pt x="226" y="205"/>
                </a:cubicBezTo>
                <a:cubicBezTo>
                  <a:pt x="188" y="209"/>
                  <a:pt x="149" y="206"/>
                  <a:pt x="112" y="209"/>
                </a:cubicBezTo>
                <a:cubicBezTo>
                  <a:pt x="74" y="213"/>
                  <a:pt x="40" y="220"/>
                  <a:pt x="7" y="221"/>
                </a:cubicBezTo>
                <a:cubicBezTo>
                  <a:pt x="2" y="181"/>
                  <a:pt x="8" y="135"/>
                  <a:pt x="6" y="93"/>
                </a:cubicBezTo>
                <a:cubicBezTo>
                  <a:pt x="5" y="63"/>
                  <a:pt x="4" y="39"/>
                  <a:pt x="4" y="12"/>
                </a:cubicBezTo>
                <a:cubicBezTo>
                  <a:pt x="3" y="12"/>
                  <a:pt x="2" y="12"/>
                  <a:pt x="1" y="12"/>
                </a:cubicBezTo>
                <a:cubicBezTo>
                  <a:pt x="1" y="13"/>
                  <a:pt x="0" y="13"/>
                  <a:pt x="0" y="15"/>
                </a:cubicBezTo>
                <a:close/>
              </a:path>
            </a:pathLst>
          </a:custGeom>
          <a:solidFill>
            <a:srgbClr val="F03E3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A39EA5F-84F6-4E14-8473-B66F664AA60A}"/>
              </a:ext>
            </a:extLst>
          </p:cNvPr>
          <p:cNvSpPr txBox="1"/>
          <p:nvPr/>
        </p:nvSpPr>
        <p:spPr>
          <a:xfrm>
            <a:off x="3539613" y="6334780"/>
            <a:ext cx="8652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/>
            </a:lvl1pPr>
          </a:lstStyle>
          <a:p>
            <a:r>
              <a:rPr lang="es-ES" dirty="0"/>
              <a:t>Torres-Salinas, et al., 2018</a:t>
            </a:r>
          </a:p>
        </p:txBody>
      </p:sp>
    </p:spTree>
    <p:extLst>
      <p:ext uri="{BB962C8B-B14F-4D97-AF65-F5344CB8AC3E}">
        <p14:creationId xmlns:p14="http://schemas.microsoft.com/office/powerpoint/2010/main" val="1415732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ED1C47E4-28F8-41FF-8957-94FF8C0F61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8569" r="856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11</a:t>
            </a:fld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7A4205A-90D6-4909-B6AE-2ECBFED96410}"/>
              </a:ext>
            </a:extLst>
          </p:cNvPr>
          <p:cNvSpPr/>
          <p:nvPr/>
        </p:nvSpPr>
        <p:spPr>
          <a:xfrm>
            <a:off x="9975273" y="6165273"/>
            <a:ext cx="2230582" cy="6927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 bwMode="ltGray">
          <a:xfrm>
            <a:off x="304798" y="5690504"/>
            <a:ext cx="9525001" cy="987880"/>
          </a:xfrm>
        </p:spPr>
        <p:txBody>
          <a:bodyPr rtlCol="0"/>
          <a:lstStyle/>
          <a:p>
            <a:pPr rtl="0"/>
            <a:r>
              <a:rPr lang="es-ES" dirty="0">
                <a:ln>
                  <a:solidFill>
                    <a:sysClr val="windowText" lastClr="000000"/>
                  </a:solidFill>
                </a:ln>
              </a:rPr>
              <a:t>¿Y todo esto para qué?</a:t>
            </a:r>
          </a:p>
        </p:txBody>
      </p:sp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APLICACIONES </a:t>
            </a:r>
            <a:r>
              <a:rPr lang="es-ES" dirty="0" err="1"/>
              <a:t>PRácticas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A42D59-EAD6-4F95-84F1-32A30F0578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/>
          <a:p>
            <a:pPr rtl="0"/>
            <a:r>
              <a:rPr lang="es-ES" sz="2400" b="1" dirty="0">
                <a:solidFill>
                  <a:schemeClr val="accent3">
                    <a:lumMod val="75000"/>
                  </a:schemeClr>
                </a:solidFill>
              </a:rPr>
              <a:t>Evidentemente, no vamos a medir impacto social con las </a:t>
            </a:r>
            <a:r>
              <a:rPr lang="es-ES" sz="2400" b="1" dirty="0" err="1">
                <a:solidFill>
                  <a:schemeClr val="accent3">
                    <a:lumMod val="75000"/>
                  </a:schemeClr>
                </a:solidFill>
              </a:rPr>
              <a:t>altmétricas</a:t>
            </a:r>
            <a:endParaRPr lang="es-ES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12</a:t>
            </a:fld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FF0E776-0E21-49A7-A7CE-3574F089713F}"/>
              </a:ext>
            </a:extLst>
          </p:cNvPr>
          <p:cNvSpPr/>
          <p:nvPr/>
        </p:nvSpPr>
        <p:spPr>
          <a:xfrm>
            <a:off x="9975273" y="6165273"/>
            <a:ext cx="2230582" cy="6927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ABAAF32F-54E7-4E0B-80F5-8BA3F23637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0038269"/>
              </p:ext>
            </p:extLst>
          </p:nvPr>
        </p:nvGraphicFramePr>
        <p:xfrm>
          <a:off x="429492" y="1496291"/>
          <a:ext cx="11416144" cy="5140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88837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3FB4D5-DA14-4F29-9320-2DE0A6B5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1"/>
              <a:t>Compromiso social de los investigadores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0A34EBD-7DEA-4599-A81B-0A363A0E17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 rtlCol="0"/>
          <a:lstStyle/>
          <a:p>
            <a:pPr rtl="0"/>
            <a:fld id="{19B51A1E-902D-48AF-9020-955120F399B6}" type="slidenum">
              <a:rPr lang="es-ES" noProof="1" dirty="0" smtClean="0"/>
              <a:pPr rtl="0"/>
              <a:t>13</a:t>
            </a:fld>
            <a:endParaRPr lang="es-ES" noProof="1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1E46408-B774-4E97-81B8-FC5DA2672837}"/>
              </a:ext>
            </a:extLst>
          </p:cNvPr>
          <p:cNvSpPr/>
          <p:nvPr/>
        </p:nvSpPr>
        <p:spPr>
          <a:xfrm>
            <a:off x="9975273" y="6165273"/>
            <a:ext cx="2230582" cy="6927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Marcador de contenido 3">
            <a:extLst>
              <a:ext uri="{FF2B5EF4-FFF2-40B4-BE49-F238E27FC236}">
                <a16:creationId xmlns:a16="http://schemas.microsoft.com/office/drawing/2014/main" id="{CEF71904-2B0F-49BC-A9B2-F5DD8B7B0174}"/>
              </a:ext>
            </a:extLst>
          </p:cNvPr>
          <p:cNvSpPr txBox="1">
            <a:spLocks/>
          </p:cNvSpPr>
          <p:nvPr/>
        </p:nvSpPr>
        <p:spPr>
          <a:xfrm>
            <a:off x="1330033" y="1510145"/>
            <a:ext cx="4641275" cy="4031673"/>
          </a:xfrm>
          <a:prstGeom prst="rect">
            <a:avLst/>
          </a:prstGeom>
          <a:solidFill>
            <a:schemeClr val="bg1"/>
          </a:soli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400" dirty="0"/>
          </a:p>
          <a:p>
            <a:r>
              <a:rPr lang="es-ES" sz="2400" b="1" dirty="0"/>
              <a:t>Investigadores</a:t>
            </a:r>
          </a:p>
          <a:p>
            <a:pPr lvl="1"/>
            <a:r>
              <a:rPr lang="es-ES" sz="2200" dirty="0"/>
              <a:t>Evidencia del interés de su trabajo</a:t>
            </a:r>
          </a:p>
          <a:p>
            <a:r>
              <a:rPr lang="es-ES" sz="2400" b="1" dirty="0"/>
              <a:t>Instituciones</a:t>
            </a:r>
          </a:p>
          <a:p>
            <a:pPr lvl="1"/>
            <a:r>
              <a:rPr lang="es-ES" sz="2200" dirty="0"/>
              <a:t>Monitorización de la atención que recibe su producción científica</a:t>
            </a:r>
          </a:p>
          <a:p>
            <a:pPr lvl="1"/>
            <a:r>
              <a:rPr lang="es-ES" sz="2200" dirty="0"/>
              <a:t>Identificación de perfiles</a:t>
            </a:r>
          </a:p>
          <a:p>
            <a:r>
              <a:rPr lang="es-ES" sz="2400" b="1" dirty="0"/>
              <a:t>Revistas</a:t>
            </a:r>
          </a:p>
          <a:p>
            <a:pPr lvl="1"/>
            <a:r>
              <a:rPr lang="es-ES" sz="2200" dirty="0"/>
              <a:t>Monitorización de la atención que reciben sus publicaciones</a:t>
            </a:r>
          </a:p>
          <a:p>
            <a:endParaRPr lang="es-ES" sz="2400" dirty="0"/>
          </a:p>
          <a:p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7C438936-7D3E-43F3-84F7-6F6052A3A31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/>
          <a:p>
            <a:pPr rtl="0"/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Listado no exhaustivo de ejemplos ni de usuarios potenciales!</a:t>
            </a:r>
          </a:p>
        </p:txBody>
      </p:sp>
      <p:pic>
        <p:nvPicPr>
          <p:cNvPr id="1026" name="Picture 2" descr="Image result for social engagement">
            <a:extLst>
              <a:ext uri="{FF2B5EF4-FFF2-40B4-BE49-F238E27FC236}">
                <a16:creationId xmlns:a16="http://schemas.microsoft.com/office/drawing/2014/main" id="{3CF1F379-CA10-4A40-A62D-18D7C5C56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53" y="1886198"/>
            <a:ext cx="5859847" cy="329540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0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3FB4D5-DA14-4F29-9320-2DE0A6B5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1"/>
              <a:t>Compromiso social de los investigadores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0A34EBD-7DEA-4599-A81B-0A363A0E17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 rtlCol="0"/>
          <a:lstStyle/>
          <a:p>
            <a:pPr rtl="0"/>
            <a:fld id="{19B51A1E-902D-48AF-9020-955120F399B6}" type="slidenum">
              <a:rPr lang="es-ES" noProof="1" dirty="0" smtClean="0"/>
              <a:pPr rtl="0"/>
              <a:t>14</a:t>
            </a:fld>
            <a:endParaRPr lang="es-ES" noProof="1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1E46408-B774-4E97-81B8-FC5DA2672837}"/>
              </a:ext>
            </a:extLst>
          </p:cNvPr>
          <p:cNvSpPr/>
          <p:nvPr/>
        </p:nvSpPr>
        <p:spPr>
          <a:xfrm>
            <a:off x="9975273" y="6165273"/>
            <a:ext cx="2230582" cy="6927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319DCAB-D50E-4224-AD3A-A9773177D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512745"/>
            <a:ext cx="5554271" cy="4005216"/>
          </a:xfrm>
          <a:prstGeom prst="rect">
            <a:avLst/>
          </a:prstGeom>
        </p:spPr>
      </p:pic>
      <p:sp>
        <p:nvSpPr>
          <p:cNvPr id="11" name="Marcador de contenido 3">
            <a:extLst>
              <a:ext uri="{FF2B5EF4-FFF2-40B4-BE49-F238E27FC236}">
                <a16:creationId xmlns:a16="http://schemas.microsoft.com/office/drawing/2014/main" id="{CEF71904-2B0F-49BC-A9B2-F5DD8B7B0174}"/>
              </a:ext>
            </a:extLst>
          </p:cNvPr>
          <p:cNvSpPr txBox="1">
            <a:spLocks/>
          </p:cNvSpPr>
          <p:nvPr/>
        </p:nvSpPr>
        <p:spPr>
          <a:xfrm>
            <a:off x="1330033" y="1510145"/>
            <a:ext cx="4641275" cy="4031673"/>
          </a:xfrm>
          <a:prstGeom prst="rect">
            <a:avLst/>
          </a:prstGeom>
          <a:solidFill>
            <a:schemeClr val="bg1"/>
          </a:soli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400" dirty="0"/>
          </a:p>
          <a:p>
            <a:r>
              <a:rPr lang="es-ES" sz="2400" b="1" dirty="0"/>
              <a:t>Investigadores</a:t>
            </a:r>
          </a:p>
          <a:p>
            <a:pPr lvl="1"/>
            <a:r>
              <a:rPr lang="es-ES" sz="2200" dirty="0"/>
              <a:t>Evidencia del interés de su trabajo</a:t>
            </a:r>
          </a:p>
          <a:p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Instituciones</a:t>
            </a:r>
          </a:p>
          <a:p>
            <a:pPr lvl="1"/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Monitorización de la atención que recibe su producción científica</a:t>
            </a:r>
          </a:p>
          <a:p>
            <a:pPr lvl="1"/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Identificación de perfiles</a:t>
            </a:r>
          </a:p>
          <a:p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Revistas</a:t>
            </a:r>
          </a:p>
          <a:p>
            <a:pPr lvl="1"/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Monitorización de la atención que reciben sus publicaciones</a:t>
            </a:r>
          </a:p>
          <a:p>
            <a:endParaRPr lang="es-ES" sz="2400" dirty="0"/>
          </a:p>
          <a:p>
            <a:endParaRPr lang="es-ES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04F237E-C01D-49F7-8472-7E5EA88BEDD7}"/>
              </a:ext>
            </a:extLst>
          </p:cNvPr>
          <p:cNvSpPr/>
          <p:nvPr/>
        </p:nvSpPr>
        <p:spPr>
          <a:xfrm>
            <a:off x="6297853" y="5609881"/>
            <a:ext cx="49064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F03E3E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http://profiles.impactstory.org/</a:t>
            </a:r>
            <a:endParaRPr lang="es-ES" sz="2800" b="1" dirty="0">
              <a:solidFill>
                <a:srgbClr val="F03E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585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3FB4D5-DA14-4F29-9320-2DE0A6B5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1"/>
              <a:t>Compromiso social de los investigadores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0A34EBD-7DEA-4599-A81B-0A363A0E17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 rtlCol="0"/>
          <a:lstStyle/>
          <a:p>
            <a:pPr rtl="0"/>
            <a:fld id="{19B51A1E-902D-48AF-9020-955120F399B6}" type="slidenum">
              <a:rPr lang="es-ES" noProof="1" dirty="0" smtClean="0"/>
              <a:pPr rtl="0"/>
              <a:t>15</a:t>
            </a:fld>
            <a:endParaRPr lang="es-ES" noProof="1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1E46408-B774-4E97-81B8-FC5DA2672837}"/>
              </a:ext>
            </a:extLst>
          </p:cNvPr>
          <p:cNvSpPr/>
          <p:nvPr/>
        </p:nvSpPr>
        <p:spPr>
          <a:xfrm>
            <a:off x="9975273" y="6165273"/>
            <a:ext cx="2230582" cy="6927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contenido 3">
            <a:extLst>
              <a:ext uri="{FF2B5EF4-FFF2-40B4-BE49-F238E27FC236}">
                <a16:creationId xmlns:a16="http://schemas.microsoft.com/office/drawing/2014/main" id="{EEAFF60A-8273-4C2E-96C8-6AAF740FEAFD}"/>
              </a:ext>
            </a:extLst>
          </p:cNvPr>
          <p:cNvSpPr txBox="1">
            <a:spLocks/>
          </p:cNvSpPr>
          <p:nvPr/>
        </p:nvSpPr>
        <p:spPr>
          <a:xfrm>
            <a:off x="1330033" y="1510145"/>
            <a:ext cx="4641275" cy="4031673"/>
          </a:xfrm>
          <a:prstGeom prst="rect">
            <a:avLst/>
          </a:prstGeom>
          <a:solidFill>
            <a:schemeClr val="bg1"/>
          </a:soli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400" dirty="0"/>
          </a:p>
          <a:p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Investigadores</a:t>
            </a:r>
          </a:p>
          <a:p>
            <a:pPr lvl="1"/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Evidencia del interés de su trabajo</a:t>
            </a:r>
          </a:p>
          <a:p>
            <a:r>
              <a:rPr lang="es-ES" sz="2400" b="1" dirty="0"/>
              <a:t>Instituciones</a:t>
            </a:r>
          </a:p>
          <a:p>
            <a:pPr lvl="1"/>
            <a:r>
              <a:rPr lang="es-ES" sz="2200" dirty="0"/>
              <a:t>Monitorización de la atención que recibe su producción científica</a:t>
            </a:r>
          </a:p>
          <a:p>
            <a:pPr lvl="1"/>
            <a:r>
              <a:rPr lang="es-ES" sz="2200" dirty="0"/>
              <a:t>Identificación de perfiles</a:t>
            </a:r>
          </a:p>
          <a:p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Revistas</a:t>
            </a:r>
          </a:p>
          <a:p>
            <a:pPr lvl="1"/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Monitorización de la atención que reciben sus publicaciones</a:t>
            </a:r>
          </a:p>
          <a:p>
            <a:endParaRPr lang="es-ES" sz="2400" dirty="0"/>
          </a:p>
          <a:p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7F3B560-C662-4B95-AD12-BD46F2ACF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55" y="1510145"/>
            <a:ext cx="6065969" cy="4017819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72198905-5C66-4E5C-A9C1-9F36B73A470C}"/>
              </a:ext>
            </a:extLst>
          </p:cNvPr>
          <p:cNvSpPr/>
          <p:nvPr/>
        </p:nvSpPr>
        <p:spPr>
          <a:xfrm>
            <a:off x="7226107" y="5651444"/>
            <a:ext cx="3896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F03E3E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http://knowmetrics.org/</a:t>
            </a:r>
            <a:endParaRPr lang="es-ES" sz="2800" b="1" dirty="0">
              <a:solidFill>
                <a:srgbClr val="F03E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164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3FB4D5-DA14-4F29-9320-2DE0A6B5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1"/>
              <a:t>Compromiso social de los investigadores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0A34EBD-7DEA-4599-A81B-0A363A0E17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 rtlCol="0"/>
          <a:lstStyle/>
          <a:p>
            <a:pPr rtl="0"/>
            <a:fld id="{19B51A1E-902D-48AF-9020-955120F399B6}" type="slidenum">
              <a:rPr lang="es-ES" noProof="1" dirty="0" smtClean="0"/>
              <a:pPr rtl="0"/>
              <a:t>16</a:t>
            </a:fld>
            <a:endParaRPr lang="es-ES" noProof="1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1E46408-B774-4E97-81B8-FC5DA2672837}"/>
              </a:ext>
            </a:extLst>
          </p:cNvPr>
          <p:cNvSpPr/>
          <p:nvPr/>
        </p:nvSpPr>
        <p:spPr>
          <a:xfrm>
            <a:off x="9975273" y="6165273"/>
            <a:ext cx="2230582" cy="6927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A15C9B1-AA59-4BA0-8C90-1ECABB28A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359" y="1542178"/>
            <a:ext cx="5667465" cy="3981393"/>
          </a:xfrm>
          <a:prstGeom prst="rect">
            <a:avLst/>
          </a:prstGeom>
        </p:spPr>
      </p:pic>
      <p:sp>
        <p:nvSpPr>
          <p:cNvPr id="10" name="Marcador de contenido 3">
            <a:extLst>
              <a:ext uri="{FF2B5EF4-FFF2-40B4-BE49-F238E27FC236}">
                <a16:creationId xmlns:a16="http://schemas.microsoft.com/office/drawing/2014/main" id="{1A809481-EDF4-418C-99AB-59625EF7A87D}"/>
              </a:ext>
            </a:extLst>
          </p:cNvPr>
          <p:cNvSpPr txBox="1">
            <a:spLocks/>
          </p:cNvSpPr>
          <p:nvPr/>
        </p:nvSpPr>
        <p:spPr>
          <a:xfrm>
            <a:off x="1330033" y="1510145"/>
            <a:ext cx="4641275" cy="4031673"/>
          </a:xfrm>
          <a:prstGeom prst="rect">
            <a:avLst/>
          </a:prstGeom>
          <a:solidFill>
            <a:schemeClr val="bg1"/>
          </a:soli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400" dirty="0"/>
          </a:p>
          <a:p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Investigadores</a:t>
            </a:r>
          </a:p>
          <a:p>
            <a:pPr lvl="1"/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Evidencia del interés de su trabajo</a:t>
            </a:r>
          </a:p>
          <a:p>
            <a:r>
              <a:rPr lang="es-ES" sz="2400" b="1" dirty="0"/>
              <a:t>Instituciones</a:t>
            </a:r>
          </a:p>
          <a:p>
            <a:pPr lvl="1"/>
            <a:r>
              <a:rPr lang="es-ES" sz="2200" dirty="0"/>
              <a:t>Monitorización de la atención que recibe su producción científica</a:t>
            </a:r>
          </a:p>
          <a:p>
            <a:pPr lvl="1"/>
            <a:r>
              <a:rPr lang="es-ES" sz="2200" dirty="0"/>
              <a:t>Identificación de perfiles</a:t>
            </a:r>
          </a:p>
          <a:p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Revistas</a:t>
            </a:r>
          </a:p>
          <a:p>
            <a:pPr lvl="1"/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Monitorización de la atención que reciben sus publicaciones</a:t>
            </a:r>
          </a:p>
          <a:p>
            <a:endParaRPr lang="es-ES" sz="2400" dirty="0"/>
          </a:p>
          <a:p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B13BB7C-9637-4103-8E37-D8526956C0E4}"/>
              </a:ext>
            </a:extLst>
          </p:cNvPr>
          <p:cNvSpPr txBox="1"/>
          <p:nvPr/>
        </p:nvSpPr>
        <p:spPr>
          <a:xfrm>
            <a:off x="8728363" y="6334780"/>
            <a:ext cx="3463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/>
            </a:lvl1pPr>
          </a:lstStyle>
          <a:p>
            <a:r>
              <a:rPr lang="es-ES" dirty="0" err="1"/>
              <a:t>D’Este</a:t>
            </a:r>
            <a:r>
              <a:rPr lang="es-ES" dirty="0"/>
              <a:t> et al., 2018</a:t>
            </a:r>
          </a:p>
        </p:txBody>
      </p:sp>
    </p:spTree>
    <p:extLst>
      <p:ext uri="{BB962C8B-B14F-4D97-AF65-F5344CB8AC3E}">
        <p14:creationId xmlns:p14="http://schemas.microsoft.com/office/powerpoint/2010/main" val="3429325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3FB4D5-DA14-4F29-9320-2DE0A6B5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1"/>
              <a:t>Compromiso social de los investigadores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0A34EBD-7DEA-4599-A81B-0A363A0E17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 rtlCol="0"/>
          <a:lstStyle/>
          <a:p>
            <a:pPr rtl="0"/>
            <a:fld id="{19B51A1E-902D-48AF-9020-955120F399B6}" type="slidenum">
              <a:rPr lang="es-ES" noProof="1" dirty="0" smtClean="0"/>
              <a:pPr rtl="0"/>
              <a:t>17</a:t>
            </a:fld>
            <a:endParaRPr lang="es-ES" noProof="1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1E46408-B774-4E97-81B8-FC5DA2672837}"/>
              </a:ext>
            </a:extLst>
          </p:cNvPr>
          <p:cNvSpPr/>
          <p:nvPr/>
        </p:nvSpPr>
        <p:spPr>
          <a:xfrm>
            <a:off x="9975273" y="6165273"/>
            <a:ext cx="2230582" cy="6927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contenido 3">
            <a:extLst>
              <a:ext uri="{FF2B5EF4-FFF2-40B4-BE49-F238E27FC236}">
                <a16:creationId xmlns:a16="http://schemas.microsoft.com/office/drawing/2014/main" id="{1A809481-EDF4-418C-99AB-59625EF7A87D}"/>
              </a:ext>
            </a:extLst>
          </p:cNvPr>
          <p:cNvSpPr txBox="1">
            <a:spLocks/>
          </p:cNvSpPr>
          <p:nvPr/>
        </p:nvSpPr>
        <p:spPr>
          <a:xfrm>
            <a:off x="1330033" y="1510145"/>
            <a:ext cx="4641275" cy="4031673"/>
          </a:xfrm>
          <a:prstGeom prst="rect">
            <a:avLst/>
          </a:prstGeom>
          <a:solidFill>
            <a:schemeClr val="bg1"/>
          </a:soli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400" b="1" dirty="0"/>
          </a:p>
          <a:p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Investigadores</a:t>
            </a:r>
          </a:p>
          <a:p>
            <a:pPr lvl="1"/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Evidencia del interés de su trabajo</a:t>
            </a:r>
          </a:p>
          <a:p>
            <a:r>
              <a:rPr lang="es-ES" sz="2400" b="1" dirty="0"/>
              <a:t>Instituciones</a:t>
            </a:r>
          </a:p>
          <a:p>
            <a:pPr lvl="1"/>
            <a:r>
              <a:rPr lang="es-ES" sz="2200" dirty="0"/>
              <a:t>Monitorización de la atención que recibe su producción científica</a:t>
            </a:r>
          </a:p>
          <a:p>
            <a:pPr lvl="1"/>
            <a:r>
              <a:rPr lang="es-ES" sz="2200" dirty="0"/>
              <a:t>Identificación de perfiles</a:t>
            </a:r>
          </a:p>
          <a:p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Revistas</a:t>
            </a:r>
          </a:p>
          <a:p>
            <a:pPr lvl="1"/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Monitorización de la atención que reciben sus publicaciones</a:t>
            </a:r>
          </a:p>
          <a:p>
            <a:endParaRPr lang="es-ES" sz="2400" dirty="0"/>
          </a:p>
          <a:p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047C39A-AF83-479E-A3E7-2B0D221DA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309" y="1515508"/>
            <a:ext cx="6220691" cy="409558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AB2E8B6-C2FD-41C8-83FD-E4740F477379}"/>
              </a:ext>
            </a:extLst>
          </p:cNvPr>
          <p:cNvSpPr txBox="1"/>
          <p:nvPr/>
        </p:nvSpPr>
        <p:spPr>
          <a:xfrm>
            <a:off x="7883237" y="6334780"/>
            <a:ext cx="4308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/>
            </a:lvl1pPr>
          </a:lstStyle>
          <a:p>
            <a:r>
              <a:rPr lang="es-ES" dirty="0"/>
              <a:t>Robinson-Garcia et al., 2018</a:t>
            </a:r>
          </a:p>
        </p:txBody>
      </p:sp>
    </p:spTree>
    <p:extLst>
      <p:ext uri="{BB962C8B-B14F-4D97-AF65-F5344CB8AC3E}">
        <p14:creationId xmlns:p14="http://schemas.microsoft.com/office/powerpoint/2010/main" val="1677363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3FB4D5-DA14-4F29-9320-2DE0A6B5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1"/>
              <a:t>Compromiso social de los investigadores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0A34EBD-7DEA-4599-A81B-0A363A0E17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 rtlCol="0"/>
          <a:lstStyle/>
          <a:p>
            <a:pPr rtl="0"/>
            <a:fld id="{19B51A1E-902D-48AF-9020-955120F399B6}" type="slidenum">
              <a:rPr lang="es-ES" noProof="1" dirty="0" smtClean="0"/>
              <a:pPr rtl="0"/>
              <a:t>18</a:t>
            </a:fld>
            <a:endParaRPr lang="es-ES" noProof="1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1E46408-B774-4E97-81B8-FC5DA2672837}"/>
              </a:ext>
            </a:extLst>
          </p:cNvPr>
          <p:cNvSpPr/>
          <p:nvPr/>
        </p:nvSpPr>
        <p:spPr>
          <a:xfrm>
            <a:off x="9975273" y="6165273"/>
            <a:ext cx="2230582" cy="6927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contenido 3">
            <a:extLst>
              <a:ext uri="{FF2B5EF4-FFF2-40B4-BE49-F238E27FC236}">
                <a16:creationId xmlns:a16="http://schemas.microsoft.com/office/drawing/2014/main" id="{1A809481-EDF4-418C-99AB-59625EF7A87D}"/>
              </a:ext>
            </a:extLst>
          </p:cNvPr>
          <p:cNvSpPr txBox="1">
            <a:spLocks/>
          </p:cNvSpPr>
          <p:nvPr/>
        </p:nvSpPr>
        <p:spPr>
          <a:xfrm>
            <a:off x="1330033" y="1510145"/>
            <a:ext cx="4641275" cy="4031673"/>
          </a:xfrm>
          <a:prstGeom prst="rect">
            <a:avLst/>
          </a:prstGeom>
          <a:solidFill>
            <a:schemeClr val="bg1"/>
          </a:soli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400" b="1" dirty="0"/>
          </a:p>
          <a:p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Investigadores</a:t>
            </a:r>
          </a:p>
          <a:p>
            <a:pPr lvl="1"/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Evidencia del interés de su trabajo</a:t>
            </a:r>
          </a:p>
          <a:p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Instituciones</a:t>
            </a:r>
          </a:p>
          <a:p>
            <a:pPr lvl="1"/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Monitorización de la atención que recibe su producción científica</a:t>
            </a:r>
          </a:p>
          <a:p>
            <a:pPr lvl="1"/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Identificación de perfiles</a:t>
            </a:r>
          </a:p>
          <a:p>
            <a:r>
              <a:rPr lang="es-ES" sz="2400" b="1" dirty="0"/>
              <a:t>Revistas</a:t>
            </a:r>
          </a:p>
          <a:p>
            <a:pPr lvl="1"/>
            <a:r>
              <a:rPr lang="es-ES" sz="2200" dirty="0"/>
              <a:t>Monitorización de la atención que reciben sus publicaciones</a:t>
            </a:r>
          </a:p>
          <a:p>
            <a:endParaRPr lang="es-ES" sz="2400" dirty="0"/>
          </a:p>
          <a:p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B2E8B6-C2FD-41C8-83FD-E4740F477379}"/>
              </a:ext>
            </a:extLst>
          </p:cNvPr>
          <p:cNvSpPr txBox="1"/>
          <p:nvPr/>
        </p:nvSpPr>
        <p:spPr>
          <a:xfrm>
            <a:off x="7883237" y="6334780"/>
            <a:ext cx="4308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/>
            </a:lvl1pPr>
          </a:lstStyle>
          <a:p>
            <a:r>
              <a:rPr lang="es-ES" dirty="0"/>
              <a:t>Robinson-Garcia et al., 2017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1D028B6-03FD-4D63-B419-1E013FA6E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756" y="1510145"/>
            <a:ext cx="6089650" cy="40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2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3FB4D5-DA14-4F29-9320-2DE0A6B5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1"/>
              <a:t>TEMÁTICAS SOCIALMENTE RELEVANTES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0A34EBD-7DEA-4599-A81B-0A363A0E17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 rtlCol="0"/>
          <a:lstStyle/>
          <a:p>
            <a:pPr rtl="0"/>
            <a:fld id="{19B51A1E-902D-48AF-9020-955120F399B6}" type="slidenum">
              <a:rPr lang="es-ES" noProof="1" dirty="0" smtClean="0"/>
              <a:pPr rtl="0"/>
              <a:t>19</a:t>
            </a:fld>
            <a:endParaRPr lang="es-ES" noProof="1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1E46408-B774-4E97-81B8-FC5DA2672837}"/>
              </a:ext>
            </a:extLst>
          </p:cNvPr>
          <p:cNvSpPr/>
          <p:nvPr/>
        </p:nvSpPr>
        <p:spPr>
          <a:xfrm>
            <a:off x="9975273" y="6165273"/>
            <a:ext cx="2230582" cy="6927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contenido 3">
            <a:extLst>
              <a:ext uri="{FF2B5EF4-FFF2-40B4-BE49-F238E27FC236}">
                <a16:creationId xmlns:a16="http://schemas.microsoft.com/office/drawing/2014/main" id="{1A809481-EDF4-418C-99AB-59625EF7A87D}"/>
              </a:ext>
            </a:extLst>
          </p:cNvPr>
          <p:cNvSpPr txBox="1">
            <a:spLocks/>
          </p:cNvSpPr>
          <p:nvPr/>
        </p:nvSpPr>
        <p:spPr>
          <a:xfrm>
            <a:off x="1330033" y="1510145"/>
            <a:ext cx="4641275" cy="4031673"/>
          </a:xfrm>
          <a:prstGeom prst="rect">
            <a:avLst/>
          </a:prstGeom>
          <a:solidFill>
            <a:schemeClr val="bg1"/>
          </a:soli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400" dirty="0"/>
          </a:p>
          <a:p>
            <a:r>
              <a:rPr lang="es-ES" sz="2400" b="1" dirty="0"/>
              <a:t>Investigadores</a:t>
            </a:r>
          </a:p>
          <a:p>
            <a:pPr lvl="1"/>
            <a:r>
              <a:rPr lang="es-ES" sz="2200" dirty="0"/>
              <a:t>Selección de líneas de investigación</a:t>
            </a:r>
          </a:p>
          <a:p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Instituciones</a:t>
            </a:r>
          </a:p>
          <a:p>
            <a:pPr lvl="1"/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Análisis de la recepción de su producción científica</a:t>
            </a:r>
          </a:p>
          <a:p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Bibliotecarios</a:t>
            </a:r>
          </a:p>
          <a:p>
            <a:pPr lvl="1"/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Desarrollo de la colección</a:t>
            </a:r>
          </a:p>
          <a:p>
            <a:endParaRPr lang="es-ES" sz="2400" dirty="0"/>
          </a:p>
          <a:p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B2E8B6-C2FD-41C8-83FD-E4740F477379}"/>
              </a:ext>
            </a:extLst>
          </p:cNvPr>
          <p:cNvSpPr txBox="1"/>
          <p:nvPr/>
        </p:nvSpPr>
        <p:spPr>
          <a:xfrm>
            <a:off x="7883237" y="6334780"/>
            <a:ext cx="4308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/>
            </a:lvl1pPr>
          </a:lstStyle>
          <a:p>
            <a:r>
              <a:rPr lang="es-ES" dirty="0"/>
              <a:t>Robinson-Garcia et al., 2019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2FBD19F-5794-4D1E-AB2C-DCD24F67A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639" y="1513177"/>
            <a:ext cx="6424179" cy="402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74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D051DA-5DAD-43A7-A238-51C63BA59FE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14188" y="6402388"/>
            <a:ext cx="277812" cy="273050"/>
          </a:xfrm>
        </p:spPr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2</a:t>
            </a:fld>
            <a:endParaRPr lang="es-ES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B2EAC0A2-625A-437F-88A7-1906FA25D743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91311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all" spc="-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600" dirty="0"/>
              <a:t>HACE 5 años…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5C5B942-9E11-4717-B17F-B9E1815C0915}"/>
              </a:ext>
            </a:extLst>
          </p:cNvPr>
          <p:cNvSpPr/>
          <p:nvPr/>
        </p:nvSpPr>
        <p:spPr>
          <a:xfrm>
            <a:off x="9975273" y="0"/>
            <a:ext cx="22167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804D2684-B8EF-41B8-9C43-86A9D34E655A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6542088" y="1462706"/>
            <a:ext cx="5649912" cy="3933825"/>
          </a:xfrm>
        </p:spPr>
      </p:pic>
      <p:sp>
        <p:nvSpPr>
          <p:cNvPr id="19" name="Marcador de contenido 3">
            <a:extLst>
              <a:ext uri="{FF2B5EF4-FFF2-40B4-BE49-F238E27FC236}">
                <a16:creationId xmlns:a16="http://schemas.microsoft.com/office/drawing/2014/main" id="{530F3894-8866-4C60-8AEB-93D7B00D2758}"/>
              </a:ext>
            </a:extLst>
          </p:cNvPr>
          <p:cNvSpPr txBox="1">
            <a:spLocks/>
          </p:cNvSpPr>
          <p:nvPr/>
        </p:nvSpPr>
        <p:spPr>
          <a:xfrm>
            <a:off x="2806729" y="1474535"/>
            <a:ext cx="3736800" cy="3933645"/>
          </a:xfrm>
          <a:prstGeom prst="rect">
            <a:avLst/>
          </a:prstGeom>
          <a:solidFill>
            <a:schemeClr val="bg1"/>
          </a:soli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3200" dirty="0"/>
              <a:t>Los inicios de las </a:t>
            </a:r>
            <a:r>
              <a:rPr lang="es-ES" sz="3200" dirty="0" err="1"/>
              <a:t>altmétricas</a:t>
            </a:r>
            <a:endParaRPr lang="es-ES" sz="3200" dirty="0"/>
          </a:p>
          <a:p>
            <a:r>
              <a:rPr lang="es-ES" sz="2400" dirty="0"/>
              <a:t>Análisis de fuentes</a:t>
            </a:r>
          </a:p>
          <a:p>
            <a:r>
              <a:rPr lang="es-ES" sz="2400" dirty="0"/>
              <a:t>Descripción y definición de indicadores</a:t>
            </a:r>
          </a:p>
          <a:p>
            <a:r>
              <a:rPr lang="es-ES" sz="2400" dirty="0"/>
              <a:t>Muchas promesas y…</a:t>
            </a:r>
          </a:p>
          <a:p>
            <a:pPr marL="0" indent="0">
              <a:buNone/>
            </a:pPr>
            <a:endParaRPr lang="es-ES" sz="2400" dirty="0"/>
          </a:p>
          <a:p>
            <a:pPr marL="0" indent="0" algn="r">
              <a:buNone/>
            </a:pPr>
            <a:r>
              <a:rPr lang="es-ES" sz="2400" dirty="0"/>
              <a:t>… muchas correlaciones</a:t>
            </a:r>
          </a:p>
          <a:p>
            <a:endParaRPr lang="es-ES" sz="24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40701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3FB4D5-DA14-4F29-9320-2DE0A6B5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1"/>
              <a:t>TEMÁTICAS SOCIALMENTE RELEVANTES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0A34EBD-7DEA-4599-A81B-0A363A0E17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 rtlCol="0"/>
          <a:lstStyle/>
          <a:p>
            <a:pPr rtl="0"/>
            <a:fld id="{19B51A1E-902D-48AF-9020-955120F399B6}" type="slidenum">
              <a:rPr lang="es-ES" noProof="1" dirty="0" smtClean="0"/>
              <a:pPr rtl="0"/>
              <a:t>20</a:t>
            </a:fld>
            <a:endParaRPr lang="es-ES" noProof="1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1E46408-B774-4E97-81B8-FC5DA2672837}"/>
              </a:ext>
            </a:extLst>
          </p:cNvPr>
          <p:cNvSpPr/>
          <p:nvPr/>
        </p:nvSpPr>
        <p:spPr>
          <a:xfrm>
            <a:off x="9975273" y="6165273"/>
            <a:ext cx="2230582" cy="6927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contenido 3">
            <a:extLst>
              <a:ext uri="{FF2B5EF4-FFF2-40B4-BE49-F238E27FC236}">
                <a16:creationId xmlns:a16="http://schemas.microsoft.com/office/drawing/2014/main" id="{1A809481-EDF4-418C-99AB-59625EF7A87D}"/>
              </a:ext>
            </a:extLst>
          </p:cNvPr>
          <p:cNvSpPr txBox="1">
            <a:spLocks/>
          </p:cNvSpPr>
          <p:nvPr/>
        </p:nvSpPr>
        <p:spPr>
          <a:xfrm>
            <a:off x="1330033" y="1510145"/>
            <a:ext cx="4641275" cy="4031673"/>
          </a:xfrm>
          <a:prstGeom prst="rect">
            <a:avLst/>
          </a:prstGeom>
          <a:solidFill>
            <a:schemeClr val="bg1"/>
          </a:soli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400" dirty="0"/>
          </a:p>
          <a:p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Investigadores</a:t>
            </a:r>
          </a:p>
          <a:p>
            <a:pPr lvl="1"/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Selección de líneas de investigación</a:t>
            </a:r>
          </a:p>
          <a:p>
            <a:r>
              <a:rPr lang="es-ES" sz="2400" b="1" dirty="0"/>
              <a:t>Instituciones</a:t>
            </a:r>
          </a:p>
          <a:p>
            <a:pPr lvl="1"/>
            <a:r>
              <a:rPr lang="es-ES" sz="2200" dirty="0"/>
              <a:t>Análisis de la recepción de su producción científica</a:t>
            </a:r>
          </a:p>
          <a:p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Bibliotecarios</a:t>
            </a:r>
          </a:p>
          <a:p>
            <a:pPr lvl="1"/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Desarrollo de la colección</a:t>
            </a:r>
          </a:p>
          <a:p>
            <a:endParaRPr lang="es-ES" sz="2400" dirty="0"/>
          </a:p>
          <a:p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B2E8B6-C2FD-41C8-83FD-E4740F477379}"/>
              </a:ext>
            </a:extLst>
          </p:cNvPr>
          <p:cNvSpPr txBox="1"/>
          <p:nvPr/>
        </p:nvSpPr>
        <p:spPr>
          <a:xfrm>
            <a:off x="7883237" y="6334780"/>
            <a:ext cx="4308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/>
            </a:lvl1pPr>
          </a:lstStyle>
          <a:p>
            <a:r>
              <a:rPr lang="es-ES" dirty="0"/>
              <a:t>Robinson-Garcia, 2017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F80F242-1928-4E09-A868-D0598EF8C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012" y="1510017"/>
            <a:ext cx="5344920" cy="402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13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3FB4D5-DA14-4F29-9320-2DE0A6B5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1"/>
              <a:t>TEMÁTICAS SOCIALMENTE RELEVANTES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0A34EBD-7DEA-4599-A81B-0A363A0E17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 rtlCol="0"/>
          <a:lstStyle/>
          <a:p>
            <a:pPr rtl="0"/>
            <a:fld id="{19B51A1E-902D-48AF-9020-955120F399B6}" type="slidenum">
              <a:rPr lang="es-ES" noProof="1" dirty="0" smtClean="0"/>
              <a:pPr rtl="0"/>
              <a:t>21</a:t>
            </a:fld>
            <a:endParaRPr lang="es-ES" noProof="1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1E46408-B774-4E97-81B8-FC5DA2672837}"/>
              </a:ext>
            </a:extLst>
          </p:cNvPr>
          <p:cNvSpPr/>
          <p:nvPr/>
        </p:nvSpPr>
        <p:spPr>
          <a:xfrm>
            <a:off x="9975273" y="6165273"/>
            <a:ext cx="2230582" cy="6927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contenido 3">
            <a:extLst>
              <a:ext uri="{FF2B5EF4-FFF2-40B4-BE49-F238E27FC236}">
                <a16:creationId xmlns:a16="http://schemas.microsoft.com/office/drawing/2014/main" id="{1A809481-EDF4-418C-99AB-59625EF7A87D}"/>
              </a:ext>
            </a:extLst>
          </p:cNvPr>
          <p:cNvSpPr txBox="1">
            <a:spLocks/>
          </p:cNvSpPr>
          <p:nvPr/>
        </p:nvSpPr>
        <p:spPr>
          <a:xfrm>
            <a:off x="1330033" y="1510145"/>
            <a:ext cx="4641275" cy="4031673"/>
          </a:xfrm>
          <a:prstGeom prst="rect">
            <a:avLst/>
          </a:prstGeom>
          <a:solidFill>
            <a:schemeClr val="bg1"/>
          </a:soli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400" dirty="0"/>
          </a:p>
          <a:p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Investigadores</a:t>
            </a:r>
          </a:p>
          <a:p>
            <a:pPr lvl="1"/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Selección de líneas de investigación</a:t>
            </a:r>
          </a:p>
          <a:p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Instituciones</a:t>
            </a:r>
          </a:p>
          <a:p>
            <a:pPr lvl="1"/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Análisis de la recepción de su producción científica</a:t>
            </a:r>
          </a:p>
          <a:p>
            <a:r>
              <a:rPr lang="es-ES" sz="2400" b="1" dirty="0"/>
              <a:t>Bibliotecarios</a:t>
            </a:r>
          </a:p>
          <a:p>
            <a:pPr lvl="1"/>
            <a:r>
              <a:rPr lang="es-ES" sz="2200" dirty="0"/>
              <a:t>Desarrollo de la colección</a:t>
            </a:r>
          </a:p>
          <a:p>
            <a:endParaRPr lang="es-ES" sz="2400" dirty="0"/>
          </a:p>
          <a:p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B2E8B6-C2FD-41C8-83FD-E4740F477379}"/>
              </a:ext>
            </a:extLst>
          </p:cNvPr>
          <p:cNvSpPr txBox="1"/>
          <p:nvPr/>
        </p:nvSpPr>
        <p:spPr>
          <a:xfrm>
            <a:off x="7883237" y="6334780"/>
            <a:ext cx="4308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/>
            </a:lvl1pPr>
          </a:lstStyle>
          <a:p>
            <a:r>
              <a:rPr lang="es-ES" dirty="0"/>
              <a:t>Torres-Salinas et al., 2017</a:t>
            </a:r>
          </a:p>
        </p:txBody>
      </p:sp>
      <p:pic>
        <p:nvPicPr>
          <p:cNvPr id="1026" name="Picture 2" descr="https://www.frontiersin.org/files/Articles/279217/frma-02-00005-HTML/image_m/frma-02-00005-g003.jpg">
            <a:extLst>
              <a:ext uri="{FF2B5EF4-FFF2-40B4-BE49-F238E27FC236}">
                <a16:creationId xmlns:a16="http://schemas.microsoft.com/office/drawing/2014/main" id="{B1C0BB14-0E26-49CE-9381-EBE057513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655" y="1510144"/>
            <a:ext cx="6539345" cy="401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035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3FB4D5-DA14-4F29-9320-2DE0A6B5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1"/>
              <a:t>COMUNIDADES DE ATENCIón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0A34EBD-7DEA-4599-A81B-0A363A0E17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 rtlCol="0"/>
          <a:lstStyle/>
          <a:p>
            <a:pPr rtl="0"/>
            <a:fld id="{19B51A1E-902D-48AF-9020-955120F399B6}" type="slidenum">
              <a:rPr lang="es-ES" noProof="1" dirty="0" smtClean="0"/>
              <a:pPr rtl="0"/>
              <a:t>22</a:t>
            </a:fld>
            <a:endParaRPr lang="es-ES" noProof="1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1E46408-B774-4E97-81B8-FC5DA2672837}"/>
              </a:ext>
            </a:extLst>
          </p:cNvPr>
          <p:cNvSpPr/>
          <p:nvPr/>
        </p:nvSpPr>
        <p:spPr>
          <a:xfrm>
            <a:off x="9975273" y="6165273"/>
            <a:ext cx="2230582" cy="6927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contenido 3">
            <a:extLst>
              <a:ext uri="{FF2B5EF4-FFF2-40B4-BE49-F238E27FC236}">
                <a16:creationId xmlns:a16="http://schemas.microsoft.com/office/drawing/2014/main" id="{1A809481-EDF4-418C-99AB-59625EF7A87D}"/>
              </a:ext>
            </a:extLst>
          </p:cNvPr>
          <p:cNvSpPr txBox="1">
            <a:spLocks/>
          </p:cNvSpPr>
          <p:nvPr/>
        </p:nvSpPr>
        <p:spPr>
          <a:xfrm>
            <a:off x="1330033" y="1510145"/>
            <a:ext cx="4641275" cy="4031673"/>
          </a:xfrm>
          <a:prstGeom prst="rect">
            <a:avLst/>
          </a:prstGeom>
          <a:solidFill>
            <a:schemeClr val="bg1"/>
          </a:soli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400" dirty="0"/>
          </a:p>
          <a:p>
            <a:r>
              <a:rPr lang="es-ES" sz="2400" b="1" dirty="0"/>
              <a:t>Agencias de financiación</a:t>
            </a:r>
          </a:p>
          <a:p>
            <a:pPr lvl="1"/>
            <a:r>
              <a:rPr lang="es-ES" sz="2200" dirty="0"/>
              <a:t>Identificación de actores no académicos interesados</a:t>
            </a:r>
          </a:p>
          <a:p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Bibliotecas y revistas</a:t>
            </a:r>
          </a:p>
          <a:p>
            <a:pPr lvl="1"/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Análisis de tipos de usuarios</a:t>
            </a:r>
          </a:p>
          <a:p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Investigadores</a:t>
            </a:r>
          </a:p>
          <a:p>
            <a:pPr lvl="1"/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Búsqueda de oportunidades de colaboración</a:t>
            </a:r>
          </a:p>
          <a:p>
            <a:pPr lvl="1"/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Recepción social</a:t>
            </a:r>
            <a:endParaRPr lang="es-ES" sz="2400" dirty="0"/>
          </a:p>
          <a:p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B2E8B6-C2FD-41C8-83FD-E4740F477379}"/>
              </a:ext>
            </a:extLst>
          </p:cNvPr>
          <p:cNvSpPr txBox="1"/>
          <p:nvPr/>
        </p:nvSpPr>
        <p:spPr>
          <a:xfrm>
            <a:off x="7883237" y="6334780"/>
            <a:ext cx="4308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/>
            </a:lvl1pPr>
          </a:lstStyle>
          <a:p>
            <a:r>
              <a:rPr lang="es-ES"/>
              <a:t>Joubert &amp; Costas, 2019</a:t>
            </a:r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365DC9F-835E-4287-BF36-5DB3E5658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542" y="1498888"/>
            <a:ext cx="6257059" cy="407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05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3FB4D5-DA14-4F29-9320-2DE0A6B5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1"/>
              <a:t>COMUNIDADES DE ATENCIón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0A34EBD-7DEA-4599-A81B-0A363A0E17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 rtlCol="0"/>
          <a:lstStyle/>
          <a:p>
            <a:pPr rtl="0"/>
            <a:fld id="{19B51A1E-902D-48AF-9020-955120F399B6}" type="slidenum">
              <a:rPr lang="es-ES" noProof="1" dirty="0" smtClean="0"/>
              <a:pPr rtl="0"/>
              <a:t>23</a:t>
            </a:fld>
            <a:endParaRPr lang="es-ES" noProof="1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1E46408-B774-4E97-81B8-FC5DA2672837}"/>
              </a:ext>
            </a:extLst>
          </p:cNvPr>
          <p:cNvSpPr/>
          <p:nvPr/>
        </p:nvSpPr>
        <p:spPr>
          <a:xfrm>
            <a:off x="9975273" y="6165273"/>
            <a:ext cx="2230582" cy="6927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contenido 3">
            <a:extLst>
              <a:ext uri="{FF2B5EF4-FFF2-40B4-BE49-F238E27FC236}">
                <a16:creationId xmlns:a16="http://schemas.microsoft.com/office/drawing/2014/main" id="{1A809481-EDF4-418C-99AB-59625EF7A87D}"/>
              </a:ext>
            </a:extLst>
          </p:cNvPr>
          <p:cNvSpPr txBox="1">
            <a:spLocks/>
          </p:cNvSpPr>
          <p:nvPr/>
        </p:nvSpPr>
        <p:spPr>
          <a:xfrm>
            <a:off x="1330033" y="1510145"/>
            <a:ext cx="4641275" cy="4031673"/>
          </a:xfrm>
          <a:prstGeom prst="rect">
            <a:avLst/>
          </a:prstGeom>
          <a:solidFill>
            <a:schemeClr val="bg1"/>
          </a:soli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400" dirty="0"/>
          </a:p>
          <a:p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Agencias de financiación</a:t>
            </a:r>
          </a:p>
          <a:p>
            <a:pPr lvl="1"/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Identificación de actores no académicos interesados</a:t>
            </a:r>
          </a:p>
          <a:p>
            <a:r>
              <a:rPr lang="es-ES" sz="2400" b="1" dirty="0"/>
              <a:t>Bibliotecas y revistas</a:t>
            </a:r>
          </a:p>
          <a:p>
            <a:pPr lvl="1"/>
            <a:r>
              <a:rPr lang="es-ES" sz="2200" dirty="0"/>
              <a:t>Análisis de tipos de usuarios</a:t>
            </a:r>
          </a:p>
          <a:p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Investigadores</a:t>
            </a:r>
          </a:p>
          <a:p>
            <a:pPr lvl="1"/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Búsqueda de oportunidades de colaboración</a:t>
            </a:r>
          </a:p>
          <a:p>
            <a:pPr lvl="1"/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Recepción social</a:t>
            </a:r>
            <a:endParaRPr lang="es-ES" sz="2400" dirty="0"/>
          </a:p>
          <a:p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B2E8B6-C2FD-41C8-83FD-E4740F477379}"/>
              </a:ext>
            </a:extLst>
          </p:cNvPr>
          <p:cNvSpPr txBox="1"/>
          <p:nvPr/>
        </p:nvSpPr>
        <p:spPr>
          <a:xfrm>
            <a:off x="7883237" y="6334780"/>
            <a:ext cx="4308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/>
            </a:lvl1pPr>
          </a:lstStyle>
          <a:p>
            <a:r>
              <a:rPr lang="es-ES" dirty="0" err="1"/>
              <a:t>Zahedi</a:t>
            </a:r>
            <a:r>
              <a:rPr lang="es-ES" dirty="0"/>
              <a:t> &amp; van Eck, 2014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8020108-AADB-4051-AAF6-51A381C02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382" y="1458416"/>
            <a:ext cx="3423575" cy="411111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74C5F32-4388-4A0F-B05E-8676218A5278}"/>
              </a:ext>
            </a:extLst>
          </p:cNvPr>
          <p:cNvSpPr txBox="1"/>
          <p:nvPr/>
        </p:nvSpPr>
        <p:spPr>
          <a:xfrm rot="16200000">
            <a:off x="6104114" y="2275655"/>
            <a:ext cx="1604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Estudiantes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5A7432E-F1C0-4B98-AA69-106002241F03}"/>
              </a:ext>
            </a:extLst>
          </p:cNvPr>
          <p:cNvSpPr txBox="1"/>
          <p:nvPr/>
        </p:nvSpPr>
        <p:spPr>
          <a:xfrm rot="16200000">
            <a:off x="6007130" y="4187583"/>
            <a:ext cx="1771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Catedráticos</a:t>
            </a:r>
          </a:p>
        </p:txBody>
      </p:sp>
    </p:spTree>
    <p:extLst>
      <p:ext uri="{BB962C8B-B14F-4D97-AF65-F5344CB8AC3E}">
        <p14:creationId xmlns:p14="http://schemas.microsoft.com/office/powerpoint/2010/main" val="2620984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3FB4D5-DA14-4F29-9320-2DE0A6B5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1"/>
              <a:t>COMUNIDADES DE ATENCIón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0A34EBD-7DEA-4599-A81B-0A363A0E17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 rtlCol="0"/>
          <a:lstStyle/>
          <a:p>
            <a:pPr rtl="0"/>
            <a:fld id="{19B51A1E-902D-48AF-9020-955120F399B6}" type="slidenum">
              <a:rPr lang="es-ES" noProof="1" dirty="0" smtClean="0"/>
              <a:pPr rtl="0"/>
              <a:t>24</a:t>
            </a:fld>
            <a:endParaRPr lang="es-ES" noProof="1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1E46408-B774-4E97-81B8-FC5DA2672837}"/>
              </a:ext>
            </a:extLst>
          </p:cNvPr>
          <p:cNvSpPr/>
          <p:nvPr/>
        </p:nvSpPr>
        <p:spPr>
          <a:xfrm>
            <a:off x="9975273" y="6165273"/>
            <a:ext cx="2230582" cy="6927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contenido 3">
            <a:extLst>
              <a:ext uri="{FF2B5EF4-FFF2-40B4-BE49-F238E27FC236}">
                <a16:creationId xmlns:a16="http://schemas.microsoft.com/office/drawing/2014/main" id="{1A809481-EDF4-418C-99AB-59625EF7A87D}"/>
              </a:ext>
            </a:extLst>
          </p:cNvPr>
          <p:cNvSpPr txBox="1">
            <a:spLocks/>
          </p:cNvSpPr>
          <p:nvPr/>
        </p:nvSpPr>
        <p:spPr>
          <a:xfrm>
            <a:off x="1330033" y="1510145"/>
            <a:ext cx="4641275" cy="4031673"/>
          </a:xfrm>
          <a:prstGeom prst="rect">
            <a:avLst/>
          </a:prstGeom>
          <a:solidFill>
            <a:schemeClr val="bg1"/>
          </a:soli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400" dirty="0"/>
          </a:p>
          <a:p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Agencias de financiación</a:t>
            </a:r>
          </a:p>
          <a:p>
            <a:pPr lvl="1"/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Identificación de actores no académicos interesados</a:t>
            </a:r>
          </a:p>
          <a:p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Bibliotecas y revistas</a:t>
            </a:r>
          </a:p>
          <a:p>
            <a:pPr lvl="1"/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Análisis de tipos de usuarios</a:t>
            </a:r>
          </a:p>
          <a:p>
            <a:r>
              <a:rPr lang="es-ES" sz="2400" b="1" dirty="0"/>
              <a:t>Investigadores</a:t>
            </a:r>
          </a:p>
          <a:p>
            <a:pPr lvl="1"/>
            <a:r>
              <a:rPr lang="es-ES" sz="2200" dirty="0"/>
              <a:t>Búsqueda de oportunidades de colaboración</a:t>
            </a:r>
          </a:p>
          <a:p>
            <a:pPr lvl="1"/>
            <a:r>
              <a:rPr lang="es-ES" sz="2200" dirty="0"/>
              <a:t>Recepción social</a:t>
            </a:r>
          </a:p>
          <a:p>
            <a:endParaRPr lang="es-ES" sz="2400" dirty="0"/>
          </a:p>
          <a:p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0D03F77-7026-4CA1-A5DE-D3BBEE50B067}"/>
              </a:ext>
            </a:extLst>
          </p:cNvPr>
          <p:cNvSpPr txBox="1"/>
          <p:nvPr/>
        </p:nvSpPr>
        <p:spPr>
          <a:xfrm>
            <a:off x="7883237" y="6334780"/>
            <a:ext cx="4308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/>
            </a:lvl1pPr>
          </a:lstStyle>
          <a:p>
            <a:r>
              <a:rPr lang="es-ES" dirty="0"/>
              <a:t>Diaz-</a:t>
            </a:r>
            <a:r>
              <a:rPr lang="es-ES" dirty="0" err="1"/>
              <a:t>Faes</a:t>
            </a:r>
            <a:r>
              <a:rPr lang="es-ES" dirty="0"/>
              <a:t> et al., 2019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87476E5-9A36-4F29-B40F-3A808008D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694" y="1498983"/>
            <a:ext cx="4226177" cy="403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02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Image result for steps">
            <a:extLst>
              <a:ext uri="{FF2B5EF4-FFF2-40B4-BE49-F238E27FC236}">
                <a16:creationId xmlns:a16="http://schemas.microsoft.com/office/drawing/2014/main" id="{67B9172F-B691-4510-BAB3-CB45F9E04789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4" b="4744"/>
          <a:stretch/>
        </p:blipFill>
        <p:spPr bwMode="auto">
          <a:xfrm>
            <a:off x="69850" y="63500"/>
            <a:ext cx="9910763" cy="672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ítulo 23">
            <a:extLst>
              <a:ext uri="{FF2B5EF4-FFF2-40B4-BE49-F238E27FC236}">
                <a16:creationId xmlns:a16="http://schemas.microsoft.com/office/drawing/2014/main" id="{5F44FB67-1020-4983-848E-6BB512B28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990" y="4346296"/>
            <a:ext cx="9674428" cy="1674470"/>
          </a:xfrm>
        </p:spPr>
        <p:txBody>
          <a:bodyPr/>
          <a:lstStyle/>
          <a:p>
            <a:r>
              <a:rPr lang="es-ES" dirty="0">
                <a:ln>
                  <a:solidFill>
                    <a:sysClr val="windowText" lastClr="000000"/>
                  </a:solidFill>
                </a:ln>
              </a:rPr>
              <a:t>Consideraciones finales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AA793E-D797-4E3F-B965-76756929A0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25</a:t>
            </a:fld>
            <a:endParaRPr lang="es-ES" noProof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7CBD3F8-096B-4C47-A721-192988E33C1A}"/>
              </a:ext>
            </a:extLst>
          </p:cNvPr>
          <p:cNvSpPr/>
          <p:nvPr/>
        </p:nvSpPr>
        <p:spPr>
          <a:xfrm>
            <a:off x="9975273" y="6165273"/>
            <a:ext cx="2230582" cy="6927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0258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ítulo 30">
            <a:extLst>
              <a:ext uri="{FF2B5EF4-FFF2-40B4-BE49-F238E27FC236}">
                <a16:creationId xmlns:a16="http://schemas.microsoft.com/office/drawing/2014/main" id="{992C3F99-DCF6-4880-81BC-EC64A52AD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Modelo lógico</a:t>
            </a:r>
          </a:p>
        </p:txBody>
      </p:sp>
      <p:sp>
        <p:nvSpPr>
          <p:cNvPr id="32" name="Marcador de texto 31">
            <a:extLst>
              <a:ext uri="{FF2B5EF4-FFF2-40B4-BE49-F238E27FC236}">
                <a16:creationId xmlns:a16="http://schemas.microsoft.com/office/drawing/2014/main" id="{6355C6C1-847D-4F90-B677-D34F27C4BCB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s-ES" sz="2400" b="1" dirty="0">
                <a:solidFill>
                  <a:schemeClr val="accent3">
                    <a:lumMod val="75000"/>
                  </a:schemeClr>
                </a:solidFill>
              </a:rPr>
              <a:t>En </a:t>
            </a:r>
            <a:r>
              <a:rPr lang="es-ES" sz="2400" b="1" dirty="0" err="1">
                <a:solidFill>
                  <a:schemeClr val="accent3">
                    <a:lumMod val="75000"/>
                  </a:schemeClr>
                </a:solidFill>
              </a:rPr>
              <a:t>altmetría</a:t>
            </a:r>
            <a:r>
              <a:rPr lang="es-ES" sz="2400" b="1" dirty="0">
                <a:solidFill>
                  <a:schemeClr val="accent3">
                    <a:lumMod val="75000"/>
                  </a:schemeClr>
                </a:solidFill>
              </a:rPr>
              <a:t> se sigue el mismo modelo que con el análisis de citas…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E3EA4C0-3750-4F43-AD89-A4FFF004940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26</a:t>
            </a:fld>
            <a:endParaRPr lang="es-ES" noProof="0"/>
          </a:p>
        </p:txBody>
      </p:sp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BBA3A4AE-60E2-4E39-A9AB-5114F04E76F7}"/>
              </a:ext>
            </a:extLst>
          </p:cNvPr>
          <p:cNvSpPr txBox="1">
            <a:spLocks/>
          </p:cNvSpPr>
          <p:nvPr/>
        </p:nvSpPr>
        <p:spPr>
          <a:xfrm>
            <a:off x="845127" y="1588644"/>
            <a:ext cx="5791647" cy="823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600" dirty="0">
                <a:latin typeface="+mj-lt"/>
                <a:cs typeface="Arial" panose="020B0604020202020204" pitchFamily="34" charset="0"/>
              </a:rPr>
              <a:t>Aproximación bibliométrica</a:t>
            </a:r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FAC91A02-4B62-4884-B0DB-EDF6806276C9}"/>
              </a:ext>
            </a:extLst>
          </p:cNvPr>
          <p:cNvSpPr txBox="1">
            <a:spLocks/>
          </p:cNvSpPr>
          <p:nvPr/>
        </p:nvSpPr>
        <p:spPr>
          <a:xfrm>
            <a:off x="6481916" y="1588644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algn="ct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>
                <a:latin typeface="+mj-lt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dirty="0"/>
              <a:t>Aproximación </a:t>
            </a:r>
            <a:r>
              <a:rPr lang="es-ES" dirty="0" err="1"/>
              <a:t>altmétrica</a:t>
            </a:r>
            <a:endParaRPr lang="es-ES" dirty="0"/>
          </a:p>
        </p:txBody>
      </p:sp>
      <p:pic>
        <p:nvPicPr>
          <p:cNvPr id="7" name="Picture 2" descr="Hombre, La Cara, Silueta, Micrófono, Hablar, Anuncio">
            <a:extLst>
              <a:ext uri="{FF2B5EF4-FFF2-40B4-BE49-F238E27FC236}">
                <a16:creationId xmlns:a16="http://schemas.microsoft.com/office/drawing/2014/main" id="{ED1A5463-103D-42BC-9A38-542606168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04" y="4548753"/>
            <a:ext cx="2162745" cy="152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ocadillo: ovalado 7">
            <a:extLst>
              <a:ext uri="{FF2B5EF4-FFF2-40B4-BE49-F238E27FC236}">
                <a16:creationId xmlns:a16="http://schemas.microsoft.com/office/drawing/2014/main" id="{BBD691CC-070D-4370-80A2-EA0179C6C241}"/>
              </a:ext>
            </a:extLst>
          </p:cNvPr>
          <p:cNvSpPr/>
          <p:nvPr/>
        </p:nvSpPr>
        <p:spPr>
          <a:xfrm>
            <a:off x="2029548" y="2412557"/>
            <a:ext cx="4061631" cy="2787720"/>
          </a:xfrm>
          <a:prstGeom prst="wedgeEllipseCallout">
            <a:avLst>
              <a:gd name="adj1" fmla="val -27646"/>
              <a:gd name="adj2" fmla="val 5559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Picture 2" descr="Hombre, La Cara, Silueta, Micrófono, Hablar, Anuncio">
            <a:extLst>
              <a:ext uri="{FF2B5EF4-FFF2-40B4-BE49-F238E27FC236}">
                <a16:creationId xmlns:a16="http://schemas.microsoft.com/office/drawing/2014/main" id="{794680D5-AA3B-4ABA-87CB-91806C3DC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116" y="4548752"/>
            <a:ext cx="2162745" cy="152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twitter">
            <a:extLst>
              <a:ext uri="{FF2B5EF4-FFF2-40B4-BE49-F238E27FC236}">
                <a16:creationId xmlns:a16="http://schemas.microsoft.com/office/drawing/2014/main" id="{D8E2E72D-69A7-4A0C-AF37-13F0516F1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293" y="3083347"/>
            <a:ext cx="829831" cy="8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mage result for twitter">
            <a:extLst>
              <a:ext uri="{FF2B5EF4-FFF2-40B4-BE49-F238E27FC236}">
                <a16:creationId xmlns:a16="http://schemas.microsoft.com/office/drawing/2014/main" id="{BA4EE512-2C09-466F-9255-884D47285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257" y="2499290"/>
            <a:ext cx="829831" cy="8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B4E2569-1963-42ED-B5DC-332355A0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257" y="3605273"/>
            <a:ext cx="619125" cy="619125"/>
          </a:xfrm>
          <a:prstGeom prst="rect">
            <a:avLst/>
          </a:prstGeom>
        </p:spPr>
      </p:pic>
      <p:pic>
        <p:nvPicPr>
          <p:cNvPr id="13" name="Picture 12" descr="Image result for mendeley">
            <a:extLst>
              <a:ext uri="{FF2B5EF4-FFF2-40B4-BE49-F238E27FC236}">
                <a16:creationId xmlns:a16="http://schemas.microsoft.com/office/drawing/2014/main" id="{030350B0-8CE8-453C-B4B0-DB79EFCBD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187" y="3419030"/>
            <a:ext cx="619126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AE09E89-D546-4747-8CF6-1E49BBF1E1B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042" y="2604932"/>
            <a:ext cx="619125" cy="619125"/>
          </a:xfrm>
          <a:prstGeom prst="rect">
            <a:avLst/>
          </a:prstGeom>
        </p:spPr>
      </p:pic>
      <p:pic>
        <p:nvPicPr>
          <p:cNvPr id="15" name="Picture 4" descr="Image result for twitter">
            <a:extLst>
              <a:ext uri="{FF2B5EF4-FFF2-40B4-BE49-F238E27FC236}">
                <a16:creationId xmlns:a16="http://schemas.microsoft.com/office/drawing/2014/main" id="{C1C7ED1A-E497-4254-A771-9A1E3E395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619" y="2786843"/>
            <a:ext cx="829831" cy="8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Image result for twitter">
            <a:extLst>
              <a:ext uri="{FF2B5EF4-FFF2-40B4-BE49-F238E27FC236}">
                <a16:creationId xmlns:a16="http://schemas.microsoft.com/office/drawing/2014/main" id="{1965CDA4-0564-4102-86A6-1B85614C2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903" y="3025439"/>
            <a:ext cx="829831" cy="8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twitter">
            <a:extLst>
              <a:ext uri="{FF2B5EF4-FFF2-40B4-BE49-F238E27FC236}">
                <a16:creationId xmlns:a16="http://schemas.microsoft.com/office/drawing/2014/main" id="{594068C7-5385-4A37-8E05-8D7E2F27E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892" y="3993559"/>
            <a:ext cx="829831" cy="8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Image result for twitter">
            <a:extLst>
              <a:ext uri="{FF2B5EF4-FFF2-40B4-BE49-F238E27FC236}">
                <a16:creationId xmlns:a16="http://schemas.microsoft.com/office/drawing/2014/main" id="{B0D2277E-DE66-48A4-9DBF-35CA47FEE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548" y="3913178"/>
            <a:ext cx="829831" cy="8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Image result for twitter">
            <a:extLst>
              <a:ext uri="{FF2B5EF4-FFF2-40B4-BE49-F238E27FC236}">
                <a16:creationId xmlns:a16="http://schemas.microsoft.com/office/drawing/2014/main" id="{26352771-11B5-44BA-9477-C0D3CA755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466" y="4221511"/>
            <a:ext cx="829831" cy="8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Bocadillo: ovalado 19">
            <a:extLst>
              <a:ext uri="{FF2B5EF4-FFF2-40B4-BE49-F238E27FC236}">
                <a16:creationId xmlns:a16="http://schemas.microsoft.com/office/drawing/2014/main" id="{AE01DD1F-41D7-4870-9803-7F5CD2954475}"/>
              </a:ext>
            </a:extLst>
          </p:cNvPr>
          <p:cNvSpPr/>
          <p:nvPr/>
        </p:nvSpPr>
        <p:spPr>
          <a:xfrm>
            <a:off x="7833160" y="2412556"/>
            <a:ext cx="4061631" cy="2787720"/>
          </a:xfrm>
          <a:prstGeom prst="wedgeEllipseCallout">
            <a:avLst>
              <a:gd name="adj1" fmla="val -27646"/>
              <a:gd name="adj2" fmla="val 5559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Picture 12" descr="Image result for mendeley">
            <a:extLst>
              <a:ext uri="{FF2B5EF4-FFF2-40B4-BE49-F238E27FC236}">
                <a16:creationId xmlns:a16="http://schemas.microsoft.com/office/drawing/2014/main" id="{31DA73B3-C61C-4399-909F-0F619FFE6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601" y="3812521"/>
            <a:ext cx="619126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áfico 21" descr="Periódico">
            <a:extLst>
              <a:ext uri="{FF2B5EF4-FFF2-40B4-BE49-F238E27FC236}">
                <a16:creationId xmlns:a16="http://schemas.microsoft.com/office/drawing/2014/main" id="{9C15E796-659A-4187-9CC1-DE43977C40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00627" y="2663873"/>
            <a:ext cx="732788" cy="732788"/>
          </a:xfrm>
          <a:prstGeom prst="rect">
            <a:avLst/>
          </a:prstGeom>
        </p:spPr>
      </p:pic>
      <p:pic>
        <p:nvPicPr>
          <p:cNvPr id="23" name="Gráfico 22" descr="Periódico">
            <a:extLst>
              <a:ext uri="{FF2B5EF4-FFF2-40B4-BE49-F238E27FC236}">
                <a16:creationId xmlns:a16="http://schemas.microsoft.com/office/drawing/2014/main" id="{46AD73DD-AFCB-4658-B170-30882A1733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06552" y="2883886"/>
            <a:ext cx="732788" cy="732788"/>
          </a:xfrm>
          <a:prstGeom prst="rect">
            <a:avLst/>
          </a:prstGeom>
        </p:spPr>
      </p:pic>
      <p:pic>
        <p:nvPicPr>
          <p:cNvPr id="24" name="Gráfico 23" descr="Periódico">
            <a:extLst>
              <a:ext uri="{FF2B5EF4-FFF2-40B4-BE49-F238E27FC236}">
                <a16:creationId xmlns:a16="http://schemas.microsoft.com/office/drawing/2014/main" id="{64B6459B-0409-4EB5-B7EA-0B56A0FC1F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53581" y="3888787"/>
            <a:ext cx="732788" cy="732788"/>
          </a:xfrm>
          <a:prstGeom prst="rect">
            <a:avLst/>
          </a:prstGeom>
        </p:spPr>
      </p:pic>
      <p:pic>
        <p:nvPicPr>
          <p:cNvPr id="25" name="Gráfico 24" descr="Periódico">
            <a:extLst>
              <a:ext uri="{FF2B5EF4-FFF2-40B4-BE49-F238E27FC236}">
                <a16:creationId xmlns:a16="http://schemas.microsoft.com/office/drawing/2014/main" id="{19D7D7FD-D1A0-484A-BA09-C4F7535D11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97978" y="3593770"/>
            <a:ext cx="732788" cy="732788"/>
          </a:xfrm>
          <a:prstGeom prst="rect">
            <a:avLst/>
          </a:prstGeom>
        </p:spPr>
      </p:pic>
      <p:pic>
        <p:nvPicPr>
          <p:cNvPr id="26" name="Gráfico 25" descr="Periódico">
            <a:extLst>
              <a:ext uri="{FF2B5EF4-FFF2-40B4-BE49-F238E27FC236}">
                <a16:creationId xmlns:a16="http://schemas.microsoft.com/office/drawing/2014/main" id="{30C56982-6D54-4513-81C1-5082D7BED2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16964" y="3368950"/>
            <a:ext cx="732788" cy="732788"/>
          </a:xfrm>
          <a:prstGeom prst="rect">
            <a:avLst/>
          </a:prstGeom>
        </p:spPr>
      </p:pic>
      <p:pic>
        <p:nvPicPr>
          <p:cNvPr id="27" name="Gráfico 26" descr="Periódico">
            <a:extLst>
              <a:ext uri="{FF2B5EF4-FFF2-40B4-BE49-F238E27FC236}">
                <a16:creationId xmlns:a16="http://schemas.microsoft.com/office/drawing/2014/main" id="{6E3E976C-D141-4F35-8C69-6F615DFC94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82602" y="4292847"/>
            <a:ext cx="732788" cy="732788"/>
          </a:xfrm>
          <a:prstGeom prst="rect">
            <a:avLst/>
          </a:prstGeom>
        </p:spPr>
      </p:pic>
      <p:pic>
        <p:nvPicPr>
          <p:cNvPr id="28" name="Gráfico 27" descr="Periódico">
            <a:extLst>
              <a:ext uri="{FF2B5EF4-FFF2-40B4-BE49-F238E27FC236}">
                <a16:creationId xmlns:a16="http://schemas.microsoft.com/office/drawing/2014/main" id="{6B83677E-714E-4683-9BCE-4F58352FA0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97809" y="3671762"/>
            <a:ext cx="732788" cy="732788"/>
          </a:xfrm>
          <a:prstGeom prst="rect">
            <a:avLst/>
          </a:prstGeom>
        </p:spPr>
      </p:pic>
      <p:pic>
        <p:nvPicPr>
          <p:cNvPr id="29" name="Gráfico 28" descr="Periódico">
            <a:extLst>
              <a:ext uri="{FF2B5EF4-FFF2-40B4-BE49-F238E27FC236}">
                <a16:creationId xmlns:a16="http://schemas.microsoft.com/office/drawing/2014/main" id="{12B2EF28-B2C5-4905-8B34-994F871314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06924" y="2811447"/>
            <a:ext cx="732788" cy="732788"/>
          </a:xfrm>
          <a:prstGeom prst="rect">
            <a:avLst/>
          </a:prstGeom>
        </p:spPr>
      </p:pic>
      <p:pic>
        <p:nvPicPr>
          <p:cNvPr id="30" name="Gráfico 29" descr="Periódico">
            <a:extLst>
              <a:ext uri="{FF2B5EF4-FFF2-40B4-BE49-F238E27FC236}">
                <a16:creationId xmlns:a16="http://schemas.microsoft.com/office/drawing/2014/main" id="{E929D1E4-75D0-4545-ACF2-2AF13906E6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99455" y="3308917"/>
            <a:ext cx="732788" cy="732788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BEAD6F4D-1D29-4B16-8550-C41211777020}"/>
              </a:ext>
            </a:extLst>
          </p:cNvPr>
          <p:cNvSpPr/>
          <p:nvPr/>
        </p:nvSpPr>
        <p:spPr>
          <a:xfrm>
            <a:off x="9975273" y="6165273"/>
            <a:ext cx="2230582" cy="6927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3985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Hombre, La Cara, Silueta, Micrófono, Hablar, Anuncio">
            <a:extLst>
              <a:ext uri="{FF2B5EF4-FFF2-40B4-BE49-F238E27FC236}">
                <a16:creationId xmlns:a16="http://schemas.microsoft.com/office/drawing/2014/main" id="{0DB878EA-DC87-4634-9570-ED43181FC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810" y="3728427"/>
            <a:ext cx="959348" cy="67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Marcador de texto 3">
            <a:extLst>
              <a:ext uri="{FF2B5EF4-FFF2-40B4-BE49-F238E27FC236}">
                <a16:creationId xmlns:a16="http://schemas.microsoft.com/office/drawing/2014/main" id="{491EC7E8-5712-460A-9F20-5745AE0B31C1}"/>
              </a:ext>
            </a:extLst>
          </p:cNvPr>
          <p:cNvSpPr txBox="1">
            <a:spLocks/>
          </p:cNvSpPr>
          <p:nvPr/>
        </p:nvSpPr>
        <p:spPr>
          <a:xfrm>
            <a:off x="1046266" y="1533678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algn="ct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>
                <a:latin typeface="+mj-lt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dirty="0"/>
              <a:t>Aproximación </a:t>
            </a:r>
            <a:r>
              <a:rPr lang="es-ES" dirty="0" err="1"/>
              <a:t>altmétrica</a:t>
            </a:r>
            <a:endParaRPr lang="es-ES" dirty="0"/>
          </a:p>
        </p:txBody>
      </p:sp>
      <p:sp>
        <p:nvSpPr>
          <p:cNvPr id="33" name="Marcador de texto 4">
            <a:extLst>
              <a:ext uri="{FF2B5EF4-FFF2-40B4-BE49-F238E27FC236}">
                <a16:creationId xmlns:a16="http://schemas.microsoft.com/office/drawing/2014/main" id="{56F1BAF1-A595-4C7F-B2ED-40FC6F896A84}"/>
              </a:ext>
            </a:extLst>
          </p:cNvPr>
          <p:cNvSpPr txBox="1">
            <a:spLocks/>
          </p:cNvSpPr>
          <p:nvPr/>
        </p:nvSpPr>
        <p:spPr>
          <a:xfrm>
            <a:off x="6378678" y="1533678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600" dirty="0">
                <a:latin typeface="+mj-lt"/>
                <a:cs typeface="Arial" panose="020B0604020202020204" pitchFamily="34" charset="0"/>
              </a:rPr>
              <a:t>Aproximación relacional</a:t>
            </a:r>
          </a:p>
        </p:txBody>
      </p:sp>
      <p:pic>
        <p:nvPicPr>
          <p:cNvPr id="34" name="Picture 2" descr="Hombre, La Cara, Silueta, Micrófono, Hablar, Anuncio">
            <a:extLst>
              <a:ext uri="{FF2B5EF4-FFF2-40B4-BE49-F238E27FC236}">
                <a16:creationId xmlns:a16="http://schemas.microsoft.com/office/drawing/2014/main" id="{51F1C6F5-3E8A-4E70-8657-E1E1DC0B4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66" y="4493787"/>
            <a:ext cx="2162745" cy="152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Image result for twitter">
            <a:extLst>
              <a:ext uri="{FF2B5EF4-FFF2-40B4-BE49-F238E27FC236}">
                <a16:creationId xmlns:a16="http://schemas.microsoft.com/office/drawing/2014/main" id="{D1D2349C-4357-4D39-BA0B-14A70FF90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443" y="3028382"/>
            <a:ext cx="829831" cy="8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Image result for twitter">
            <a:extLst>
              <a:ext uri="{FF2B5EF4-FFF2-40B4-BE49-F238E27FC236}">
                <a16:creationId xmlns:a16="http://schemas.microsoft.com/office/drawing/2014/main" id="{104E610D-CDD1-4DF1-AFC5-476DE4742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407" y="2444325"/>
            <a:ext cx="829831" cy="8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194E17F2-4945-4F0C-80E7-E6FA0F256FD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07" y="3550308"/>
            <a:ext cx="619125" cy="619125"/>
          </a:xfrm>
          <a:prstGeom prst="rect">
            <a:avLst/>
          </a:prstGeom>
        </p:spPr>
      </p:pic>
      <p:pic>
        <p:nvPicPr>
          <p:cNvPr id="38" name="Picture 12" descr="Image result for mendeley">
            <a:extLst>
              <a:ext uri="{FF2B5EF4-FFF2-40B4-BE49-F238E27FC236}">
                <a16:creationId xmlns:a16="http://schemas.microsoft.com/office/drawing/2014/main" id="{1BB4160D-03F6-4517-8F95-5208408C5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337" y="3364065"/>
            <a:ext cx="619126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B00613C1-FC75-4FD5-BEA2-FA18A5B075E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92" y="2549967"/>
            <a:ext cx="619125" cy="619125"/>
          </a:xfrm>
          <a:prstGeom prst="rect">
            <a:avLst/>
          </a:prstGeom>
        </p:spPr>
      </p:pic>
      <p:pic>
        <p:nvPicPr>
          <p:cNvPr id="40" name="Picture 4" descr="Image result for twitter">
            <a:extLst>
              <a:ext uri="{FF2B5EF4-FFF2-40B4-BE49-F238E27FC236}">
                <a16:creationId xmlns:a16="http://schemas.microsoft.com/office/drawing/2014/main" id="{660092B1-A71C-4EF4-B3EA-6572BE404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769" y="2731878"/>
            <a:ext cx="829831" cy="8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Image result for twitter">
            <a:extLst>
              <a:ext uri="{FF2B5EF4-FFF2-40B4-BE49-F238E27FC236}">
                <a16:creationId xmlns:a16="http://schemas.microsoft.com/office/drawing/2014/main" id="{8DCAF5C8-189D-45A9-80F0-59022EAA8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053" y="2970474"/>
            <a:ext cx="829831" cy="8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Image result for twitter">
            <a:extLst>
              <a:ext uri="{FF2B5EF4-FFF2-40B4-BE49-F238E27FC236}">
                <a16:creationId xmlns:a16="http://schemas.microsoft.com/office/drawing/2014/main" id="{B42F6750-CC48-4E0C-924E-A9000FA05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042" y="3938594"/>
            <a:ext cx="829831" cy="8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Image result for twitter">
            <a:extLst>
              <a:ext uri="{FF2B5EF4-FFF2-40B4-BE49-F238E27FC236}">
                <a16:creationId xmlns:a16="http://schemas.microsoft.com/office/drawing/2014/main" id="{5DF36142-3BA7-46D0-95B7-8987BEE50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698" y="3858213"/>
            <a:ext cx="829831" cy="8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Image result for twitter">
            <a:extLst>
              <a:ext uri="{FF2B5EF4-FFF2-40B4-BE49-F238E27FC236}">
                <a16:creationId xmlns:a16="http://schemas.microsoft.com/office/drawing/2014/main" id="{F928C456-546F-40B4-871A-5167AA972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616" y="4166546"/>
            <a:ext cx="829831" cy="8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Bocadillo: ovalado 44">
            <a:extLst>
              <a:ext uri="{FF2B5EF4-FFF2-40B4-BE49-F238E27FC236}">
                <a16:creationId xmlns:a16="http://schemas.microsoft.com/office/drawing/2014/main" id="{72509432-7920-494A-858C-24FB160EC393}"/>
              </a:ext>
            </a:extLst>
          </p:cNvPr>
          <p:cNvSpPr/>
          <p:nvPr/>
        </p:nvSpPr>
        <p:spPr>
          <a:xfrm>
            <a:off x="1926310" y="2357591"/>
            <a:ext cx="4061631" cy="2787720"/>
          </a:xfrm>
          <a:prstGeom prst="wedgeEllipseCallout">
            <a:avLst>
              <a:gd name="adj1" fmla="val -27646"/>
              <a:gd name="adj2" fmla="val 5559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6" name="Picture 4" descr="Image result for twitter">
            <a:extLst>
              <a:ext uri="{FF2B5EF4-FFF2-40B4-BE49-F238E27FC236}">
                <a16:creationId xmlns:a16="http://schemas.microsoft.com/office/drawing/2014/main" id="{5A00B35D-4CE2-4A2B-8AFC-95A13584F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849" y="3134024"/>
            <a:ext cx="829831" cy="8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Image result for twitter">
            <a:extLst>
              <a:ext uri="{FF2B5EF4-FFF2-40B4-BE49-F238E27FC236}">
                <a16:creationId xmlns:a16="http://schemas.microsoft.com/office/drawing/2014/main" id="{B508C245-8224-4E6E-A061-478AA5CCF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13" y="2549967"/>
            <a:ext cx="829831" cy="8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9C785A83-3622-4ED3-84A4-B3E34007017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368" y="4570350"/>
            <a:ext cx="619125" cy="619125"/>
          </a:xfrm>
          <a:prstGeom prst="rect">
            <a:avLst/>
          </a:prstGeom>
        </p:spPr>
      </p:pic>
      <p:pic>
        <p:nvPicPr>
          <p:cNvPr id="49" name="Picture 12" descr="Image result for mendeley">
            <a:extLst>
              <a:ext uri="{FF2B5EF4-FFF2-40B4-BE49-F238E27FC236}">
                <a16:creationId xmlns:a16="http://schemas.microsoft.com/office/drawing/2014/main" id="{77E4E317-1D4E-4B29-99D0-16D213385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743" y="3469707"/>
            <a:ext cx="619126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CE18174B-3CD0-4707-8B26-2800789913F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598" y="2655609"/>
            <a:ext cx="619125" cy="619125"/>
          </a:xfrm>
          <a:prstGeom prst="rect">
            <a:avLst/>
          </a:prstGeom>
        </p:spPr>
      </p:pic>
      <p:pic>
        <p:nvPicPr>
          <p:cNvPr id="51" name="Picture 4" descr="Image result for twitter">
            <a:extLst>
              <a:ext uri="{FF2B5EF4-FFF2-40B4-BE49-F238E27FC236}">
                <a16:creationId xmlns:a16="http://schemas.microsoft.com/office/drawing/2014/main" id="{00DFE0EC-20CC-4C6D-9CD8-1EFE92330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175" y="2837520"/>
            <a:ext cx="829831" cy="8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Image result for twitter">
            <a:extLst>
              <a:ext uri="{FF2B5EF4-FFF2-40B4-BE49-F238E27FC236}">
                <a16:creationId xmlns:a16="http://schemas.microsoft.com/office/drawing/2014/main" id="{AAB06520-066F-40D5-9AB4-529DB1CC2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517" y="3179355"/>
            <a:ext cx="829831" cy="8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Image result for twitter">
            <a:extLst>
              <a:ext uri="{FF2B5EF4-FFF2-40B4-BE49-F238E27FC236}">
                <a16:creationId xmlns:a16="http://schemas.microsoft.com/office/drawing/2014/main" id="{A0845B53-4F5B-4B4A-A6B3-FC459C34F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598" y="4378770"/>
            <a:ext cx="829831" cy="8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Image result for twitter">
            <a:extLst>
              <a:ext uri="{FF2B5EF4-FFF2-40B4-BE49-F238E27FC236}">
                <a16:creationId xmlns:a16="http://schemas.microsoft.com/office/drawing/2014/main" id="{C3F45893-FCD0-4A78-9062-CA092F91E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768" y="4068315"/>
            <a:ext cx="829831" cy="8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Image result for twitter">
            <a:extLst>
              <a:ext uri="{FF2B5EF4-FFF2-40B4-BE49-F238E27FC236}">
                <a16:creationId xmlns:a16="http://schemas.microsoft.com/office/drawing/2014/main" id="{5F56754D-EFFC-4D5E-B543-EA3BA29AA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022" y="4551227"/>
            <a:ext cx="829831" cy="8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2" descr="Image result for mendeley">
            <a:extLst>
              <a:ext uri="{FF2B5EF4-FFF2-40B4-BE49-F238E27FC236}">
                <a16:creationId xmlns:a16="http://schemas.microsoft.com/office/drawing/2014/main" id="{7BB502DF-60E2-4EA2-B519-47E9F0068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51" y="3757556"/>
            <a:ext cx="619126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Image result for mendeley">
            <a:extLst>
              <a:ext uri="{FF2B5EF4-FFF2-40B4-BE49-F238E27FC236}">
                <a16:creationId xmlns:a16="http://schemas.microsoft.com/office/drawing/2014/main" id="{6703D28C-E481-4561-BAED-A2C457758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648" y="3864104"/>
            <a:ext cx="619126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Elipse 57">
            <a:extLst>
              <a:ext uri="{FF2B5EF4-FFF2-40B4-BE49-F238E27FC236}">
                <a16:creationId xmlns:a16="http://schemas.microsoft.com/office/drawing/2014/main" id="{F7779E48-2BC8-4E67-B074-859F7161E0E7}"/>
              </a:ext>
            </a:extLst>
          </p:cNvPr>
          <p:cNvSpPr/>
          <p:nvPr/>
        </p:nvSpPr>
        <p:spPr>
          <a:xfrm>
            <a:off x="6725263" y="2094270"/>
            <a:ext cx="4645742" cy="398206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4215B157-FC5A-4237-9486-CF506447D051}"/>
              </a:ext>
            </a:extLst>
          </p:cNvPr>
          <p:cNvCxnSpPr/>
          <p:nvPr/>
        </p:nvCxnSpPr>
        <p:spPr>
          <a:xfrm flipV="1">
            <a:off x="9026015" y="3421625"/>
            <a:ext cx="0" cy="265471"/>
          </a:xfrm>
          <a:prstGeom prst="straightConnector1">
            <a:avLst/>
          </a:prstGeom>
          <a:ln>
            <a:solidFill>
              <a:srgbClr val="464646"/>
            </a:solidFill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350757DF-6DF9-4341-88EA-4EEC74BF31F7}"/>
              </a:ext>
            </a:extLst>
          </p:cNvPr>
          <p:cNvCxnSpPr>
            <a:cxnSpLocks/>
          </p:cNvCxnSpPr>
          <p:nvPr/>
        </p:nvCxnSpPr>
        <p:spPr>
          <a:xfrm flipV="1">
            <a:off x="9252155" y="3539612"/>
            <a:ext cx="231058" cy="226144"/>
          </a:xfrm>
          <a:prstGeom prst="straightConnector1">
            <a:avLst/>
          </a:prstGeom>
          <a:ln>
            <a:solidFill>
              <a:srgbClr val="464646"/>
            </a:solidFill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de flecha 60">
            <a:extLst>
              <a:ext uri="{FF2B5EF4-FFF2-40B4-BE49-F238E27FC236}">
                <a16:creationId xmlns:a16="http://schemas.microsoft.com/office/drawing/2014/main" id="{8CBE3477-B55D-4734-84D3-04B709CCDD48}"/>
              </a:ext>
            </a:extLst>
          </p:cNvPr>
          <p:cNvCxnSpPr>
            <a:cxnSpLocks/>
          </p:cNvCxnSpPr>
          <p:nvPr/>
        </p:nvCxnSpPr>
        <p:spPr>
          <a:xfrm flipH="1" flipV="1">
            <a:off x="8627844" y="3535279"/>
            <a:ext cx="142530" cy="205898"/>
          </a:xfrm>
          <a:prstGeom prst="straightConnector1">
            <a:avLst/>
          </a:prstGeom>
          <a:ln>
            <a:solidFill>
              <a:srgbClr val="464646"/>
            </a:solidFill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de flecha 61">
            <a:extLst>
              <a:ext uri="{FF2B5EF4-FFF2-40B4-BE49-F238E27FC236}">
                <a16:creationId xmlns:a16="http://schemas.microsoft.com/office/drawing/2014/main" id="{797CEB36-485B-4BAC-AFFD-D8B6CC6C04E9}"/>
              </a:ext>
            </a:extLst>
          </p:cNvPr>
          <p:cNvCxnSpPr>
            <a:cxnSpLocks/>
          </p:cNvCxnSpPr>
          <p:nvPr/>
        </p:nvCxnSpPr>
        <p:spPr>
          <a:xfrm flipH="1">
            <a:off x="8382001" y="4011563"/>
            <a:ext cx="245805" cy="0"/>
          </a:xfrm>
          <a:prstGeom prst="straightConnector1">
            <a:avLst/>
          </a:prstGeom>
          <a:ln>
            <a:solidFill>
              <a:srgbClr val="464646"/>
            </a:solidFill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de flecha 62">
            <a:extLst>
              <a:ext uri="{FF2B5EF4-FFF2-40B4-BE49-F238E27FC236}">
                <a16:creationId xmlns:a16="http://schemas.microsoft.com/office/drawing/2014/main" id="{4522597D-D24B-4616-9785-A945931B3D03}"/>
              </a:ext>
            </a:extLst>
          </p:cNvPr>
          <p:cNvCxnSpPr>
            <a:cxnSpLocks/>
          </p:cNvCxnSpPr>
          <p:nvPr/>
        </p:nvCxnSpPr>
        <p:spPr>
          <a:xfrm>
            <a:off x="9379976" y="4055806"/>
            <a:ext cx="309715" cy="0"/>
          </a:xfrm>
          <a:prstGeom prst="straightConnector1">
            <a:avLst/>
          </a:prstGeom>
          <a:ln>
            <a:solidFill>
              <a:srgbClr val="464646"/>
            </a:solidFill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ítulo 30">
            <a:extLst>
              <a:ext uri="{FF2B5EF4-FFF2-40B4-BE49-F238E27FC236}">
                <a16:creationId xmlns:a16="http://schemas.microsoft.com/office/drawing/2014/main" id="{DAECE2E4-1081-4A5C-ADB6-34AB2ED29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</p:spPr>
        <p:txBody>
          <a:bodyPr/>
          <a:lstStyle/>
          <a:p>
            <a:r>
              <a:rPr lang="es-ES" dirty="0"/>
              <a:t>Modelo lógico</a:t>
            </a:r>
          </a:p>
        </p:txBody>
      </p:sp>
      <p:sp>
        <p:nvSpPr>
          <p:cNvPr id="65" name="Marcador de texto 31">
            <a:extLst>
              <a:ext uri="{FF2B5EF4-FFF2-40B4-BE49-F238E27FC236}">
                <a16:creationId xmlns:a16="http://schemas.microsoft.com/office/drawing/2014/main" id="{5321BC3D-8393-41A4-9E8E-37C36644E75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9198116" cy="360000"/>
          </a:xfrm>
        </p:spPr>
        <p:txBody>
          <a:bodyPr/>
          <a:lstStyle/>
          <a:p>
            <a:pPr algn="r"/>
            <a:r>
              <a:rPr lang="es-ES" sz="2400" b="1" dirty="0">
                <a:solidFill>
                  <a:schemeClr val="accent4">
                    <a:lumMod val="75000"/>
                  </a:schemeClr>
                </a:solidFill>
              </a:rPr>
              <a:t>… pero otras aproximaciones son posibles!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DC87ACCE-3A5A-48A6-B7D4-E4D2AC13F7EB}"/>
              </a:ext>
            </a:extLst>
          </p:cNvPr>
          <p:cNvSpPr/>
          <p:nvPr/>
        </p:nvSpPr>
        <p:spPr>
          <a:xfrm>
            <a:off x="9975273" y="6165273"/>
            <a:ext cx="2230582" cy="6927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34290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ítulo 30">
            <a:extLst>
              <a:ext uri="{FF2B5EF4-FFF2-40B4-BE49-F238E27FC236}">
                <a16:creationId xmlns:a16="http://schemas.microsoft.com/office/drawing/2014/main" id="{DAECE2E4-1081-4A5C-ADB6-34AB2ED29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</p:spPr>
        <p:txBody>
          <a:bodyPr/>
          <a:lstStyle/>
          <a:p>
            <a:r>
              <a:rPr lang="es-ES" dirty="0"/>
              <a:t>Selección de indicadores</a:t>
            </a:r>
          </a:p>
        </p:txBody>
      </p:sp>
      <p:sp>
        <p:nvSpPr>
          <p:cNvPr id="65" name="Marcador de texto 31">
            <a:extLst>
              <a:ext uri="{FF2B5EF4-FFF2-40B4-BE49-F238E27FC236}">
                <a16:creationId xmlns:a16="http://schemas.microsoft.com/office/drawing/2014/main" id="{5321BC3D-8393-41A4-9E8E-37C36644E75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11427690" cy="360000"/>
          </a:xfrm>
        </p:spPr>
        <p:txBody>
          <a:bodyPr/>
          <a:lstStyle/>
          <a:p>
            <a:r>
              <a:rPr lang="es-ES" sz="2400" b="1" dirty="0">
                <a:solidFill>
                  <a:schemeClr val="accent6">
                    <a:lumMod val="50000"/>
                  </a:schemeClr>
                </a:solidFill>
              </a:rPr>
              <a:t>Es más necesario que nunca comprobar si lo que medimos es lo que queremos medir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DC87ACCE-3A5A-48A6-B7D4-E4D2AC13F7EB}"/>
              </a:ext>
            </a:extLst>
          </p:cNvPr>
          <p:cNvSpPr/>
          <p:nvPr/>
        </p:nvSpPr>
        <p:spPr>
          <a:xfrm>
            <a:off x="9975273" y="6165273"/>
            <a:ext cx="2230582" cy="6927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0E7B64D-59E0-47BD-9E29-687D1F76EC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332458"/>
              </p:ext>
            </p:extLst>
          </p:nvPr>
        </p:nvGraphicFramePr>
        <p:xfrm>
          <a:off x="512617" y="1704108"/>
          <a:ext cx="11291455" cy="4946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5747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9">
            <a:extLst>
              <a:ext uri="{FF2B5EF4-FFF2-40B4-BE49-F238E27FC236}">
                <a16:creationId xmlns:a16="http://schemas.microsoft.com/office/drawing/2014/main" id="{F11A6B65-5A20-4F4D-ACBB-ED50132D4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4360" y="2112793"/>
            <a:ext cx="6798250" cy="1674470"/>
          </a:xfrm>
        </p:spPr>
        <p:txBody>
          <a:bodyPr rtlCol="0"/>
          <a:lstStyle/>
          <a:p>
            <a:pPr rtl="0"/>
            <a:r>
              <a:rPr lang="es-ES" dirty="0"/>
              <a:t>GRACIAS!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99564" y="4548345"/>
            <a:ext cx="4506683" cy="1007328"/>
          </a:xfrm>
        </p:spPr>
        <p:txBody>
          <a:bodyPr rtlCol="0"/>
          <a:lstStyle/>
          <a:p>
            <a:pPr rtl="0"/>
            <a:r>
              <a:rPr lang="es-ES" dirty="0">
                <a:latin typeface="Corbel" panose="020B0503020204020204" pitchFamily="34" charset="0"/>
              </a:rPr>
              <a:t>NICOLAS ROBINSON-GARCIA</a:t>
            </a:r>
          </a:p>
          <a:p>
            <a:pPr rtl="0"/>
            <a:r>
              <a:rPr lang="es-ES" dirty="0">
                <a:solidFill>
                  <a:schemeClr val="tx2">
                    <a:lumMod val="65000"/>
                    <a:lumOff val="35000"/>
                  </a:schemeClr>
                </a:solidFill>
                <a:latin typeface="Corbel" panose="020B05030202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HTTP://NROBINSONGARCIA.COM</a:t>
            </a:r>
            <a:endParaRPr lang="es-ES" dirty="0">
              <a:solidFill>
                <a:schemeClr val="tx2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2" name="Cuadro de texto 21">
            <a:extLst>
              <a:ext uri="{FF2B5EF4-FFF2-40B4-BE49-F238E27FC236}">
                <a16:creationId xmlns:a16="http://schemas.microsoft.com/office/drawing/2014/main" id="{19352CF6-0F22-45A8-B28B-37FAFCE5C5D6}"/>
              </a:ext>
            </a:extLst>
          </p:cNvPr>
          <p:cNvSpPr txBox="1"/>
          <p:nvPr/>
        </p:nvSpPr>
        <p:spPr>
          <a:xfrm>
            <a:off x="10251642" y="182562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es-ES" sz="16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WOODGROVE</a:t>
            </a:r>
            <a:r>
              <a:rPr lang="es-ES" sz="1600" b="1" spc="-100" dirty="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es-ES" sz="1600" b="1" spc="-100" dirty="0">
                <a:solidFill>
                  <a:schemeClr val="tx1"/>
                </a:solidFill>
                <a:latin typeface="Corbel" panose="020B0503020204020204" pitchFamily="34" charset="0"/>
              </a:rPr>
              <a:t>BANK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BF95168-C8E9-4412-B878-25443072A995}"/>
              </a:ext>
            </a:extLst>
          </p:cNvPr>
          <p:cNvSpPr/>
          <p:nvPr/>
        </p:nvSpPr>
        <p:spPr>
          <a:xfrm>
            <a:off x="9975273" y="13858"/>
            <a:ext cx="2216727" cy="6927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6" descr="Image result for tu delft">
            <a:extLst>
              <a:ext uri="{FF2B5EF4-FFF2-40B4-BE49-F238E27FC236}">
                <a16:creationId xmlns:a16="http://schemas.microsoft.com/office/drawing/2014/main" id="{5BB75E7E-B39E-479B-B421-308CC7ED4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971" y="5350728"/>
            <a:ext cx="2379994" cy="111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D045C79E-5BE2-4398-BDA7-9BE759ED34E0}"/>
              </a:ext>
            </a:extLst>
          </p:cNvPr>
          <p:cNvSpPr/>
          <p:nvPr/>
        </p:nvSpPr>
        <p:spPr>
          <a:xfrm>
            <a:off x="10014857" y="0"/>
            <a:ext cx="21771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D051DA-5DAD-43A7-A238-51C63BA59FE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14188" y="6402388"/>
            <a:ext cx="277812" cy="273050"/>
          </a:xfrm>
        </p:spPr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3</a:t>
            </a:fld>
            <a:endParaRPr lang="es-ES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B2EAC0A2-625A-437F-88A7-1906FA25D743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91311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all" spc="-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600" dirty="0"/>
              <a:t>… y ahora?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5C5B942-9E11-4717-B17F-B9E1815C0915}"/>
              </a:ext>
            </a:extLst>
          </p:cNvPr>
          <p:cNvSpPr/>
          <p:nvPr/>
        </p:nvSpPr>
        <p:spPr>
          <a:xfrm>
            <a:off x="9975273" y="0"/>
            <a:ext cx="22167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Marcador de contenido 3">
            <a:extLst>
              <a:ext uri="{FF2B5EF4-FFF2-40B4-BE49-F238E27FC236}">
                <a16:creationId xmlns:a16="http://schemas.microsoft.com/office/drawing/2014/main" id="{9D82BE8D-FA00-4AAC-BC05-3916074A3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72" y="1413462"/>
            <a:ext cx="5659222" cy="423026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A319012-D9AB-46B5-984D-7F2E926AB33B}"/>
              </a:ext>
            </a:extLst>
          </p:cNvPr>
          <p:cNvSpPr txBox="1"/>
          <p:nvPr/>
        </p:nvSpPr>
        <p:spPr>
          <a:xfrm>
            <a:off x="6885711" y="1075229"/>
            <a:ext cx="51862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LIMITACIONES CONCEPTUALES</a:t>
            </a:r>
          </a:p>
          <a:p>
            <a:endParaRPr lang="es-ES" sz="2400" b="1" dirty="0"/>
          </a:p>
          <a:p>
            <a:pPr marL="342900" indent="-342900">
              <a:buFont typeface="+mj-lt"/>
              <a:buAutoNum type="arabicPeriod"/>
            </a:pPr>
            <a:r>
              <a:rPr lang="es-ES" sz="2400" dirty="0"/>
              <a:t>Problema de atribución</a:t>
            </a:r>
          </a:p>
          <a:p>
            <a:pPr marL="342900" indent="-342900">
              <a:buFont typeface="+mj-lt"/>
              <a:buAutoNum type="arabicPeriod"/>
            </a:pPr>
            <a:endParaRPr lang="es-ES" sz="2400" dirty="0"/>
          </a:p>
          <a:p>
            <a:pPr marL="342900" indent="-342900">
              <a:buFont typeface="+mj-lt"/>
              <a:buAutoNum type="arabicPeriod"/>
            </a:pPr>
            <a:r>
              <a:rPr lang="es-ES" sz="2400" dirty="0"/>
              <a:t>Aproximación pasiva</a:t>
            </a:r>
          </a:p>
          <a:p>
            <a:pPr marL="342900" indent="-342900">
              <a:buFont typeface="+mj-lt"/>
              <a:buAutoNum type="arabicPeriod"/>
            </a:pPr>
            <a:endParaRPr lang="es-ES" sz="2400" dirty="0"/>
          </a:p>
          <a:p>
            <a:pPr marL="342900" indent="-342900">
              <a:buFont typeface="+mj-lt"/>
              <a:buAutoNum type="arabicPeriod"/>
            </a:pPr>
            <a:endParaRPr lang="es-ES" sz="2400" dirty="0"/>
          </a:p>
          <a:p>
            <a:r>
              <a:rPr lang="es-ES" sz="2400" b="1" dirty="0"/>
              <a:t>LIMITACIONES TÉCNICAS</a:t>
            </a:r>
          </a:p>
          <a:p>
            <a:pPr marL="342900" indent="-342900">
              <a:buFont typeface="+mj-lt"/>
              <a:buAutoNum type="arabicPeriod"/>
            </a:pPr>
            <a:endParaRPr lang="es-ES" sz="2400" dirty="0"/>
          </a:p>
          <a:p>
            <a:pPr marL="342900" indent="-342900">
              <a:buFont typeface="+mj-lt"/>
              <a:buAutoNum type="arabicPeriod"/>
            </a:pPr>
            <a:r>
              <a:rPr lang="es-ES" sz="2400" dirty="0"/>
              <a:t>Disparidad</a:t>
            </a:r>
          </a:p>
          <a:p>
            <a:pPr marL="342900" indent="-342900">
              <a:buFont typeface="+mj-lt"/>
              <a:buAutoNum type="arabicPeriod"/>
            </a:pPr>
            <a:endParaRPr lang="es-ES" sz="2400" dirty="0"/>
          </a:p>
          <a:p>
            <a:pPr marL="342900" indent="-342900">
              <a:buFont typeface="+mj-lt"/>
              <a:buAutoNum type="arabicPeriod"/>
            </a:pPr>
            <a:r>
              <a:rPr lang="es-ES" sz="2400" dirty="0"/>
              <a:t>Manipulación</a:t>
            </a:r>
          </a:p>
          <a:p>
            <a:pPr marL="342900" indent="-342900">
              <a:buFont typeface="+mj-lt"/>
              <a:buAutoNum type="arabicPeriod"/>
            </a:pPr>
            <a:endParaRPr lang="es-ES" sz="2400" dirty="0"/>
          </a:p>
          <a:p>
            <a:pPr marL="342900" indent="-342900">
              <a:buFont typeface="+mj-lt"/>
              <a:buAutoNum type="arabicPeriod"/>
            </a:pPr>
            <a:r>
              <a:rPr lang="es-ES" sz="2400" dirty="0"/>
              <a:t>Volatilidad</a:t>
            </a:r>
          </a:p>
        </p:txBody>
      </p:sp>
    </p:spTree>
    <p:extLst>
      <p:ext uri="{BB962C8B-B14F-4D97-AF65-F5344CB8AC3E}">
        <p14:creationId xmlns:p14="http://schemas.microsoft.com/office/powerpoint/2010/main" val="2988001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 de texto 21">
            <a:extLst>
              <a:ext uri="{FF2B5EF4-FFF2-40B4-BE49-F238E27FC236}">
                <a16:creationId xmlns:a16="http://schemas.microsoft.com/office/drawing/2014/main" id="{19352CF6-0F22-45A8-B28B-37FAFCE5C5D6}"/>
              </a:ext>
            </a:extLst>
          </p:cNvPr>
          <p:cNvSpPr txBox="1"/>
          <p:nvPr/>
        </p:nvSpPr>
        <p:spPr>
          <a:xfrm>
            <a:off x="10251642" y="182562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es-ES" sz="16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WOODGROVE</a:t>
            </a:r>
            <a:r>
              <a:rPr lang="es-ES" sz="1600" b="1" spc="-100" dirty="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es-ES" sz="1600" b="1" spc="-100" dirty="0">
                <a:solidFill>
                  <a:schemeClr val="tx1"/>
                </a:solidFill>
                <a:latin typeface="Corbel" panose="020B0503020204020204" pitchFamily="34" charset="0"/>
              </a:rPr>
              <a:t>BANK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BF95168-C8E9-4412-B878-25443072A995}"/>
              </a:ext>
            </a:extLst>
          </p:cNvPr>
          <p:cNvSpPr/>
          <p:nvPr/>
        </p:nvSpPr>
        <p:spPr>
          <a:xfrm>
            <a:off x="9975273" y="13858"/>
            <a:ext cx="2216727" cy="6927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3F03A38-03A4-46C3-A163-AF15C344EDC2}"/>
              </a:ext>
            </a:extLst>
          </p:cNvPr>
          <p:cNvSpPr txBox="1"/>
          <p:nvPr/>
        </p:nvSpPr>
        <p:spPr>
          <a:xfrm>
            <a:off x="541538" y="587220"/>
            <a:ext cx="11372650" cy="596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latin typeface="+mj-lt"/>
              </a:rPr>
              <a:t>Referencias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D’Este</a:t>
            </a:r>
            <a:r>
              <a:rPr lang="en-US" sz="1700" dirty="0"/>
              <a:t>, P., Ramos-</a:t>
            </a:r>
            <a:r>
              <a:rPr lang="en-US" sz="1700" dirty="0" err="1"/>
              <a:t>Vielba</a:t>
            </a:r>
            <a:r>
              <a:rPr lang="en-US" sz="1700" dirty="0"/>
              <a:t>, I., Robinson-Garcia, N. Reconciling scientific impact and societal relevance: the role of pro-social motivation and productive interactions. </a:t>
            </a:r>
            <a:r>
              <a:rPr lang="en-US" sz="1700" i="1" dirty="0"/>
              <a:t>Technology Transfer Society (T2S) Conference, </a:t>
            </a:r>
            <a:r>
              <a:rPr lang="en-US" sz="1700" dirty="0"/>
              <a:t>Oct 17-19, Valencia, Spain.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Díaz-</a:t>
            </a:r>
            <a:r>
              <a:rPr lang="en-US" sz="1700" dirty="0" err="1"/>
              <a:t>Faes</a:t>
            </a:r>
            <a:r>
              <a:rPr lang="en-US" sz="1700" dirty="0"/>
              <a:t>, A. A., Bowman, T. D., &amp; Costas, R. (2019). Towards a second generation of ‘social media metrics’: Characterizing Twitter communities of attention around science. </a:t>
            </a:r>
            <a:r>
              <a:rPr lang="en-US" sz="1700" i="1" dirty="0"/>
              <a:t>PLOS ONE</a:t>
            </a:r>
            <a:r>
              <a:rPr lang="en-US" sz="1700" dirty="0"/>
              <a:t>, </a:t>
            </a:r>
            <a:r>
              <a:rPr lang="en-US" sz="1700" i="1" dirty="0"/>
              <a:t>14</a:t>
            </a:r>
            <a:r>
              <a:rPr lang="en-US" sz="1700" dirty="0"/>
              <a:t>(5), e0216408. </a:t>
            </a:r>
            <a:r>
              <a:rPr lang="en-US" sz="1700" dirty="0">
                <a:hlinkClick r:id="rId3"/>
              </a:rPr>
              <a:t>https://doi.org/10.1371/journal.pone.0216408</a:t>
            </a:r>
            <a:endParaRPr lang="en-US" sz="17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Joubert, M., &amp; Costas, R. (2019). Getting to Know Science Tweeters: A Pilot Analysis of South African Twitter Users Tweeting about Research Articles. </a:t>
            </a:r>
            <a:r>
              <a:rPr lang="en-US" sz="1700" i="1" dirty="0"/>
              <a:t>Journal of </a:t>
            </a:r>
            <a:r>
              <a:rPr lang="en-US" sz="1700" i="1" dirty="0" err="1"/>
              <a:t>Altmetrics</a:t>
            </a:r>
            <a:r>
              <a:rPr lang="en-US" sz="1700" dirty="0"/>
              <a:t>, </a:t>
            </a:r>
            <a:r>
              <a:rPr lang="en-US" sz="1700" i="1" dirty="0"/>
              <a:t>2</a:t>
            </a:r>
            <a:r>
              <a:rPr lang="en-US" sz="1700" dirty="0"/>
              <a:t>(1).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sz="1700" dirty="0"/>
              <a:t>Robinson-Garcia, N., Arroyo-Machado, W., &amp; Torres-Salinas, D. (2019). </a:t>
            </a:r>
            <a:r>
              <a:rPr lang="es-ES" sz="1700" dirty="0" err="1"/>
              <a:t>Mapping</a:t>
            </a:r>
            <a:r>
              <a:rPr lang="es-ES" sz="1700" dirty="0"/>
              <a:t> social media </a:t>
            </a:r>
            <a:r>
              <a:rPr lang="es-ES" sz="1700" dirty="0" err="1"/>
              <a:t>attention</a:t>
            </a:r>
            <a:r>
              <a:rPr lang="es-ES" sz="1700" dirty="0"/>
              <a:t> in </a:t>
            </a:r>
            <a:r>
              <a:rPr lang="es-ES" sz="1700" dirty="0" err="1"/>
              <a:t>Microbiology</a:t>
            </a:r>
            <a:r>
              <a:rPr lang="es-ES" sz="1700" dirty="0"/>
              <a:t>: </a:t>
            </a:r>
            <a:r>
              <a:rPr lang="es-ES" sz="1700" dirty="0" err="1"/>
              <a:t>Identifying</a:t>
            </a:r>
            <a:r>
              <a:rPr lang="es-ES" sz="1700" dirty="0"/>
              <a:t> </a:t>
            </a:r>
            <a:r>
              <a:rPr lang="es-ES" sz="1700" dirty="0" err="1"/>
              <a:t>main</a:t>
            </a:r>
            <a:r>
              <a:rPr lang="es-ES" sz="1700" dirty="0"/>
              <a:t> </a:t>
            </a:r>
            <a:r>
              <a:rPr lang="es-ES" sz="1700" dirty="0" err="1"/>
              <a:t>topics</a:t>
            </a:r>
            <a:r>
              <a:rPr lang="es-ES" sz="1700" dirty="0"/>
              <a:t> and </a:t>
            </a:r>
            <a:r>
              <a:rPr lang="es-ES" sz="1700" dirty="0" err="1"/>
              <a:t>actors</a:t>
            </a:r>
            <a:r>
              <a:rPr lang="es-ES" sz="1700" dirty="0"/>
              <a:t>. </a:t>
            </a:r>
            <a:r>
              <a:rPr lang="es-ES" sz="1700" i="1" dirty="0"/>
              <a:t>FEMS </a:t>
            </a:r>
            <a:r>
              <a:rPr lang="es-ES" sz="1700" i="1" dirty="0" err="1"/>
              <a:t>microbiology</a:t>
            </a:r>
            <a:r>
              <a:rPr lang="es-ES" sz="1700" i="1" dirty="0"/>
              <a:t> </a:t>
            </a:r>
            <a:r>
              <a:rPr lang="es-ES" sz="1700" i="1" dirty="0" err="1"/>
              <a:t>letters</a:t>
            </a:r>
            <a:r>
              <a:rPr lang="es-ES" sz="1700" dirty="0"/>
              <a:t>, </a:t>
            </a:r>
            <a:r>
              <a:rPr lang="es-ES" sz="1700" i="1" dirty="0"/>
              <a:t>366</a:t>
            </a:r>
            <a:r>
              <a:rPr lang="es-ES" sz="1700" dirty="0"/>
              <a:t>(7), fnz075.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Robinson-Garcia, N., van Leeuwen, T. N., &amp; Rafols, I. (2018). Using </a:t>
            </a:r>
            <a:r>
              <a:rPr lang="en-US" sz="1700" dirty="0" err="1"/>
              <a:t>Almetrics</a:t>
            </a:r>
            <a:r>
              <a:rPr lang="en-US" sz="1700" dirty="0"/>
              <a:t> for </a:t>
            </a:r>
            <a:r>
              <a:rPr lang="en-US" sz="1700" dirty="0" err="1"/>
              <a:t>Contextualised</a:t>
            </a:r>
            <a:r>
              <a:rPr lang="en-US" sz="1700" dirty="0"/>
              <a:t> Mapping of Societal Impact: From Hits to Networks. </a:t>
            </a:r>
            <a:r>
              <a:rPr lang="en-US" sz="1700" i="1" dirty="0"/>
              <a:t>Science and Public Policy</a:t>
            </a:r>
            <a:r>
              <a:rPr lang="en-US" sz="1700" dirty="0"/>
              <a:t>, </a:t>
            </a:r>
            <a:r>
              <a:rPr lang="en-US" sz="1700" i="1" dirty="0"/>
              <a:t>45</a:t>
            </a:r>
            <a:r>
              <a:rPr lang="en-US" sz="1700" dirty="0"/>
              <a:t>(6), 815-826. </a:t>
            </a:r>
            <a:r>
              <a:rPr lang="en-US" sz="1700" dirty="0">
                <a:hlinkClick r:id="rId4"/>
              </a:rPr>
              <a:t>https://doi.org/10.1093/scipol/scy024</a:t>
            </a:r>
            <a:endParaRPr lang="en-US" sz="17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Robinson-Garcia, N., Trivedi, R., Costas, R., Isett, K., </a:t>
            </a:r>
            <a:r>
              <a:rPr lang="en-US" sz="1700" dirty="0" err="1"/>
              <a:t>Melkers</a:t>
            </a:r>
            <a:r>
              <a:rPr lang="en-US" sz="1700" dirty="0"/>
              <a:t>, J., Hicks, D. Tweeting about journal articles: engagement, marketing or just gibberish?. </a:t>
            </a:r>
            <a:r>
              <a:rPr lang="en-US" sz="1700" i="1" dirty="0"/>
              <a:t>STI Conference 2017</a:t>
            </a:r>
            <a:r>
              <a:rPr lang="en-US" sz="1700" dirty="0"/>
              <a:t>, Paris, France.</a:t>
            </a:r>
            <a:endParaRPr lang="en-US" sz="1700" i="1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Torres-Salinas, D., </a:t>
            </a:r>
            <a:r>
              <a:rPr lang="en-US" sz="1700" dirty="0" err="1"/>
              <a:t>Gumpenberger</a:t>
            </a:r>
            <a:r>
              <a:rPr lang="en-US" sz="1700" dirty="0"/>
              <a:t>, C., &amp; </a:t>
            </a:r>
            <a:r>
              <a:rPr lang="en-US" sz="1700" dirty="0" err="1"/>
              <a:t>Gorraiz</a:t>
            </a:r>
            <a:r>
              <a:rPr lang="en-US" sz="1700" dirty="0"/>
              <a:t>, J. (2017). </a:t>
            </a:r>
            <a:r>
              <a:rPr lang="en-US" sz="1700" dirty="0" err="1"/>
              <a:t>PlumX</a:t>
            </a:r>
            <a:r>
              <a:rPr lang="en-US" sz="1700" dirty="0"/>
              <a:t> As a Potential Tool to Assess the Macroscopic Multidimensional Impact of Books. </a:t>
            </a:r>
            <a:r>
              <a:rPr lang="en-US" sz="1700" i="1" dirty="0"/>
              <a:t>Frontiers in Research Metrics and Analytics</a:t>
            </a:r>
            <a:r>
              <a:rPr lang="en-US" sz="1700" dirty="0"/>
              <a:t>, </a:t>
            </a:r>
            <a:r>
              <a:rPr lang="en-US" sz="1700" i="1" dirty="0"/>
              <a:t>2</a:t>
            </a:r>
            <a:r>
              <a:rPr lang="en-US" sz="1700" dirty="0"/>
              <a:t>. </a:t>
            </a:r>
            <a:r>
              <a:rPr lang="en-US" sz="1700" dirty="0">
                <a:hlinkClick r:id="rId5"/>
              </a:rPr>
              <a:t>https://doi.org/10.3389/frma.2017.00005</a:t>
            </a:r>
            <a:endParaRPr lang="en-US" sz="17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Torres-Salinas, D., </a:t>
            </a:r>
            <a:r>
              <a:rPr lang="en-US" sz="1700" dirty="0" err="1"/>
              <a:t>Gorraiz</a:t>
            </a:r>
            <a:r>
              <a:rPr lang="en-US" sz="1700" dirty="0"/>
              <a:t>, J., &amp; Robinson-Garcia, N. (2018). The insoluble problems of books: what does </a:t>
            </a:r>
            <a:r>
              <a:rPr lang="en-US" sz="1700" dirty="0" err="1"/>
              <a:t>Altmetric</a:t>
            </a:r>
            <a:r>
              <a:rPr lang="en-US" sz="1700" dirty="0"/>
              <a:t>. com have to offer?. </a:t>
            </a:r>
            <a:r>
              <a:rPr lang="en-US" sz="1700" i="1" dirty="0" err="1"/>
              <a:t>Aslib</a:t>
            </a:r>
            <a:r>
              <a:rPr lang="en-US" sz="1700" i="1" dirty="0"/>
              <a:t> Journal of Information Management</a:t>
            </a:r>
            <a:r>
              <a:rPr lang="en-US" sz="1700" dirty="0"/>
              <a:t>, </a:t>
            </a:r>
            <a:r>
              <a:rPr lang="en-US" sz="1700" i="1" dirty="0"/>
              <a:t>70</a:t>
            </a:r>
            <a:r>
              <a:rPr lang="en-US" sz="1700" dirty="0"/>
              <a:t>(6), 691-707.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Zahedi, Z., &amp; Van Eck, N. J. (2014). Visualizing readership activity of Mendeley users using </a:t>
            </a:r>
            <a:r>
              <a:rPr lang="en-US" sz="1700" dirty="0" err="1"/>
              <a:t>VOSviewer</a:t>
            </a:r>
            <a:r>
              <a:rPr lang="en-US" sz="1700" dirty="0"/>
              <a:t>. </a:t>
            </a:r>
            <a:r>
              <a:rPr lang="en-US" sz="1700" i="1" dirty="0"/>
              <a:t>altmetrics14: Expanding impacts and metrics, Workshop at Web Science Conference</a:t>
            </a:r>
            <a:r>
              <a:rPr lang="en-US" sz="1700" dirty="0"/>
              <a:t>, </a:t>
            </a:r>
            <a:r>
              <a:rPr lang="en-US" sz="1700" i="1" dirty="0"/>
              <a:t>1041819</a:t>
            </a:r>
            <a:r>
              <a:rPr lang="en-US" sz="17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8118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D045C79E-5BE2-4398-BDA7-9BE759ED34E0}"/>
              </a:ext>
            </a:extLst>
          </p:cNvPr>
          <p:cNvSpPr/>
          <p:nvPr/>
        </p:nvSpPr>
        <p:spPr>
          <a:xfrm>
            <a:off x="10014857" y="0"/>
            <a:ext cx="21771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D051DA-5DAD-43A7-A238-51C63BA59FE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14188" y="6402388"/>
            <a:ext cx="277812" cy="273050"/>
          </a:xfrm>
        </p:spPr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4</a:t>
            </a:fld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5C5B942-9E11-4717-B17F-B9E1815C0915}"/>
              </a:ext>
            </a:extLst>
          </p:cNvPr>
          <p:cNvSpPr/>
          <p:nvPr/>
        </p:nvSpPr>
        <p:spPr>
          <a:xfrm>
            <a:off x="9975273" y="0"/>
            <a:ext cx="22167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372D41C-9205-407C-8EE4-22C7800EF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09" y="754744"/>
            <a:ext cx="12073543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22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D045C79E-5BE2-4398-BDA7-9BE759ED34E0}"/>
              </a:ext>
            </a:extLst>
          </p:cNvPr>
          <p:cNvSpPr/>
          <p:nvPr/>
        </p:nvSpPr>
        <p:spPr>
          <a:xfrm>
            <a:off x="10014857" y="0"/>
            <a:ext cx="21771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D051DA-5DAD-43A7-A238-51C63BA59FE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14188" y="6402388"/>
            <a:ext cx="277812" cy="273050"/>
          </a:xfrm>
        </p:spPr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5</a:t>
            </a:fld>
            <a:endParaRPr lang="es-ES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B2EAC0A2-625A-437F-88A7-1906FA25D743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91311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all" spc="-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600" dirty="0"/>
              <a:t>… y AHORA?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5C5B942-9E11-4717-B17F-B9E1815C0915}"/>
              </a:ext>
            </a:extLst>
          </p:cNvPr>
          <p:cNvSpPr/>
          <p:nvPr/>
        </p:nvSpPr>
        <p:spPr>
          <a:xfrm>
            <a:off x="9975273" y="0"/>
            <a:ext cx="22167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1" name="Marcador de contenido 8">
            <a:extLst>
              <a:ext uri="{FF2B5EF4-FFF2-40B4-BE49-F238E27FC236}">
                <a16:creationId xmlns:a16="http://schemas.microsoft.com/office/drawing/2014/main" id="{54E5D976-6EAE-4970-B097-06D422FA6B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1353711"/>
              </p:ext>
            </p:extLst>
          </p:nvPr>
        </p:nvGraphicFramePr>
        <p:xfrm>
          <a:off x="464458" y="1335315"/>
          <a:ext cx="10897418" cy="50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143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ción de imagen 9" descr="Polígono de arquitectura abstracto">
            <a:extLst>
              <a:ext uri="{FF2B5EF4-FFF2-40B4-BE49-F238E27FC236}">
                <a16:creationId xmlns:a16="http://schemas.microsoft.com/office/drawing/2014/main" id="{38475F7B-316A-47DC-9CBB-B074A5B5994C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3"/>
          <a:stretch>
            <a:fillRect/>
          </a:stretch>
        </p:blipFill>
        <p:spPr>
          <a:xfrm>
            <a:off x="9980476" y="1084"/>
            <a:ext cx="2211524" cy="6856915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86" y="331815"/>
            <a:ext cx="5184913" cy="432000"/>
          </a:xfrm>
        </p:spPr>
        <p:txBody>
          <a:bodyPr rtlCol="0"/>
          <a:lstStyle/>
          <a:p>
            <a:pPr rtl="0"/>
            <a:r>
              <a:rPr lang="es-ES" dirty="0"/>
              <a:t>Nuevos actores</a:t>
            </a:r>
          </a:p>
        </p:txBody>
      </p:sp>
      <p:graphicFrame>
        <p:nvGraphicFramePr>
          <p:cNvPr id="11" name="Marcador de contenido 2">
            <a:extLst>
              <a:ext uri="{FF2B5EF4-FFF2-40B4-BE49-F238E27FC236}">
                <a16:creationId xmlns:a16="http://schemas.microsoft.com/office/drawing/2014/main" id="{60433665-9508-4FCD-93F5-8E1DCE8AE8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1953881"/>
              </p:ext>
            </p:extLst>
          </p:nvPr>
        </p:nvGraphicFramePr>
        <p:xfrm>
          <a:off x="312057" y="2140857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ción de imagen 9" descr="Polígono de arquitectura abstracto">
            <a:extLst>
              <a:ext uri="{FF2B5EF4-FFF2-40B4-BE49-F238E27FC236}">
                <a16:creationId xmlns:a16="http://schemas.microsoft.com/office/drawing/2014/main" id="{38475F7B-316A-47DC-9CBB-B074A5B5994C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3"/>
          <a:stretch>
            <a:fillRect/>
          </a:stretch>
        </p:blipFill>
        <p:spPr>
          <a:xfrm>
            <a:off x="9980476" y="1084"/>
            <a:ext cx="2211524" cy="6856915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86" y="331815"/>
            <a:ext cx="5184913" cy="432000"/>
          </a:xfrm>
        </p:spPr>
        <p:txBody>
          <a:bodyPr rtlCol="0"/>
          <a:lstStyle/>
          <a:p>
            <a:pPr rtl="0"/>
            <a:r>
              <a:rPr lang="es-ES" dirty="0"/>
              <a:t>Nuevos actores</a:t>
            </a:r>
          </a:p>
        </p:txBody>
      </p:sp>
      <p:graphicFrame>
        <p:nvGraphicFramePr>
          <p:cNvPr id="11" name="Marcador de contenido 2">
            <a:extLst>
              <a:ext uri="{FF2B5EF4-FFF2-40B4-BE49-F238E27FC236}">
                <a16:creationId xmlns:a16="http://schemas.microsoft.com/office/drawing/2014/main" id="{60433665-9508-4FCD-93F5-8E1DCE8AE8C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12057" y="2140857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Freeform 38">
            <a:extLst>
              <a:ext uri="{FF2B5EF4-FFF2-40B4-BE49-F238E27FC236}">
                <a16:creationId xmlns:a16="http://schemas.microsoft.com/office/drawing/2014/main" id="{36CF1467-CE29-446A-BEAE-56672343AE43}"/>
              </a:ext>
            </a:extLst>
          </p:cNvPr>
          <p:cNvSpPr>
            <a:spLocks/>
          </p:cNvSpPr>
          <p:nvPr/>
        </p:nvSpPr>
        <p:spPr bwMode="auto">
          <a:xfrm>
            <a:off x="415257" y="3247689"/>
            <a:ext cx="3643772" cy="634181"/>
          </a:xfrm>
          <a:custGeom>
            <a:avLst/>
            <a:gdLst/>
            <a:ahLst/>
            <a:cxnLst>
              <a:cxn ang="0">
                <a:pos x="975" y="153"/>
              </a:cxn>
              <a:cxn ang="0">
                <a:pos x="1011" y="166"/>
              </a:cxn>
              <a:cxn ang="0">
                <a:pos x="1021" y="154"/>
              </a:cxn>
              <a:cxn ang="0">
                <a:pos x="1037" y="165"/>
              </a:cxn>
              <a:cxn ang="0">
                <a:pos x="1055" y="151"/>
              </a:cxn>
              <a:cxn ang="0">
                <a:pos x="1050" y="109"/>
              </a:cxn>
              <a:cxn ang="0">
                <a:pos x="1043" y="103"/>
              </a:cxn>
              <a:cxn ang="0">
                <a:pos x="1042" y="106"/>
              </a:cxn>
              <a:cxn ang="0">
                <a:pos x="1036" y="99"/>
              </a:cxn>
              <a:cxn ang="0">
                <a:pos x="984" y="68"/>
              </a:cxn>
              <a:cxn ang="0">
                <a:pos x="977" y="61"/>
              </a:cxn>
              <a:cxn ang="0">
                <a:pos x="952" y="56"/>
              </a:cxn>
              <a:cxn ang="0">
                <a:pos x="925" y="47"/>
              </a:cxn>
              <a:cxn ang="0">
                <a:pos x="915" y="66"/>
              </a:cxn>
              <a:cxn ang="0">
                <a:pos x="899" y="79"/>
              </a:cxn>
              <a:cxn ang="0">
                <a:pos x="866" y="64"/>
              </a:cxn>
              <a:cxn ang="0">
                <a:pos x="854" y="44"/>
              </a:cxn>
              <a:cxn ang="0">
                <a:pos x="854" y="45"/>
              </a:cxn>
              <a:cxn ang="0">
                <a:pos x="823" y="54"/>
              </a:cxn>
              <a:cxn ang="0">
                <a:pos x="845" y="42"/>
              </a:cxn>
              <a:cxn ang="0">
                <a:pos x="828" y="28"/>
              </a:cxn>
              <a:cxn ang="0">
                <a:pos x="790" y="29"/>
              </a:cxn>
              <a:cxn ang="0">
                <a:pos x="751" y="21"/>
              </a:cxn>
              <a:cxn ang="0">
                <a:pos x="730" y="21"/>
              </a:cxn>
              <a:cxn ang="0">
                <a:pos x="729" y="20"/>
              </a:cxn>
              <a:cxn ang="0">
                <a:pos x="714" y="31"/>
              </a:cxn>
              <a:cxn ang="0">
                <a:pos x="687" y="2"/>
              </a:cxn>
              <a:cxn ang="0">
                <a:pos x="672" y="8"/>
              </a:cxn>
              <a:cxn ang="0">
                <a:pos x="655" y="33"/>
              </a:cxn>
              <a:cxn ang="0">
                <a:pos x="649" y="26"/>
              </a:cxn>
              <a:cxn ang="0">
                <a:pos x="631" y="28"/>
              </a:cxn>
              <a:cxn ang="0">
                <a:pos x="604" y="23"/>
              </a:cxn>
              <a:cxn ang="0">
                <a:pos x="591" y="16"/>
              </a:cxn>
              <a:cxn ang="0">
                <a:pos x="584" y="7"/>
              </a:cxn>
              <a:cxn ang="0">
                <a:pos x="572" y="9"/>
              </a:cxn>
              <a:cxn ang="0">
                <a:pos x="567" y="9"/>
              </a:cxn>
              <a:cxn ang="0">
                <a:pos x="558" y="20"/>
              </a:cxn>
              <a:cxn ang="0">
                <a:pos x="546" y="16"/>
              </a:cxn>
              <a:cxn ang="0">
                <a:pos x="535" y="23"/>
              </a:cxn>
              <a:cxn ang="0">
                <a:pos x="527" y="20"/>
              </a:cxn>
              <a:cxn ang="0">
                <a:pos x="511" y="10"/>
              </a:cxn>
              <a:cxn ang="0">
                <a:pos x="461" y="15"/>
              </a:cxn>
              <a:cxn ang="0">
                <a:pos x="351" y="17"/>
              </a:cxn>
              <a:cxn ang="0">
                <a:pos x="314" y="20"/>
              </a:cxn>
              <a:cxn ang="0">
                <a:pos x="307" y="18"/>
              </a:cxn>
              <a:cxn ang="0">
                <a:pos x="291" y="22"/>
              </a:cxn>
              <a:cxn ang="0">
                <a:pos x="229" y="27"/>
              </a:cxn>
              <a:cxn ang="0">
                <a:pos x="205" y="35"/>
              </a:cxn>
              <a:cxn ang="0">
                <a:pos x="128" y="39"/>
              </a:cxn>
              <a:cxn ang="0">
                <a:pos x="89" y="44"/>
              </a:cxn>
              <a:cxn ang="0">
                <a:pos x="49" y="55"/>
              </a:cxn>
              <a:cxn ang="0">
                <a:pos x="0" y="94"/>
              </a:cxn>
              <a:cxn ang="0">
                <a:pos x="83" y="154"/>
              </a:cxn>
              <a:cxn ang="0">
                <a:pos x="229" y="143"/>
              </a:cxn>
              <a:cxn ang="0">
                <a:pos x="302" y="147"/>
              </a:cxn>
              <a:cxn ang="0">
                <a:pos x="536" y="140"/>
              </a:cxn>
              <a:cxn ang="0">
                <a:pos x="544" y="142"/>
              </a:cxn>
              <a:cxn ang="0">
                <a:pos x="755" y="149"/>
              </a:cxn>
            </a:cxnLst>
            <a:rect l="0" t="0" r="r" b="b"/>
            <a:pathLst>
              <a:path w="1074" h="167">
                <a:moveTo>
                  <a:pt x="925" y="162"/>
                </a:moveTo>
                <a:cubicBezTo>
                  <a:pt x="918" y="152"/>
                  <a:pt x="918" y="152"/>
                  <a:pt x="918" y="152"/>
                </a:cubicBezTo>
                <a:cubicBezTo>
                  <a:pt x="943" y="149"/>
                  <a:pt x="954" y="159"/>
                  <a:pt x="975" y="153"/>
                </a:cubicBezTo>
                <a:cubicBezTo>
                  <a:pt x="974" y="155"/>
                  <a:pt x="974" y="155"/>
                  <a:pt x="974" y="155"/>
                </a:cubicBezTo>
                <a:cubicBezTo>
                  <a:pt x="977" y="158"/>
                  <a:pt x="980" y="136"/>
                  <a:pt x="1011" y="165"/>
                </a:cubicBezTo>
                <a:cubicBezTo>
                  <a:pt x="1011" y="166"/>
                  <a:pt x="1011" y="166"/>
                  <a:pt x="1011" y="166"/>
                </a:cubicBezTo>
                <a:cubicBezTo>
                  <a:pt x="1013" y="166"/>
                  <a:pt x="1013" y="164"/>
                  <a:pt x="1015" y="167"/>
                </a:cubicBezTo>
                <a:cubicBezTo>
                  <a:pt x="1010" y="161"/>
                  <a:pt x="1010" y="161"/>
                  <a:pt x="1010" y="161"/>
                </a:cubicBezTo>
                <a:cubicBezTo>
                  <a:pt x="1013" y="159"/>
                  <a:pt x="1017" y="154"/>
                  <a:pt x="1021" y="154"/>
                </a:cubicBezTo>
                <a:cubicBezTo>
                  <a:pt x="1022" y="155"/>
                  <a:pt x="1022" y="157"/>
                  <a:pt x="1022" y="159"/>
                </a:cubicBezTo>
                <a:cubicBezTo>
                  <a:pt x="1034" y="158"/>
                  <a:pt x="1034" y="158"/>
                  <a:pt x="1034" y="158"/>
                </a:cubicBezTo>
                <a:cubicBezTo>
                  <a:pt x="1037" y="165"/>
                  <a:pt x="1037" y="165"/>
                  <a:pt x="1037" y="165"/>
                </a:cubicBezTo>
                <a:cubicBezTo>
                  <a:pt x="1040" y="161"/>
                  <a:pt x="1040" y="148"/>
                  <a:pt x="1049" y="156"/>
                </a:cubicBezTo>
                <a:cubicBezTo>
                  <a:pt x="1046" y="147"/>
                  <a:pt x="1054" y="151"/>
                  <a:pt x="1053" y="147"/>
                </a:cubicBezTo>
                <a:cubicBezTo>
                  <a:pt x="1053" y="148"/>
                  <a:pt x="1054" y="150"/>
                  <a:pt x="1055" y="151"/>
                </a:cubicBezTo>
                <a:cubicBezTo>
                  <a:pt x="1061" y="151"/>
                  <a:pt x="1071" y="149"/>
                  <a:pt x="1074" y="145"/>
                </a:cubicBezTo>
                <a:cubicBezTo>
                  <a:pt x="1074" y="145"/>
                  <a:pt x="1054" y="123"/>
                  <a:pt x="1049" y="113"/>
                </a:cubicBezTo>
                <a:cubicBezTo>
                  <a:pt x="1057" y="116"/>
                  <a:pt x="1052" y="112"/>
                  <a:pt x="1050" y="109"/>
                </a:cubicBezTo>
                <a:cubicBezTo>
                  <a:pt x="1050" y="111"/>
                  <a:pt x="1050" y="111"/>
                  <a:pt x="1050" y="111"/>
                </a:cubicBezTo>
                <a:cubicBezTo>
                  <a:pt x="1045" y="109"/>
                  <a:pt x="1046" y="103"/>
                  <a:pt x="1043" y="101"/>
                </a:cubicBezTo>
                <a:cubicBezTo>
                  <a:pt x="1043" y="103"/>
                  <a:pt x="1043" y="103"/>
                  <a:pt x="1043" y="103"/>
                </a:cubicBezTo>
                <a:cubicBezTo>
                  <a:pt x="1044" y="102"/>
                  <a:pt x="1044" y="102"/>
                  <a:pt x="1044" y="102"/>
                </a:cubicBezTo>
                <a:cubicBezTo>
                  <a:pt x="1044" y="103"/>
                  <a:pt x="1044" y="104"/>
                  <a:pt x="1043" y="104"/>
                </a:cubicBezTo>
                <a:cubicBezTo>
                  <a:pt x="1043" y="105"/>
                  <a:pt x="1043" y="106"/>
                  <a:pt x="1042" y="106"/>
                </a:cubicBezTo>
                <a:cubicBezTo>
                  <a:pt x="1042" y="105"/>
                  <a:pt x="1042" y="105"/>
                  <a:pt x="1042" y="105"/>
                </a:cubicBezTo>
                <a:cubicBezTo>
                  <a:pt x="1040" y="106"/>
                  <a:pt x="1037" y="105"/>
                  <a:pt x="1035" y="104"/>
                </a:cubicBezTo>
                <a:cubicBezTo>
                  <a:pt x="1036" y="99"/>
                  <a:pt x="1036" y="99"/>
                  <a:pt x="1036" y="99"/>
                </a:cubicBezTo>
                <a:cubicBezTo>
                  <a:pt x="1032" y="108"/>
                  <a:pt x="1014" y="83"/>
                  <a:pt x="1009" y="83"/>
                </a:cubicBezTo>
                <a:cubicBezTo>
                  <a:pt x="1005" y="76"/>
                  <a:pt x="998" y="83"/>
                  <a:pt x="993" y="80"/>
                </a:cubicBezTo>
                <a:cubicBezTo>
                  <a:pt x="983" y="78"/>
                  <a:pt x="988" y="72"/>
                  <a:pt x="984" y="68"/>
                </a:cubicBezTo>
                <a:cubicBezTo>
                  <a:pt x="978" y="65"/>
                  <a:pt x="985" y="74"/>
                  <a:pt x="982" y="74"/>
                </a:cubicBezTo>
                <a:cubicBezTo>
                  <a:pt x="976" y="67"/>
                  <a:pt x="976" y="67"/>
                  <a:pt x="976" y="67"/>
                </a:cubicBezTo>
                <a:cubicBezTo>
                  <a:pt x="980" y="66"/>
                  <a:pt x="978" y="63"/>
                  <a:pt x="977" y="61"/>
                </a:cubicBezTo>
                <a:cubicBezTo>
                  <a:pt x="971" y="60"/>
                  <a:pt x="962" y="50"/>
                  <a:pt x="960" y="60"/>
                </a:cubicBezTo>
                <a:cubicBezTo>
                  <a:pt x="952" y="55"/>
                  <a:pt x="952" y="51"/>
                  <a:pt x="948" y="50"/>
                </a:cubicBezTo>
                <a:cubicBezTo>
                  <a:pt x="950" y="52"/>
                  <a:pt x="952" y="54"/>
                  <a:pt x="952" y="56"/>
                </a:cubicBezTo>
                <a:cubicBezTo>
                  <a:pt x="949" y="51"/>
                  <a:pt x="950" y="57"/>
                  <a:pt x="951" y="58"/>
                </a:cubicBezTo>
                <a:cubicBezTo>
                  <a:pt x="946" y="62"/>
                  <a:pt x="926" y="38"/>
                  <a:pt x="925" y="49"/>
                </a:cubicBezTo>
                <a:cubicBezTo>
                  <a:pt x="925" y="47"/>
                  <a:pt x="925" y="47"/>
                  <a:pt x="925" y="47"/>
                </a:cubicBezTo>
                <a:cubicBezTo>
                  <a:pt x="923" y="55"/>
                  <a:pt x="924" y="63"/>
                  <a:pt x="921" y="67"/>
                </a:cubicBezTo>
                <a:cubicBezTo>
                  <a:pt x="918" y="63"/>
                  <a:pt x="918" y="63"/>
                  <a:pt x="918" y="63"/>
                </a:cubicBezTo>
                <a:cubicBezTo>
                  <a:pt x="915" y="66"/>
                  <a:pt x="915" y="66"/>
                  <a:pt x="915" y="66"/>
                </a:cubicBezTo>
                <a:cubicBezTo>
                  <a:pt x="912" y="63"/>
                  <a:pt x="914" y="61"/>
                  <a:pt x="914" y="60"/>
                </a:cubicBezTo>
                <a:cubicBezTo>
                  <a:pt x="908" y="64"/>
                  <a:pt x="900" y="59"/>
                  <a:pt x="893" y="57"/>
                </a:cubicBezTo>
                <a:cubicBezTo>
                  <a:pt x="899" y="79"/>
                  <a:pt x="899" y="79"/>
                  <a:pt x="899" y="79"/>
                </a:cubicBezTo>
                <a:cubicBezTo>
                  <a:pt x="894" y="74"/>
                  <a:pt x="884" y="63"/>
                  <a:pt x="882" y="70"/>
                </a:cubicBezTo>
                <a:cubicBezTo>
                  <a:pt x="879" y="63"/>
                  <a:pt x="879" y="63"/>
                  <a:pt x="879" y="63"/>
                </a:cubicBezTo>
                <a:cubicBezTo>
                  <a:pt x="868" y="48"/>
                  <a:pt x="870" y="68"/>
                  <a:pt x="866" y="64"/>
                </a:cubicBezTo>
                <a:cubicBezTo>
                  <a:pt x="860" y="56"/>
                  <a:pt x="860" y="56"/>
                  <a:pt x="860" y="56"/>
                </a:cubicBezTo>
                <a:cubicBezTo>
                  <a:pt x="866" y="56"/>
                  <a:pt x="866" y="56"/>
                  <a:pt x="866" y="56"/>
                </a:cubicBezTo>
                <a:cubicBezTo>
                  <a:pt x="861" y="52"/>
                  <a:pt x="858" y="49"/>
                  <a:pt x="854" y="44"/>
                </a:cubicBezTo>
                <a:cubicBezTo>
                  <a:pt x="854" y="44"/>
                  <a:pt x="854" y="44"/>
                  <a:pt x="854" y="44"/>
                </a:cubicBezTo>
                <a:cubicBezTo>
                  <a:pt x="854" y="44"/>
                  <a:pt x="854" y="45"/>
                  <a:pt x="854" y="45"/>
                </a:cubicBezTo>
                <a:cubicBezTo>
                  <a:pt x="854" y="45"/>
                  <a:pt x="854" y="45"/>
                  <a:pt x="854" y="45"/>
                </a:cubicBezTo>
                <a:cubicBezTo>
                  <a:pt x="853" y="49"/>
                  <a:pt x="849" y="52"/>
                  <a:pt x="845" y="51"/>
                </a:cubicBezTo>
                <a:cubicBezTo>
                  <a:pt x="839" y="50"/>
                  <a:pt x="834" y="55"/>
                  <a:pt x="825" y="46"/>
                </a:cubicBezTo>
                <a:cubicBezTo>
                  <a:pt x="823" y="54"/>
                  <a:pt x="823" y="54"/>
                  <a:pt x="823" y="54"/>
                </a:cubicBezTo>
                <a:cubicBezTo>
                  <a:pt x="816" y="49"/>
                  <a:pt x="816" y="49"/>
                  <a:pt x="816" y="49"/>
                </a:cubicBezTo>
                <a:cubicBezTo>
                  <a:pt x="816" y="43"/>
                  <a:pt x="816" y="43"/>
                  <a:pt x="816" y="43"/>
                </a:cubicBezTo>
                <a:cubicBezTo>
                  <a:pt x="823" y="44"/>
                  <a:pt x="836" y="42"/>
                  <a:pt x="845" y="42"/>
                </a:cubicBezTo>
                <a:cubicBezTo>
                  <a:pt x="846" y="39"/>
                  <a:pt x="846" y="39"/>
                  <a:pt x="846" y="39"/>
                </a:cubicBezTo>
                <a:cubicBezTo>
                  <a:pt x="840" y="39"/>
                  <a:pt x="834" y="41"/>
                  <a:pt x="831" y="40"/>
                </a:cubicBezTo>
                <a:cubicBezTo>
                  <a:pt x="829" y="39"/>
                  <a:pt x="825" y="32"/>
                  <a:pt x="828" y="28"/>
                </a:cubicBezTo>
                <a:cubicBezTo>
                  <a:pt x="825" y="34"/>
                  <a:pt x="825" y="34"/>
                  <a:pt x="825" y="34"/>
                </a:cubicBezTo>
                <a:cubicBezTo>
                  <a:pt x="807" y="34"/>
                  <a:pt x="807" y="34"/>
                  <a:pt x="789" y="26"/>
                </a:cubicBezTo>
                <a:cubicBezTo>
                  <a:pt x="790" y="29"/>
                  <a:pt x="790" y="29"/>
                  <a:pt x="790" y="29"/>
                </a:cubicBezTo>
                <a:cubicBezTo>
                  <a:pt x="786" y="31"/>
                  <a:pt x="783" y="33"/>
                  <a:pt x="782" y="28"/>
                </a:cubicBezTo>
                <a:cubicBezTo>
                  <a:pt x="771" y="26"/>
                  <a:pt x="760" y="22"/>
                  <a:pt x="753" y="13"/>
                </a:cubicBezTo>
                <a:cubicBezTo>
                  <a:pt x="751" y="21"/>
                  <a:pt x="751" y="21"/>
                  <a:pt x="751" y="21"/>
                </a:cubicBezTo>
                <a:cubicBezTo>
                  <a:pt x="748" y="20"/>
                  <a:pt x="745" y="9"/>
                  <a:pt x="744" y="19"/>
                </a:cubicBezTo>
                <a:cubicBezTo>
                  <a:pt x="739" y="22"/>
                  <a:pt x="739" y="22"/>
                  <a:pt x="739" y="22"/>
                </a:cubicBezTo>
                <a:cubicBezTo>
                  <a:pt x="735" y="22"/>
                  <a:pt x="733" y="26"/>
                  <a:pt x="730" y="21"/>
                </a:cubicBezTo>
                <a:cubicBezTo>
                  <a:pt x="730" y="21"/>
                  <a:pt x="730" y="21"/>
                  <a:pt x="730" y="21"/>
                </a:cubicBezTo>
                <a:cubicBezTo>
                  <a:pt x="730" y="21"/>
                  <a:pt x="730" y="21"/>
                  <a:pt x="730" y="21"/>
                </a:cubicBezTo>
                <a:cubicBezTo>
                  <a:pt x="729" y="20"/>
                  <a:pt x="729" y="20"/>
                  <a:pt x="729" y="20"/>
                </a:cubicBezTo>
                <a:cubicBezTo>
                  <a:pt x="729" y="21"/>
                  <a:pt x="729" y="21"/>
                  <a:pt x="729" y="21"/>
                </a:cubicBezTo>
                <a:cubicBezTo>
                  <a:pt x="722" y="17"/>
                  <a:pt x="729" y="28"/>
                  <a:pt x="721" y="23"/>
                </a:cubicBezTo>
                <a:cubicBezTo>
                  <a:pt x="718" y="18"/>
                  <a:pt x="718" y="33"/>
                  <a:pt x="714" y="31"/>
                </a:cubicBezTo>
                <a:cubicBezTo>
                  <a:pt x="710" y="20"/>
                  <a:pt x="710" y="20"/>
                  <a:pt x="710" y="20"/>
                </a:cubicBezTo>
                <a:cubicBezTo>
                  <a:pt x="703" y="13"/>
                  <a:pt x="701" y="24"/>
                  <a:pt x="690" y="24"/>
                </a:cubicBezTo>
                <a:cubicBezTo>
                  <a:pt x="686" y="20"/>
                  <a:pt x="683" y="11"/>
                  <a:pt x="687" y="2"/>
                </a:cubicBezTo>
                <a:cubicBezTo>
                  <a:pt x="682" y="12"/>
                  <a:pt x="685" y="9"/>
                  <a:pt x="678" y="13"/>
                </a:cubicBezTo>
                <a:cubicBezTo>
                  <a:pt x="677" y="9"/>
                  <a:pt x="678" y="8"/>
                  <a:pt x="680" y="5"/>
                </a:cubicBezTo>
                <a:cubicBezTo>
                  <a:pt x="674" y="0"/>
                  <a:pt x="676" y="8"/>
                  <a:pt x="672" y="8"/>
                </a:cubicBezTo>
                <a:cubicBezTo>
                  <a:pt x="671" y="16"/>
                  <a:pt x="669" y="28"/>
                  <a:pt x="668" y="28"/>
                </a:cubicBezTo>
                <a:cubicBezTo>
                  <a:pt x="669" y="31"/>
                  <a:pt x="669" y="31"/>
                  <a:pt x="669" y="31"/>
                </a:cubicBezTo>
                <a:cubicBezTo>
                  <a:pt x="665" y="35"/>
                  <a:pt x="660" y="37"/>
                  <a:pt x="655" y="33"/>
                </a:cubicBezTo>
                <a:cubicBezTo>
                  <a:pt x="655" y="29"/>
                  <a:pt x="655" y="29"/>
                  <a:pt x="655" y="29"/>
                </a:cubicBezTo>
                <a:cubicBezTo>
                  <a:pt x="650" y="31"/>
                  <a:pt x="650" y="31"/>
                  <a:pt x="650" y="31"/>
                </a:cubicBezTo>
                <a:cubicBezTo>
                  <a:pt x="649" y="26"/>
                  <a:pt x="649" y="26"/>
                  <a:pt x="649" y="26"/>
                </a:cubicBezTo>
                <a:cubicBezTo>
                  <a:pt x="642" y="27"/>
                  <a:pt x="642" y="27"/>
                  <a:pt x="642" y="27"/>
                </a:cubicBezTo>
                <a:cubicBezTo>
                  <a:pt x="643" y="28"/>
                  <a:pt x="643" y="28"/>
                  <a:pt x="643" y="28"/>
                </a:cubicBezTo>
                <a:cubicBezTo>
                  <a:pt x="641" y="29"/>
                  <a:pt x="635" y="30"/>
                  <a:pt x="631" y="28"/>
                </a:cubicBezTo>
                <a:cubicBezTo>
                  <a:pt x="632" y="25"/>
                  <a:pt x="632" y="25"/>
                  <a:pt x="632" y="25"/>
                </a:cubicBezTo>
                <a:cubicBezTo>
                  <a:pt x="622" y="16"/>
                  <a:pt x="614" y="27"/>
                  <a:pt x="603" y="28"/>
                </a:cubicBezTo>
                <a:cubicBezTo>
                  <a:pt x="604" y="23"/>
                  <a:pt x="604" y="23"/>
                  <a:pt x="604" y="23"/>
                </a:cubicBezTo>
                <a:cubicBezTo>
                  <a:pt x="601" y="17"/>
                  <a:pt x="603" y="31"/>
                  <a:pt x="599" y="28"/>
                </a:cubicBezTo>
                <a:cubicBezTo>
                  <a:pt x="599" y="21"/>
                  <a:pt x="599" y="21"/>
                  <a:pt x="599" y="21"/>
                </a:cubicBezTo>
                <a:cubicBezTo>
                  <a:pt x="594" y="30"/>
                  <a:pt x="593" y="19"/>
                  <a:pt x="591" y="16"/>
                </a:cubicBezTo>
                <a:cubicBezTo>
                  <a:pt x="592" y="25"/>
                  <a:pt x="592" y="25"/>
                  <a:pt x="592" y="25"/>
                </a:cubicBezTo>
                <a:cubicBezTo>
                  <a:pt x="587" y="23"/>
                  <a:pt x="587" y="23"/>
                  <a:pt x="587" y="23"/>
                </a:cubicBezTo>
                <a:cubicBezTo>
                  <a:pt x="581" y="20"/>
                  <a:pt x="583" y="12"/>
                  <a:pt x="584" y="7"/>
                </a:cubicBezTo>
                <a:cubicBezTo>
                  <a:pt x="580" y="14"/>
                  <a:pt x="580" y="14"/>
                  <a:pt x="580" y="14"/>
                </a:cubicBezTo>
                <a:cubicBezTo>
                  <a:pt x="579" y="6"/>
                  <a:pt x="579" y="6"/>
                  <a:pt x="579" y="6"/>
                </a:cubicBezTo>
                <a:cubicBezTo>
                  <a:pt x="576" y="15"/>
                  <a:pt x="577" y="4"/>
                  <a:pt x="572" y="9"/>
                </a:cubicBezTo>
                <a:cubicBezTo>
                  <a:pt x="571" y="6"/>
                  <a:pt x="572" y="5"/>
                  <a:pt x="571" y="3"/>
                </a:cubicBezTo>
                <a:cubicBezTo>
                  <a:pt x="562" y="14"/>
                  <a:pt x="562" y="14"/>
                  <a:pt x="562" y="14"/>
                </a:cubicBezTo>
                <a:cubicBezTo>
                  <a:pt x="567" y="9"/>
                  <a:pt x="567" y="9"/>
                  <a:pt x="567" y="9"/>
                </a:cubicBezTo>
                <a:cubicBezTo>
                  <a:pt x="567" y="21"/>
                  <a:pt x="567" y="21"/>
                  <a:pt x="567" y="21"/>
                </a:cubicBezTo>
                <a:cubicBezTo>
                  <a:pt x="561" y="30"/>
                  <a:pt x="560" y="20"/>
                  <a:pt x="556" y="23"/>
                </a:cubicBezTo>
                <a:cubicBezTo>
                  <a:pt x="558" y="20"/>
                  <a:pt x="558" y="20"/>
                  <a:pt x="558" y="20"/>
                </a:cubicBezTo>
                <a:cubicBezTo>
                  <a:pt x="552" y="22"/>
                  <a:pt x="552" y="17"/>
                  <a:pt x="549" y="15"/>
                </a:cubicBezTo>
                <a:cubicBezTo>
                  <a:pt x="550" y="17"/>
                  <a:pt x="551" y="20"/>
                  <a:pt x="549" y="22"/>
                </a:cubicBezTo>
                <a:cubicBezTo>
                  <a:pt x="547" y="22"/>
                  <a:pt x="548" y="18"/>
                  <a:pt x="546" y="16"/>
                </a:cubicBezTo>
                <a:cubicBezTo>
                  <a:pt x="546" y="24"/>
                  <a:pt x="541" y="28"/>
                  <a:pt x="537" y="24"/>
                </a:cubicBezTo>
                <a:cubicBezTo>
                  <a:pt x="538" y="23"/>
                  <a:pt x="538" y="22"/>
                  <a:pt x="538" y="21"/>
                </a:cubicBezTo>
                <a:cubicBezTo>
                  <a:pt x="537" y="23"/>
                  <a:pt x="536" y="25"/>
                  <a:pt x="535" y="23"/>
                </a:cubicBezTo>
                <a:cubicBezTo>
                  <a:pt x="536" y="14"/>
                  <a:pt x="536" y="14"/>
                  <a:pt x="536" y="14"/>
                </a:cubicBezTo>
                <a:cubicBezTo>
                  <a:pt x="532" y="22"/>
                  <a:pt x="532" y="22"/>
                  <a:pt x="532" y="22"/>
                </a:cubicBezTo>
                <a:cubicBezTo>
                  <a:pt x="530" y="20"/>
                  <a:pt x="527" y="26"/>
                  <a:pt x="527" y="20"/>
                </a:cubicBezTo>
                <a:cubicBezTo>
                  <a:pt x="528" y="19"/>
                  <a:pt x="528" y="19"/>
                  <a:pt x="528" y="19"/>
                </a:cubicBezTo>
                <a:cubicBezTo>
                  <a:pt x="511" y="17"/>
                  <a:pt x="511" y="17"/>
                  <a:pt x="511" y="17"/>
                </a:cubicBezTo>
                <a:cubicBezTo>
                  <a:pt x="511" y="10"/>
                  <a:pt x="511" y="10"/>
                  <a:pt x="511" y="10"/>
                </a:cubicBezTo>
                <a:cubicBezTo>
                  <a:pt x="509" y="19"/>
                  <a:pt x="502" y="6"/>
                  <a:pt x="502" y="18"/>
                </a:cubicBezTo>
                <a:cubicBezTo>
                  <a:pt x="499" y="11"/>
                  <a:pt x="490" y="22"/>
                  <a:pt x="492" y="9"/>
                </a:cubicBezTo>
                <a:cubicBezTo>
                  <a:pt x="480" y="8"/>
                  <a:pt x="474" y="21"/>
                  <a:pt x="461" y="15"/>
                </a:cubicBezTo>
                <a:cubicBezTo>
                  <a:pt x="456" y="3"/>
                  <a:pt x="443" y="7"/>
                  <a:pt x="434" y="6"/>
                </a:cubicBezTo>
                <a:cubicBezTo>
                  <a:pt x="417" y="11"/>
                  <a:pt x="406" y="15"/>
                  <a:pt x="388" y="19"/>
                </a:cubicBezTo>
                <a:cubicBezTo>
                  <a:pt x="378" y="4"/>
                  <a:pt x="362" y="25"/>
                  <a:pt x="351" y="17"/>
                </a:cubicBezTo>
                <a:cubicBezTo>
                  <a:pt x="348" y="23"/>
                  <a:pt x="348" y="23"/>
                  <a:pt x="348" y="23"/>
                </a:cubicBezTo>
                <a:cubicBezTo>
                  <a:pt x="340" y="13"/>
                  <a:pt x="329" y="26"/>
                  <a:pt x="318" y="16"/>
                </a:cubicBezTo>
                <a:cubicBezTo>
                  <a:pt x="316" y="19"/>
                  <a:pt x="314" y="20"/>
                  <a:pt x="314" y="20"/>
                </a:cubicBezTo>
                <a:cubicBezTo>
                  <a:pt x="314" y="21"/>
                  <a:pt x="315" y="22"/>
                  <a:pt x="315" y="26"/>
                </a:cubicBezTo>
                <a:cubicBezTo>
                  <a:pt x="312" y="23"/>
                  <a:pt x="306" y="27"/>
                  <a:pt x="306" y="19"/>
                </a:cubicBezTo>
                <a:cubicBezTo>
                  <a:pt x="307" y="18"/>
                  <a:pt x="307" y="18"/>
                  <a:pt x="307" y="18"/>
                </a:cubicBezTo>
                <a:cubicBezTo>
                  <a:pt x="307" y="10"/>
                  <a:pt x="298" y="22"/>
                  <a:pt x="295" y="15"/>
                </a:cubicBezTo>
                <a:cubicBezTo>
                  <a:pt x="297" y="24"/>
                  <a:pt x="297" y="24"/>
                  <a:pt x="297" y="24"/>
                </a:cubicBezTo>
                <a:cubicBezTo>
                  <a:pt x="291" y="22"/>
                  <a:pt x="291" y="22"/>
                  <a:pt x="291" y="22"/>
                </a:cubicBezTo>
                <a:cubicBezTo>
                  <a:pt x="292" y="21"/>
                  <a:pt x="292" y="21"/>
                  <a:pt x="292" y="21"/>
                </a:cubicBezTo>
                <a:cubicBezTo>
                  <a:pt x="268" y="41"/>
                  <a:pt x="256" y="14"/>
                  <a:pt x="234" y="32"/>
                </a:cubicBezTo>
                <a:cubicBezTo>
                  <a:pt x="236" y="23"/>
                  <a:pt x="229" y="37"/>
                  <a:pt x="229" y="27"/>
                </a:cubicBezTo>
                <a:cubicBezTo>
                  <a:pt x="222" y="15"/>
                  <a:pt x="218" y="31"/>
                  <a:pt x="213" y="34"/>
                </a:cubicBezTo>
                <a:cubicBezTo>
                  <a:pt x="213" y="35"/>
                  <a:pt x="213" y="35"/>
                  <a:pt x="213" y="36"/>
                </a:cubicBezTo>
                <a:cubicBezTo>
                  <a:pt x="205" y="35"/>
                  <a:pt x="205" y="35"/>
                  <a:pt x="205" y="35"/>
                </a:cubicBezTo>
                <a:cubicBezTo>
                  <a:pt x="209" y="22"/>
                  <a:pt x="199" y="46"/>
                  <a:pt x="203" y="35"/>
                </a:cubicBezTo>
                <a:cubicBezTo>
                  <a:pt x="181" y="27"/>
                  <a:pt x="153" y="38"/>
                  <a:pt x="127" y="36"/>
                </a:cubicBezTo>
                <a:cubicBezTo>
                  <a:pt x="128" y="39"/>
                  <a:pt x="128" y="39"/>
                  <a:pt x="128" y="39"/>
                </a:cubicBezTo>
                <a:cubicBezTo>
                  <a:pt x="122" y="39"/>
                  <a:pt x="114" y="43"/>
                  <a:pt x="109" y="39"/>
                </a:cubicBezTo>
                <a:cubicBezTo>
                  <a:pt x="104" y="34"/>
                  <a:pt x="99" y="48"/>
                  <a:pt x="97" y="48"/>
                </a:cubicBezTo>
                <a:cubicBezTo>
                  <a:pt x="92" y="54"/>
                  <a:pt x="86" y="44"/>
                  <a:pt x="89" y="44"/>
                </a:cubicBezTo>
                <a:cubicBezTo>
                  <a:pt x="83" y="46"/>
                  <a:pt x="79" y="58"/>
                  <a:pt x="71" y="54"/>
                </a:cubicBezTo>
                <a:cubicBezTo>
                  <a:pt x="67" y="43"/>
                  <a:pt x="50" y="66"/>
                  <a:pt x="49" y="54"/>
                </a:cubicBezTo>
                <a:cubicBezTo>
                  <a:pt x="49" y="55"/>
                  <a:pt x="49" y="55"/>
                  <a:pt x="49" y="55"/>
                </a:cubicBezTo>
                <a:cubicBezTo>
                  <a:pt x="38" y="48"/>
                  <a:pt x="30" y="63"/>
                  <a:pt x="18" y="56"/>
                </a:cubicBezTo>
                <a:cubicBezTo>
                  <a:pt x="18" y="56"/>
                  <a:pt x="18" y="56"/>
                  <a:pt x="18" y="55"/>
                </a:cubicBezTo>
                <a:cubicBezTo>
                  <a:pt x="0" y="94"/>
                  <a:pt x="0" y="94"/>
                  <a:pt x="0" y="94"/>
                </a:cubicBezTo>
                <a:cubicBezTo>
                  <a:pt x="11" y="134"/>
                  <a:pt x="11" y="134"/>
                  <a:pt x="11" y="134"/>
                </a:cubicBezTo>
                <a:cubicBezTo>
                  <a:pt x="33" y="165"/>
                  <a:pt x="33" y="165"/>
                  <a:pt x="33" y="165"/>
                </a:cubicBezTo>
                <a:cubicBezTo>
                  <a:pt x="49" y="161"/>
                  <a:pt x="66" y="157"/>
                  <a:pt x="83" y="154"/>
                </a:cubicBezTo>
                <a:cubicBezTo>
                  <a:pt x="124" y="163"/>
                  <a:pt x="124" y="163"/>
                  <a:pt x="124" y="163"/>
                </a:cubicBezTo>
                <a:cubicBezTo>
                  <a:pt x="157" y="159"/>
                  <a:pt x="190" y="156"/>
                  <a:pt x="223" y="153"/>
                </a:cubicBezTo>
                <a:cubicBezTo>
                  <a:pt x="229" y="143"/>
                  <a:pt x="229" y="143"/>
                  <a:pt x="229" y="143"/>
                </a:cubicBezTo>
                <a:cubicBezTo>
                  <a:pt x="249" y="158"/>
                  <a:pt x="274" y="139"/>
                  <a:pt x="295" y="149"/>
                </a:cubicBezTo>
                <a:cubicBezTo>
                  <a:pt x="295" y="141"/>
                  <a:pt x="295" y="141"/>
                  <a:pt x="295" y="141"/>
                </a:cubicBezTo>
                <a:cubicBezTo>
                  <a:pt x="301" y="141"/>
                  <a:pt x="301" y="145"/>
                  <a:pt x="302" y="147"/>
                </a:cubicBezTo>
                <a:cubicBezTo>
                  <a:pt x="357" y="143"/>
                  <a:pt x="414" y="131"/>
                  <a:pt x="464" y="141"/>
                </a:cubicBezTo>
                <a:cubicBezTo>
                  <a:pt x="469" y="147"/>
                  <a:pt x="483" y="143"/>
                  <a:pt x="487" y="149"/>
                </a:cubicBezTo>
                <a:cubicBezTo>
                  <a:pt x="503" y="139"/>
                  <a:pt x="520" y="139"/>
                  <a:pt x="536" y="140"/>
                </a:cubicBezTo>
                <a:cubicBezTo>
                  <a:pt x="536" y="141"/>
                  <a:pt x="536" y="141"/>
                  <a:pt x="536" y="141"/>
                </a:cubicBezTo>
                <a:cubicBezTo>
                  <a:pt x="543" y="140"/>
                  <a:pt x="543" y="140"/>
                  <a:pt x="543" y="140"/>
                </a:cubicBezTo>
                <a:cubicBezTo>
                  <a:pt x="544" y="140"/>
                  <a:pt x="544" y="141"/>
                  <a:pt x="544" y="142"/>
                </a:cubicBezTo>
                <a:cubicBezTo>
                  <a:pt x="552" y="135"/>
                  <a:pt x="566" y="142"/>
                  <a:pt x="576" y="145"/>
                </a:cubicBezTo>
                <a:cubicBezTo>
                  <a:pt x="576" y="146"/>
                  <a:pt x="576" y="146"/>
                  <a:pt x="576" y="146"/>
                </a:cubicBezTo>
                <a:cubicBezTo>
                  <a:pt x="637" y="148"/>
                  <a:pt x="694" y="135"/>
                  <a:pt x="755" y="149"/>
                </a:cubicBezTo>
                <a:cubicBezTo>
                  <a:pt x="782" y="163"/>
                  <a:pt x="816" y="146"/>
                  <a:pt x="848" y="159"/>
                </a:cubicBezTo>
                <a:cubicBezTo>
                  <a:pt x="853" y="167"/>
                  <a:pt x="919" y="165"/>
                  <a:pt x="925" y="162"/>
                </a:cubicBezTo>
                <a:close/>
              </a:path>
            </a:pathLst>
          </a:custGeom>
          <a:solidFill>
            <a:srgbClr val="FFFF00">
              <a:alpha val="34000"/>
            </a:srgb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" name="Freeform 38">
            <a:extLst>
              <a:ext uri="{FF2B5EF4-FFF2-40B4-BE49-F238E27FC236}">
                <a16:creationId xmlns:a16="http://schemas.microsoft.com/office/drawing/2014/main" id="{2ECBD87B-01F5-4865-AF16-65398EE0CFE0}"/>
              </a:ext>
            </a:extLst>
          </p:cNvPr>
          <p:cNvSpPr>
            <a:spLocks/>
          </p:cNvSpPr>
          <p:nvPr/>
        </p:nvSpPr>
        <p:spPr bwMode="auto">
          <a:xfrm>
            <a:off x="725441" y="3782375"/>
            <a:ext cx="3643772" cy="634181"/>
          </a:xfrm>
          <a:custGeom>
            <a:avLst/>
            <a:gdLst/>
            <a:ahLst/>
            <a:cxnLst>
              <a:cxn ang="0">
                <a:pos x="975" y="153"/>
              </a:cxn>
              <a:cxn ang="0">
                <a:pos x="1011" y="166"/>
              </a:cxn>
              <a:cxn ang="0">
                <a:pos x="1021" y="154"/>
              </a:cxn>
              <a:cxn ang="0">
                <a:pos x="1037" y="165"/>
              </a:cxn>
              <a:cxn ang="0">
                <a:pos x="1055" y="151"/>
              </a:cxn>
              <a:cxn ang="0">
                <a:pos x="1050" y="109"/>
              </a:cxn>
              <a:cxn ang="0">
                <a:pos x="1043" y="103"/>
              </a:cxn>
              <a:cxn ang="0">
                <a:pos x="1042" y="106"/>
              </a:cxn>
              <a:cxn ang="0">
                <a:pos x="1036" y="99"/>
              </a:cxn>
              <a:cxn ang="0">
                <a:pos x="984" y="68"/>
              </a:cxn>
              <a:cxn ang="0">
                <a:pos x="977" y="61"/>
              </a:cxn>
              <a:cxn ang="0">
                <a:pos x="952" y="56"/>
              </a:cxn>
              <a:cxn ang="0">
                <a:pos x="925" y="47"/>
              </a:cxn>
              <a:cxn ang="0">
                <a:pos x="915" y="66"/>
              </a:cxn>
              <a:cxn ang="0">
                <a:pos x="899" y="79"/>
              </a:cxn>
              <a:cxn ang="0">
                <a:pos x="866" y="64"/>
              </a:cxn>
              <a:cxn ang="0">
                <a:pos x="854" y="44"/>
              </a:cxn>
              <a:cxn ang="0">
                <a:pos x="854" y="45"/>
              </a:cxn>
              <a:cxn ang="0">
                <a:pos x="823" y="54"/>
              </a:cxn>
              <a:cxn ang="0">
                <a:pos x="845" y="42"/>
              </a:cxn>
              <a:cxn ang="0">
                <a:pos x="828" y="28"/>
              </a:cxn>
              <a:cxn ang="0">
                <a:pos x="790" y="29"/>
              </a:cxn>
              <a:cxn ang="0">
                <a:pos x="751" y="21"/>
              </a:cxn>
              <a:cxn ang="0">
                <a:pos x="730" y="21"/>
              </a:cxn>
              <a:cxn ang="0">
                <a:pos x="729" y="20"/>
              </a:cxn>
              <a:cxn ang="0">
                <a:pos x="714" y="31"/>
              </a:cxn>
              <a:cxn ang="0">
                <a:pos x="687" y="2"/>
              </a:cxn>
              <a:cxn ang="0">
                <a:pos x="672" y="8"/>
              </a:cxn>
              <a:cxn ang="0">
                <a:pos x="655" y="33"/>
              </a:cxn>
              <a:cxn ang="0">
                <a:pos x="649" y="26"/>
              </a:cxn>
              <a:cxn ang="0">
                <a:pos x="631" y="28"/>
              </a:cxn>
              <a:cxn ang="0">
                <a:pos x="604" y="23"/>
              </a:cxn>
              <a:cxn ang="0">
                <a:pos x="591" y="16"/>
              </a:cxn>
              <a:cxn ang="0">
                <a:pos x="584" y="7"/>
              </a:cxn>
              <a:cxn ang="0">
                <a:pos x="572" y="9"/>
              </a:cxn>
              <a:cxn ang="0">
                <a:pos x="567" y="9"/>
              </a:cxn>
              <a:cxn ang="0">
                <a:pos x="558" y="20"/>
              </a:cxn>
              <a:cxn ang="0">
                <a:pos x="546" y="16"/>
              </a:cxn>
              <a:cxn ang="0">
                <a:pos x="535" y="23"/>
              </a:cxn>
              <a:cxn ang="0">
                <a:pos x="527" y="20"/>
              </a:cxn>
              <a:cxn ang="0">
                <a:pos x="511" y="10"/>
              </a:cxn>
              <a:cxn ang="0">
                <a:pos x="461" y="15"/>
              </a:cxn>
              <a:cxn ang="0">
                <a:pos x="351" y="17"/>
              </a:cxn>
              <a:cxn ang="0">
                <a:pos x="314" y="20"/>
              </a:cxn>
              <a:cxn ang="0">
                <a:pos x="307" y="18"/>
              </a:cxn>
              <a:cxn ang="0">
                <a:pos x="291" y="22"/>
              </a:cxn>
              <a:cxn ang="0">
                <a:pos x="229" y="27"/>
              </a:cxn>
              <a:cxn ang="0">
                <a:pos x="205" y="35"/>
              </a:cxn>
              <a:cxn ang="0">
                <a:pos x="128" y="39"/>
              </a:cxn>
              <a:cxn ang="0">
                <a:pos x="89" y="44"/>
              </a:cxn>
              <a:cxn ang="0">
                <a:pos x="49" y="55"/>
              </a:cxn>
              <a:cxn ang="0">
                <a:pos x="0" y="94"/>
              </a:cxn>
              <a:cxn ang="0">
                <a:pos x="83" y="154"/>
              </a:cxn>
              <a:cxn ang="0">
                <a:pos x="229" y="143"/>
              </a:cxn>
              <a:cxn ang="0">
                <a:pos x="302" y="147"/>
              </a:cxn>
              <a:cxn ang="0">
                <a:pos x="536" y="140"/>
              </a:cxn>
              <a:cxn ang="0">
                <a:pos x="544" y="142"/>
              </a:cxn>
              <a:cxn ang="0">
                <a:pos x="755" y="149"/>
              </a:cxn>
            </a:cxnLst>
            <a:rect l="0" t="0" r="r" b="b"/>
            <a:pathLst>
              <a:path w="1074" h="167">
                <a:moveTo>
                  <a:pt x="925" y="162"/>
                </a:moveTo>
                <a:cubicBezTo>
                  <a:pt x="918" y="152"/>
                  <a:pt x="918" y="152"/>
                  <a:pt x="918" y="152"/>
                </a:cubicBezTo>
                <a:cubicBezTo>
                  <a:pt x="943" y="149"/>
                  <a:pt x="954" y="159"/>
                  <a:pt x="975" y="153"/>
                </a:cubicBezTo>
                <a:cubicBezTo>
                  <a:pt x="974" y="155"/>
                  <a:pt x="974" y="155"/>
                  <a:pt x="974" y="155"/>
                </a:cubicBezTo>
                <a:cubicBezTo>
                  <a:pt x="977" y="158"/>
                  <a:pt x="980" y="136"/>
                  <a:pt x="1011" y="165"/>
                </a:cubicBezTo>
                <a:cubicBezTo>
                  <a:pt x="1011" y="166"/>
                  <a:pt x="1011" y="166"/>
                  <a:pt x="1011" y="166"/>
                </a:cubicBezTo>
                <a:cubicBezTo>
                  <a:pt x="1013" y="166"/>
                  <a:pt x="1013" y="164"/>
                  <a:pt x="1015" y="167"/>
                </a:cubicBezTo>
                <a:cubicBezTo>
                  <a:pt x="1010" y="161"/>
                  <a:pt x="1010" y="161"/>
                  <a:pt x="1010" y="161"/>
                </a:cubicBezTo>
                <a:cubicBezTo>
                  <a:pt x="1013" y="159"/>
                  <a:pt x="1017" y="154"/>
                  <a:pt x="1021" y="154"/>
                </a:cubicBezTo>
                <a:cubicBezTo>
                  <a:pt x="1022" y="155"/>
                  <a:pt x="1022" y="157"/>
                  <a:pt x="1022" y="159"/>
                </a:cubicBezTo>
                <a:cubicBezTo>
                  <a:pt x="1034" y="158"/>
                  <a:pt x="1034" y="158"/>
                  <a:pt x="1034" y="158"/>
                </a:cubicBezTo>
                <a:cubicBezTo>
                  <a:pt x="1037" y="165"/>
                  <a:pt x="1037" y="165"/>
                  <a:pt x="1037" y="165"/>
                </a:cubicBezTo>
                <a:cubicBezTo>
                  <a:pt x="1040" y="161"/>
                  <a:pt x="1040" y="148"/>
                  <a:pt x="1049" y="156"/>
                </a:cubicBezTo>
                <a:cubicBezTo>
                  <a:pt x="1046" y="147"/>
                  <a:pt x="1054" y="151"/>
                  <a:pt x="1053" y="147"/>
                </a:cubicBezTo>
                <a:cubicBezTo>
                  <a:pt x="1053" y="148"/>
                  <a:pt x="1054" y="150"/>
                  <a:pt x="1055" y="151"/>
                </a:cubicBezTo>
                <a:cubicBezTo>
                  <a:pt x="1061" y="151"/>
                  <a:pt x="1071" y="149"/>
                  <a:pt x="1074" y="145"/>
                </a:cubicBezTo>
                <a:cubicBezTo>
                  <a:pt x="1074" y="145"/>
                  <a:pt x="1054" y="123"/>
                  <a:pt x="1049" y="113"/>
                </a:cubicBezTo>
                <a:cubicBezTo>
                  <a:pt x="1057" y="116"/>
                  <a:pt x="1052" y="112"/>
                  <a:pt x="1050" y="109"/>
                </a:cubicBezTo>
                <a:cubicBezTo>
                  <a:pt x="1050" y="111"/>
                  <a:pt x="1050" y="111"/>
                  <a:pt x="1050" y="111"/>
                </a:cubicBezTo>
                <a:cubicBezTo>
                  <a:pt x="1045" y="109"/>
                  <a:pt x="1046" y="103"/>
                  <a:pt x="1043" y="101"/>
                </a:cubicBezTo>
                <a:cubicBezTo>
                  <a:pt x="1043" y="103"/>
                  <a:pt x="1043" y="103"/>
                  <a:pt x="1043" y="103"/>
                </a:cubicBezTo>
                <a:cubicBezTo>
                  <a:pt x="1044" y="102"/>
                  <a:pt x="1044" y="102"/>
                  <a:pt x="1044" y="102"/>
                </a:cubicBezTo>
                <a:cubicBezTo>
                  <a:pt x="1044" y="103"/>
                  <a:pt x="1044" y="104"/>
                  <a:pt x="1043" y="104"/>
                </a:cubicBezTo>
                <a:cubicBezTo>
                  <a:pt x="1043" y="105"/>
                  <a:pt x="1043" y="106"/>
                  <a:pt x="1042" y="106"/>
                </a:cubicBezTo>
                <a:cubicBezTo>
                  <a:pt x="1042" y="105"/>
                  <a:pt x="1042" y="105"/>
                  <a:pt x="1042" y="105"/>
                </a:cubicBezTo>
                <a:cubicBezTo>
                  <a:pt x="1040" y="106"/>
                  <a:pt x="1037" y="105"/>
                  <a:pt x="1035" y="104"/>
                </a:cubicBezTo>
                <a:cubicBezTo>
                  <a:pt x="1036" y="99"/>
                  <a:pt x="1036" y="99"/>
                  <a:pt x="1036" y="99"/>
                </a:cubicBezTo>
                <a:cubicBezTo>
                  <a:pt x="1032" y="108"/>
                  <a:pt x="1014" y="83"/>
                  <a:pt x="1009" y="83"/>
                </a:cubicBezTo>
                <a:cubicBezTo>
                  <a:pt x="1005" y="76"/>
                  <a:pt x="998" y="83"/>
                  <a:pt x="993" y="80"/>
                </a:cubicBezTo>
                <a:cubicBezTo>
                  <a:pt x="983" y="78"/>
                  <a:pt x="988" y="72"/>
                  <a:pt x="984" y="68"/>
                </a:cubicBezTo>
                <a:cubicBezTo>
                  <a:pt x="978" y="65"/>
                  <a:pt x="985" y="74"/>
                  <a:pt x="982" y="74"/>
                </a:cubicBezTo>
                <a:cubicBezTo>
                  <a:pt x="976" y="67"/>
                  <a:pt x="976" y="67"/>
                  <a:pt x="976" y="67"/>
                </a:cubicBezTo>
                <a:cubicBezTo>
                  <a:pt x="980" y="66"/>
                  <a:pt x="978" y="63"/>
                  <a:pt x="977" y="61"/>
                </a:cubicBezTo>
                <a:cubicBezTo>
                  <a:pt x="971" y="60"/>
                  <a:pt x="962" y="50"/>
                  <a:pt x="960" y="60"/>
                </a:cubicBezTo>
                <a:cubicBezTo>
                  <a:pt x="952" y="55"/>
                  <a:pt x="952" y="51"/>
                  <a:pt x="948" y="50"/>
                </a:cubicBezTo>
                <a:cubicBezTo>
                  <a:pt x="950" y="52"/>
                  <a:pt x="952" y="54"/>
                  <a:pt x="952" y="56"/>
                </a:cubicBezTo>
                <a:cubicBezTo>
                  <a:pt x="949" y="51"/>
                  <a:pt x="950" y="57"/>
                  <a:pt x="951" y="58"/>
                </a:cubicBezTo>
                <a:cubicBezTo>
                  <a:pt x="946" y="62"/>
                  <a:pt x="926" y="38"/>
                  <a:pt x="925" y="49"/>
                </a:cubicBezTo>
                <a:cubicBezTo>
                  <a:pt x="925" y="47"/>
                  <a:pt x="925" y="47"/>
                  <a:pt x="925" y="47"/>
                </a:cubicBezTo>
                <a:cubicBezTo>
                  <a:pt x="923" y="55"/>
                  <a:pt x="924" y="63"/>
                  <a:pt x="921" y="67"/>
                </a:cubicBezTo>
                <a:cubicBezTo>
                  <a:pt x="918" y="63"/>
                  <a:pt x="918" y="63"/>
                  <a:pt x="918" y="63"/>
                </a:cubicBezTo>
                <a:cubicBezTo>
                  <a:pt x="915" y="66"/>
                  <a:pt x="915" y="66"/>
                  <a:pt x="915" y="66"/>
                </a:cubicBezTo>
                <a:cubicBezTo>
                  <a:pt x="912" y="63"/>
                  <a:pt x="914" y="61"/>
                  <a:pt x="914" y="60"/>
                </a:cubicBezTo>
                <a:cubicBezTo>
                  <a:pt x="908" y="64"/>
                  <a:pt x="900" y="59"/>
                  <a:pt x="893" y="57"/>
                </a:cubicBezTo>
                <a:cubicBezTo>
                  <a:pt x="899" y="79"/>
                  <a:pt x="899" y="79"/>
                  <a:pt x="899" y="79"/>
                </a:cubicBezTo>
                <a:cubicBezTo>
                  <a:pt x="894" y="74"/>
                  <a:pt x="884" y="63"/>
                  <a:pt x="882" y="70"/>
                </a:cubicBezTo>
                <a:cubicBezTo>
                  <a:pt x="879" y="63"/>
                  <a:pt x="879" y="63"/>
                  <a:pt x="879" y="63"/>
                </a:cubicBezTo>
                <a:cubicBezTo>
                  <a:pt x="868" y="48"/>
                  <a:pt x="870" y="68"/>
                  <a:pt x="866" y="64"/>
                </a:cubicBezTo>
                <a:cubicBezTo>
                  <a:pt x="860" y="56"/>
                  <a:pt x="860" y="56"/>
                  <a:pt x="860" y="56"/>
                </a:cubicBezTo>
                <a:cubicBezTo>
                  <a:pt x="866" y="56"/>
                  <a:pt x="866" y="56"/>
                  <a:pt x="866" y="56"/>
                </a:cubicBezTo>
                <a:cubicBezTo>
                  <a:pt x="861" y="52"/>
                  <a:pt x="858" y="49"/>
                  <a:pt x="854" y="44"/>
                </a:cubicBezTo>
                <a:cubicBezTo>
                  <a:pt x="854" y="44"/>
                  <a:pt x="854" y="44"/>
                  <a:pt x="854" y="44"/>
                </a:cubicBezTo>
                <a:cubicBezTo>
                  <a:pt x="854" y="44"/>
                  <a:pt x="854" y="45"/>
                  <a:pt x="854" y="45"/>
                </a:cubicBezTo>
                <a:cubicBezTo>
                  <a:pt x="854" y="45"/>
                  <a:pt x="854" y="45"/>
                  <a:pt x="854" y="45"/>
                </a:cubicBezTo>
                <a:cubicBezTo>
                  <a:pt x="853" y="49"/>
                  <a:pt x="849" y="52"/>
                  <a:pt x="845" y="51"/>
                </a:cubicBezTo>
                <a:cubicBezTo>
                  <a:pt x="839" y="50"/>
                  <a:pt x="834" y="55"/>
                  <a:pt x="825" y="46"/>
                </a:cubicBezTo>
                <a:cubicBezTo>
                  <a:pt x="823" y="54"/>
                  <a:pt x="823" y="54"/>
                  <a:pt x="823" y="54"/>
                </a:cubicBezTo>
                <a:cubicBezTo>
                  <a:pt x="816" y="49"/>
                  <a:pt x="816" y="49"/>
                  <a:pt x="816" y="49"/>
                </a:cubicBezTo>
                <a:cubicBezTo>
                  <a:pt x="816" y="43"/>
                  <a:pt x="816" y="43"/>
                  <a:pt x="816" y="43"/>
                </a:cubicBezTo>
                <a:cubicBezTo>
                  <a:pt x="823" y="44"/>
                  <a:pt x="836" y="42"/>
                  <a:pt x="845" y="42"/>
                </a:cubicBezTo>
                <a:cubicBezTo>
                  <a:pt x="846" y="39"/>
                  <a:pt x="846" y="39"/>
                  <a:pt x="846" y="39"/>
                </a:cubicBezTo>
                <a:cubicBezTo>
                  <a:pt x="840" y="39"/>
                  <a:pt x="834" y="41"/>
                  <a:pt x="831" y="40"/>
                </a:cubicBezTo>
                <a:cubicBezTo>
                  <a:pt x="829" y="39"/>
                  <a:pt x="825" y="32"/>
                  <a:pt x="828" y="28"/>
                </a:cubicBezTo>
                <a:cubicBezTo>
                  <a:pt x="825" y="34"/>
                  <a:pt x="825" y="34"/>
                  <a:pt x="825" y="34"/>
                </a:cubicBezTo>
                <a:cubicBezTo>
                  <a:pt x="807" y="34"/>
                  <a:pt x="807" y="34"/>
                  <a:pt x="789" y="26"/>
                </a:cubicBezTo>
                <a:cubicBezTo>
                  <a:pt x="790" y="29"/>
                  <a:pt x="790" y="29"/>
                  <a:pt x="790" y="29"/>
                </a:cubicBezTo>
                <a:cubicBezTo>
                  <a:pt x="786" y="31"/>
                  <a:pt x="783" y="33"/>
                  <a:pt x="782" y="28"/>
                </a:cubicBezTo>
                <a:cubicBezTo>
                  <a:pt x="771" y="26"/>
                  <a:pt x="760" y="22"/>
                  <a:pt x="753" y="13"/>
                </a:cubicBezTo>
                <a:cubicBezTo>
                  <a:pt x="751" y="21"/>
                  <a:pt x="751" y="21"/>
                  <a:pt x="751" y="21"/>
                </a:cubicBezTo>
                <a:cubicBezTo>
                  <a:pt x="748" y="20"/>
                  <a:pt x="745" y="9"/>
                  <a:pt x="744" y="19"/>
                </a:cubicBezTo>
                <a:cubicBezTo>
                  <a:pt x="739" y="22"/>
                  <a:pt x="739" y="22"/>
                  <a:pt x="739" y="22"/>
                </a:cubicBezTo>
                <a:cubicBezTo>
                  <a:pt x="735" y="22"/>
                  <a:pt x="733" y="26"/>
                  <a:pt x="730" y="21"/>
                </a:cubicBezTo>
                <a:cubicBezTo>
                  <a:pt x="730" y="21"/>
                  <a:pt x="730" y="21"/>
                  <a:pt x="730" y="21"/>
                </a:cubicBezTo>
                <a:cubicBezTo>
                  <a:pt x="730" y="21"/>
                  <a:pt x="730" y="21"/>
                  <a:pt x="730" y="21"/>
                </a:cubicBezTo>
                <a:cubicBezTo>
                  <a:pt x="729" y="20"/>
                  <a:pt x="729" y="20"/>
                  <a:pt x="729" y="20"/>
                </a:cubicBezTo>
                <a:cubicBezTo>
                  <a:pt x="729" y="21"/>
                  <a:pt x="729" y="21"/>
                  <a:pt x="729" y="21"/>
                </a:cubicBezTo>
                <a:cubicBezTo>
                  <a:pt x="722" y="17"/>
                  <a:pt x="729" y="28"/>
                  <a:pt x="721" y="23"/>
                </a:cubicBezTo>
                <a:cubicBezTo>
                  <a:pt x="718" y="18"/>
                  <a:pt x="718" y="33"/>
                  <a:pt x="714" y="31"/>
                </a:cubicBezTo>
                <a:cubicBezTo>
                  <a:pt x="710" y="20"/>
                  <a:pt x="710" y="20"/>
                  <a:pt x="710" y="20"/>
                </a:cubicBezTo>
                <a:cubicBezTo>
                  <a:pt x="703" y="13"/>
                  <a:pt x="701" y="24"/>
                  <a:pt x="690" y="24"/>
                </a:cubicBezTo>
                <a:cubicBezTo>
                  <a:pt x="686" y="20"/>
                  <a:pt x="683" y="11"/>
                  <a:pt x="687" y="2"/>
                </a:cubicBezTo>
                <a:cubicBezTo>
                  <a:pt x="682" y="12"/>
                  <a:pt x="685" y="9"/>
                  <a:pt x="678" y="13"/>
                </a:cubicBezTo>
                <a:cubicBezTo>
                  <a:pt x="677" y="9"/>
                  <a:pt x="678" y="8"/>
                  <a:pt x="680" y="5"/>
                </a:cubicBezTo>
                <a:cubicBezTo>
                  <a:pt x="674" y="0"/>
                  <a:pt x="676" y="8"/>
                  <a:pt x="672" y="8"/>
                </a:cubicBezTo>
                <a:cubicBezTo>
                  <a:pt x="671" y="16"/>
                  <a:pt x="669" y="28"/>
                  <a:pt x="668" y="28"/>
                </a:cubicBezTo>
                <a:cubicBezTo>
                  <a:pt x="669" y="31"/>
                  <a:pt x="669" y="31"/>
                  <a:pt x="669" y="31"/>
                </a:cubicBezTo>
                <a:cubicBezTo>
                  <a:pt x="665" y="35"/>
                  <a:pt x="660" y="37"/>
                  <a:pt x="655" y="33"/>
                </a:cubicBezTo>
                <a:cubicBezTo>
                  <a:pt x="655" y="29"/>
                  <a:pt x="655" y="29"/>
                  <a:pt x="655" y="29"/>
                </a:cubicBezTo>
                <a:cubicBezTo>
                  <a:pt x="650" y="31"/>
                  <a:pt x="650" y="31"/>
                  <a:pt x="650" y="31"/>
                </a:cubicBezTo>
                <a:cubicBezTo>
                  <a:pt x="649" y="26"/>
                  <a:pt x="649" y="26"/>
                  <a:pt x="649" y="26"/>
                </a:cubicBezTo>
                <a:cubicBezTo>
                  <a:pt x="642" y="27"/>
                  <a:pt x="642" y="27"/>
                  <a:pt x="642" y="27"/>
                </a:cubicBezTo>
                <a:cubicBezTo>
                  <a:pt x="643" y="28"/>
                  <a:pt x="643" y="28"/>
                  <a:pt x="643" y="28"/>
                </a:cubicBezTo>
                <a:cubicBezTo>
                  <a:pt x="641" y="29"/>
                  <a:pt x="635" y="30"/>
                  <a:pt x="631" y="28"/>
                </a:cubicBezTo>
                <a:cubicBezTo>
                  <a:pt x="632" y="25"/>
                  <a:pt x="632" y="25"/>
                  <a:pt x="632" y="25"/>
                </a:cubicBezTo>
                <a:cubicBezTo>
                  <a:pt x="622" y="16"/>
                  <a:pt x="614" y="27"/>
                  <a:pt x="603" y="28"/>
                </a:cubicBezTo>
                <a:cubicBezTo>
                  <a:pt x="604" y="23"/>
                  <a:pt x="604" y="23"/>
                  <a:pt x="604" y="23"/>
                </a:cubicBezTo>
                <a:cubicBezTo>
                  <a:pt x="601" y="17"/>
                  <a:pt x="603" y="31"/>
                  <a:pt x="599" y="28"/>
                </a:cubicBezTo>
                <a:cubicBezTo>
                  <a:pt x="599" y="21"/>
                  <a:pt x="599" y="21"/>
                  <a:pt x="599" y="21"/>
                </a:cubicBezTo>
                <a:cubicBezTo>
                  <a:pt x="594" y="30"/>
                  <a:pt x="593" y="19"/>
                  <a:pt x="591" y="16"/>
                </a:cubicBezTo>
                <a:cubicBezTo>
                  <a:pt x="592" y="25"/>
                  <a:pt x="592" y="25"/>
                  <a:pt x="592" y="25"/>
                </a:cubicBezTo>
                <a:cubicBezTo>
                  <a:pt x="587" y="23"/>
                  <a:pt x="587" y="23"/>
                  <a:pt x="587" y="23"/>
                </a:cubicBezTo>
                <a:cubicBezTo>
                  <a:pt x="581" y="20"/>
                  <a:pt x="583" y="12"/>
                  <a:pt x="584" y="7"/>
                </a:cubicBezTo>
                <a:cubicBezTo>
                  <a:pt x="580" y="14"/>
                  <a:pt x="580" y="14"/>
                  <a:pt x="580" y="14"/>
                </a:cubicBezTo>
                <a:cubicBezTo>
                  <a:pt x="579" y="6"/>
                  <a:pt x="579" y="6"/>
                  <a:pt x="579" y="6"/>
                </a:cubicBezTo>
                <a:cubicBezTo>
                  <a:pt x="576" y="15"/>
                  <a:pt x="577" y="4"/>
                  <a:pt x="572" y="9"/>
                </a:cubicBezTo>
                <a:cubicBezTo>
                  <a:pt x="571" y="6"/>
                  <a:pt x="572" y="5"/>
                  <a:pt x="571" y="3"/>
                </a:cubicBezTo>
                <a:cubicBezTo>
                  <a:pt x="562" y="14"/>
                  <a:pt x="562" y="14"/>
                  <a:pt x="562" y="14"/>
                </a:cubicBezTo>
                <a:cubicBezTo>
                  <a:pt x="567" y="9"/>
                  <a:pt x="567" y="9"/>
                  <a:pt x="567" y="9"/>
                </a:cubicBezTo>
                <a:cubicBezTo>
                  <a:pt x="567" y="21"/>
                  <a:pt x="567" y="21"/>
                  <a:pt x="567" y="21"/>
                </a:cubicBezTo>
                <a:cubicBezTo>
                  <a:pt x="561" y="30"/>
                  <a:pt x="560" y="20"/>
                  <a:pt x="556" y="23"/>
                </a:cubicBezTo>
                <a:cubicBezTo>
                  <a:pt x="558" y="20"/>
                  <a:pt x="558" y="20"/>
                  <a:pt x="558" y="20"/>
                </a:cubicBezTo>
                <a:cubicBezTo>
                  <a:pt x="552" y="22"/>
                  <a:pt x="552" y="17"/>
                  <a:pt x="549" y="15"/>
                </a:cubicBezTo>
                <a:cubicBezTo>
                  <a:pt x="550" y="17"/>
                  <a:pt x="551" y="20"/>
                  <a:pt x="549" y="22"/>
                </a:cubicBezTo>
                <a:cubicBezTo>
                  <a:pt x="547" y="22"/>
                  <a:pt x="548" y="18"/>
                  <a:pt x="546" y="16"/>
                </a:cubicBezTo>
                <a:cubicBezTo>
                  <a:pt x="546" y="24"/>
                  <a:pt x="541" y="28"/>
                  <a:pt x="537" y="24"/>
                </a:cubicBezTo>
                <a:cubicBezTo>
                  <a:pt x="538" y="23"/>
                  <a:pt x="538" y="22"/>
                  <a:pt x="538" y="21"/>
                </a:cubicBezTo>
                <a:cubicBezTo>
                  <a:pt x="537" y="23"/>
                  <a:pt x="536" y="25"/>
                  <a:pt x="535" y="23"/>
                </a:cubicBezTo>
                <a:cubicBezTo>
                  <a:pt x="536" y="14"/>
                  <a:pt x="536" y="14"/>
                  <a:pt x="536" y="14"/>
                </a:cubicBezTo>
                <a:cubicBezTo>
                  <a:pt x="532" y="22"/>
                  <a:pt x="532" y="22"/>
                  <a:pt x="532" y="22"/>
                </a:cubicBezTo>
                <a:cubicBezTo>
                  <a:pt x="530" y="20"/>
                  <a:pt x="527" y="26"/>
                  <a:pt x="527" y="20"/>
                </a:cubicBezTo>
                <a:cubicBezTo>
                  <a:pt x="528" y="19"/>
                  <a:pt x="528" y="19"/>
                  <a:pt x="528" y="19"/>
                </a:cubicBezTo>
                <a:cubicBezTo>
                  <a:pt x="511" y="17"/>
                  <a:pt x="511" y="17"/>
                  <a:pt x="511" y="17"/>
                </a:cubicBezTo>
                <a:cubicBezTo>
                  <a:pt x="511" y="10"/>
                  <a:pt x="511" y="10"/>
                  <a:pt x="511" y="10"/>
                </a:cubicBezTo>
                <a:cubicBezTo>
                  <a:pt x="509" y="19"/>
                  <a:pt x="502" y="6"/>
                  <a:pt x="502" y="18"/>
                </a:cubicBezTo>
                <a:cubicBezTo>
                  <a:pt x="499" y="11"/>
                  <a:pt x="490" y="22"/>
                  <a:pt x="492" y="9"/>
                </a:cubicBezTo>
                <a:cubicBezTo>
                  <a:pt x="480" y="8"/>
                  <a:pt x="474" y="21"/>
                  <a:pt x="461" y="15"/>
                </a:cubicBezTo>
                <a:cubicBezTo>
                  <a:pt x="456" y="3"/>
                  <a:pt x="443" y="7"/>
                  <a:pt x="434" y="6"/>
                </a:cubicBezTo>
                <a:cubicBezTo>
                  <a:pt x="417" y="11"/>
                  <a:pt x="406" y="15"/>
                  <a:pt x="388" y="19"/>
                </a:cubicBezTo>
                <a:cubicBezTo>
                  <a:pt x="378" y="4"/>
                  <a:pt x="362" y="25"/>
                  <a:pt x="351" y="17"/>
                </a:cubicBezTo>
                <a:cubicBezTo>
                  <a:pt x="348" y="23"/>
                  <a:pt x="348" y="23"/>
                  <a:pt x="348" y="23"/>
                </a:cubicBezTo>
                <a:cubicBezTo>
                  <a:pt x="340" y="13"/>
                  <a:pt x="329" y="26"/>
                  <a:pt x="318" y="16"/>
                </a:cubicBezTo>
                <a:cubicBezTo>
                  <a:pt x="316" y="19"/>
                  <a:pt x="314" y="20"/>
                  <a:pt x="314" y="20"/>
                </a:cubicBezTo>
                <a:cubicBezTo>
                  <a:pt x="314" y="21"/>
                  <a:pt x="315" y="22"/>
                  <a:pt x="315" y="26"/>
                </a:cubicBezTo>
                <a:cubicBezTo>
                  <a:pt x="312" y="23"/>
                  <a:pt x="306" y="27"/>
                  <a:pt x="306" y="19"/>
                </a:cubicBezTo>
                <a:cubicBezTo>
                  <a:pt x="307" y="18"/>
                  <a:pt x="307" y="18"/>
                  <a:pt x="307" y="18"/>
                </a:cubicBezTo>
                <a:cubicBezTo>
                  <a:pt x="307" y="10"/>
                  <a:pt x="298" y="22"/>
                  <a:pt x="295" y="15"/>
                </a:cubicBezTo>
                <a:cubicBezTo>
                  <a:pt x="297" y="24"/>
                  <a:pt x="297" y="24"/>
                  <a:pt x="297" y="24"/>
                </a:cubicBezTo>
                <a:cubicBezTo>
                  <a:pt x="291" y="22"/>
                  <a:pt x="291" y="22"/>
                  <a:pt x="291" y="22"/>
                </a:cubicBezTo>
                <a:cubicBezTo>
                  <a:pt x="292" y="21"/>
                  <a:pt x="292" y="21"/>
                  <a:pt x="292" y="21"/>
                </a:cubicBezTo>
                <a:cubicBezTo>
                  <a:pt x="268" y="41"/>
                  <a:pt x="256" y="14"/>
                  <a:pt x="234" y="32"/>
                </a:cubicBezTo>
                <a:cubicBezTo>
                  <a:pt x="236" y="23"/>
                  <a:pt x="229" y="37"/>
                  <a:pt x="229" y="27"/>
                </a:cubicBezTo>
                <a:cubicBezTo>
                  <a:pt x="222" y="15"/>
                  <a:pt x="218" y="31"/>
                  <a:pt x="213" y="34"/>
                </a:cubicBezTo>
                <a:cubicBezTo>
                  <a:pt x="213" y="35"/>
                  <a:pt x="213" y="35"/>
                  <a:pt x="213" y="36"/>
                </a:cubicBezTo>
                <a:cubicBezTo>
                  <a:pt x="205" y="35"/>
                  <a:pt x="205" y="35"/>
                  <a:pt x="205" y="35"/>
                </a:cubicBezTo>
                <a:cubicBezTo>
                  <a:pt x="209" y="22"/>
                  <a:pt x="199" y="46"/>
                  <a:pt x="203" y="35"/>
                </a:cubicBezTo>
                <a:cubicBezTo>
                  <a:pt x="181" y="27"/>
                  <a:pt x="153" y="38"/>
                  <a:pt x="127" y="36"/>
                </a:cubicBezTo>
                <a:cubicBezTo>
                  <a:pt x="128" y="39"/>
                  <a:pt x="128" y="39"/>
                  <a:pt x="128" y="39"/>
                </a:cubicBezTo>
                <a:cubicBezTo>
                  <a:pt x="122" y="39"/>
                  <a:pt x="114" y="43"/>
                  <a:pt x="109" y="39"/>
                </a:cubicBezTo>
                <a:cubicBezTo>
                  <a:pt x="104" y="34"/>
                  <a:pt x="99" y="48"/>
                  <a:pt x="97" y="48"/>
                </a:cubicBezTo>
                <a:cubicBezTo>
                  <a:pt x="92" y="54"/>
                  <a:pt x="86" y="44"/>
                  <a:pt x="89" y="44"/>
                </a:cubicBezTo>
                <a:cubicBezTo>
                  <a:pt x="83" y="46"/>
                  <a:pt x="79" y="58"/>
                  <a:pt x="71" y="54"/>
                </a:cubicBezTo>
                <a:cubicBezTo>
                  <a:pt x="67" y="43"/>
                  <a:pt x="50" y="66"/>
                  <a:pt x="49" y="54"/>
                </a:cubicBezTo>
                <a:cubicBezTo>
                  <a:pt x="49" y="55"/>
                  <a:pt x="49" y="55"/>
                  <a:pt x="49" y="55"/>
                </a:cubicBezTo>
                <a:cubicBezTo>
                  <a:pt x="38" y="48"/>
                  <a:pt x="30" y="63"/>
                  <a:pt x="18" y="56"/>
                </a:cubicBezTo>
                <a:cubicBezTo>
                  <a:pt x="18" y="56"/>
                  <a:pt x="18" y="56"/>
                  <a:pt x="18" y="55"/>
                </a:cubicBezTo>
                <a:cubicBezTo>
                  <a:pt x="0" y="94"/>
                  <a:pt x="0" y="94"/>
                  <a:pt x="0" y="94"/>
                </a:cubicBezTo>
                <a:cubicBezTo>
                  <a:pt x="11" y="134"/>
                  <a:pt x="11" y="134"/>
                  <a:pt x="11" y="134"/>
                </a:cubicBezTo>
                <a:cubicBezTo>
                  <a:pt x="33" y="165"/>
                  <a:pt x="33" y="165"/>
                  <a:pt x="33" y="165"/>
                </a:cubicBezTo>
                <a:cubicBezTo>
                  <a:pt x="49" y="161"/>
                  <a:pt x="66" y="157"/>
                  <a:pt x="83" y="154"/>
                </a:cubicBezTo>
                <a:cubicBezTo>
                  <a:pt x="124" y="163"/>
                  <a:pt x="124" y="163"/>
                  <a:pt x="124" y="163"/>
                </a:cubicBezTo>
                <a:cubicBezTo>
                  <a:pt x="157" y="159"/>
                  <a:pt x="190" y="156"/>
                  <a:pt x="223" y="153"/>
                </a:cubicBezTo>
                <a:cubicBezTo>
                  <a:pt x="229" y="143"/>
                  <a:pt x="229" y="143"/>
                  <a:pt x="229" y="143"/>
                </a:cubicBezTo>
                <a:cubicBezTo>
                  <a:pt x="249" y="158"/>
                  <a:pt x="274" y="139"/>
                  <a:pt x="295" y="149"/>
                </a:cubicBezTo>
                <a:cubicBezTo>
                  <a:pt x="295" y="141"/>
                  <a:pt x="295" y="141"/>
                  <a:pt x="295" y="141"/>
                </a:cubicBezTo>
                <a:cubicBezTo>
                  <a:pt x="301" y="141"/>
                  <a:pt x="301" y="145"/>
                  <a:pt x="302" y="147"/>
                </a:cubicBezTo>
                <a:cubicBezTo>
                  <a:pt x="357" y="143"/>
                  <a:pt x="414" y="131"/>
                  <a:pt x="464" y="141"/>
                </a:cubicBezTo>
                <a:cubicBezTo>
                  <a:pt x="469" y="147"/>
                  <a:pt x="483" y="143"/>
                  <a:pt x="487" y="149"/>
                </a:cubicBezTo>
                <a:cubicBezTo>
                  <a:pt x="503" y="139"/>
                  <a:pt x="520" y="139"/>
                  <a:pt x="536" y="140"/>
                </a:cubicBezTo>
                <a:cubicBezTo>
                  <a:pt x="536" y="141"/>
                  <a:pt x="536" y="141"/>
                  <a:pt x="536" y="141"/>
                </a:cubicBezTo>
                <a:cubicBezTo>
                  <a:pt x="543" y="140"/>
                  <a:pt x="543" y="140"/>
                  <a:pt x="543" y="140"/>
                </a:cubicBezTo>
                <a:cubicBezTo>
                  <a:pt x="544" y="140"/>
                  <a:pt x="544" y="141"/>
                  <a:pt x="544" y="142"/>
                </a:cubicBezTo>
                <a:cubicBezTo>
                  <a:pt x="552" y="135"/>
                  <a:pt x="566" y="142"/>
                  <a:pt x="576" y="145"/>
                </a:cubicBezTo>
                <a:cubicBezTo>
                  <a:pt x="576" y="146"/>
                  <a:pt x="576" y="146"/>
                  <a:pt x="576" y="146"/>
                </a:cubicBezTo>
                <a:cubicBezTo>
                  <a:pt x="637" y="148"/>
                  <a:pt x="694" y="135"/>
                  <a:pt x="755" y="149"/>
                </a:cubicBezTo>
                <a:cubicBezTo>
                  <a:pt x="782" y="163"/>
                  <a:pt x="816" y="146"/>
                  <a:pt x="848" y="159"/>
                </a:cubicBezTo>
                <a:cubicBezTo>
                  <a:pt x="853" y="167"/>
                  <a:pt x="919" y="165"/>
                  <a:pt x="925" y="162"/>
                </a:cubicBezTo>
                <a:close/>
              </a:path>
            </a:pathLst>
          </a:custGeom>
          <a:solidFill>
            <a:srgbClr val="FFFF00">
              <a:alpha val="34000"/>
            </a:srgb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" name="Freeform 38">
            <a:extLst>
              <a:ext uri="{FF2B5EF4-FFF2-40B4-BE49-F238E27FC236}">
                <a16:creationId xmlns:a16="http://schemas.microsoft.com/office/drawing/2014/main" id="{D51C0824-C0BB-4E61-BB15-0B94920761AA}"/>
              </a:ext>
            </a:extLst>
          </p:cNvPr>
          <p:cNvSpPr>
            <a:spLocks/>
          </p:cNvSpPr>
          <p:nvPr/>
        </p:nvSpPr>
        <p:spPr bwMode="auto">
          <a:xfrm>
            <a:off x="699925" y="4819210"/>
            <a:ext cx="2201060" cy="634181"/>
          </a:xfrm>
          <a:custGeom>
            <a:avLst/>
            <a:gdLst/>
            <a:ahLst/>
            <a:cxnLst>
              <a:cxn ang="0">
                <a:pos x="975" y="153"/>
              </a:cxn>
              <a:cxn ang="0">
                <a:pos x="1011" y="166"/>
              </a:cxn>
              <a:cxn ang="0">
                <a:pos x="1021" y="154"/>
              </a:cxn>
              <a:cxn ang="0">
                <a:pos x="1037" y="165"/>
              </a:cxn>
              <a:cxn ang="0">
                <a:pos x="1055" y="151"/>
              </a:cxn>
              <a:cxn ang="0">
                <a:pos x="1050" y="109"/>
              </a:cxn>
              <a:cxn ang="0">
                <a:pos x="1043" y="103"/>
              </a:cxn>
              <a:cxn ang="0">
                <a:pos x="1042" y="106"/>
              </a:cxn>
              <a:cxn ang="0">
                <a:pos x="1036" y="99"/>
              </a:cxn>
              <a:cxn ang="0">
                <a:pos x="984" y="68"/>
              </a:cxn>
              <a:cxn ang="0">
                <a:pos x="977" y="61"/>
              </a:cxn>
              <a:cxn ang="0">
                <a:pos x="952" y="56"/>
              </a:cxn>
              <a:cxn ang="0">
                <a:pos x="925" y="47"/>
              </a:cxn>
              <a:cxn ang="0">
                <a:pos x="915" y="66"/>
              </a:cxn>
              <a:cxn ang="0">
                <a:pos x="899" y="79"/>
              </a:cxn>
              <a:cxn ang="0">
                <a:pos x="866" y="64"/>
              </a:cxn>
              <a:cxn ang="0">
                <a:pos x="854" y="44"/>
              </a:cxn>
              <a:cxn ang="0">
                <a:pos x="854" y="45"/>
              </a:cxn>
              <a:cxn ang="0">
                <a:pos x="823" y="54"/>
              </a:cxn>
              <a:cxn ang="0">
                <a:pos x="845" y="42"/>
              </a:cxn>
              <a:cxn ang="0">
                <a:pos x="828" y="28"/>
              </a:cxn>
              <a:cxn ang="0">
                <a:pos x="790" y="29"/>
              </a:cxn>
              <a:cxn ang="0">
                <a:pos x="751" y="21"/>
              </a:cxn>
              <a:cxn ang="0">
                <a:pos x="730" y="21"/>
              </a:cxn>
              <a:cxn ang="0">
                <a:pos x="729" y="20"/>
              </a:cxn>
              <a:cxn ang="0">
                <a:pos x="714" y="31"/>
              </a:cxn>
              <a:cxn ang="0">
                <a:pos x="687" y="2"/>
              </a:cxn>
              <a:cxn ang="0">
                <a:pos x="672" y="8"/>
              </a:cxn>
              <a:cxn ang="0">
                <a:pos x="655" y="33"/>
              </a:cxn>
              <a:cxn ang="0">
                <a:pos x="649" y="26"/>
              </a:cxn>
              <a:cxn ang="0">
                <a:pos x="631" y="28"/>
              </a:cxn>
              <a:cxn ang="0">
                <a:pos x="604" y="23"/>
              </a:cxn>
              <a:cxn ang="0">
                <a:pos x="591" y="16"/>
              </a:cxn>
              <a:cxn ang="0">
                <a:pos x="584" y="7"/>
              </a:cxn>
              <a:cxn ang="0">
                <a:pos x="572" y="9"/>
              </a:cxn>
              <a:cxn ang="0">
                <a:pos x="567" y="9"/>
              </a:cxn>
              <a:cxn ang="0">
                <a:pos x="558" y="20"/>
              </a:cxn>
              <a:cxn ang="0">
                <a:pos x="546" y="16"/>
              </a:cxn>
              <a:cxn ang="0">
                <a:pos x="535" y="23"/>
              </a:cxn>
              <a:cxn ang="0">
                <a:pos x="527" y="20"/>
              </a:cxn>
              <a:cxn ang="0">
                <a:pos x="511" y="10"/>
              </a:cxn>
              <a:cxn ang="0">
                <a:pos x="461" y="15"/>
              </a:cxn>
              <a:cxn ang="0">
                <a:pos x="351" y="17"/>
              </a:cxn>
              <a:cxn ang="0">
                <a:pos x="314" y="20"/>
              </a:cxn>
              <a:cxn ang="0">
                <a:pos x="307" y="18"/>
              </a:cxn>
              <a:cxn ang="0">
                <a:pos x="291" y="22"/>
              </a:cxn>
              <a:cxn ang="0">
                <a:pos x="229" y="27"/>
              </a:cxn>
              <a:cxn ang="0">
                <a:pos x="205" y="35"/>
              </a:cxn>
              <a:cxn ang="0">
                <a:pos x="128" y="39"/>
              </a:cxn>
              <a:cxn ang="0">
                <a:pos x="89" y="44"/>
              </a:cxn>
              <a:cxn ang="0">
                <a:pos x="49" y="55"/>
              </a:cxn>
              <a:cxn ang="0">
                <a:pos x="0" y="94"/>
              </a:cxn>
              <a:cxn ang="0">
                <a:pos x="83" y="154"/>
              </a:cxn>
              <a:cxn ang="0">
                <a:pos x="229" y="143"/>
              </a:cxn>
              <a:cxn ang="0">
                <a:pos x="302" y="147"/>
              </a:cxn>
              <a:cxn ang="0">
                <a:pos x="536" y="140"/>
              </a:cxn>
              <a:cxn ang="0">
                <a:pos x="544" y="142"/>
              </a:cxn>
              <a:cxn ang="0">
                <a:pos x="755" y="149"/>
              </a:cxn>
            </a:cxnLst>
            <a:rect l="0" t="0" r="r" b="b"/>
            <a:pathLst>
              <a:path w="1074" h="167">
                <a:moveTo>
                  <a:pt x="925" y="162"/>
                </a:moveTo>
                <a:cubicBezTo>
                  <a:pt x="918" y="152"/>
                  <a:pt x="918" y="152"/>
                  <a:pt x="918" y="152"/>
                </a:cubicBezTo>
                <a:cubicBezTo>
                  <a:pt x="943" y="149"/>
                  <a:pt x="954" y="159"/>
                  <a:pt x="975" y="153"/>
                </a:cubicBezTo>
                <a:cubicBezTo>
                  <a:pt x="974" y="155"/>
                  <a:pt x="974" y="155"/>
                  <a:pt x="974" y="155"/>
                </a:cubicBezTo>
                <a:cubicBezTo>
                  <a:pt x="977" y="158"/>
                  <a:pt x="980" y="136"/>
                  <a:pt x="1011" y="165"/>
                </a:cubicBezTo>
                <a:cubicBezTo>
                  <a:pt x="1011" y="166"/>
                  <a:pt x="1011" y="166"/>
                  <a:pt x="1011" y="166"/>
                </a:cubicBezTo>
                <a:cubicBezTo>
                  <a:pt x="1013" y="166"/>
                  <a:pt x="1013" y="164"/>
                  <a:pt x="1015" y="167"/>
                </a:cubicBezTo>
                <a:cubicBezTo>
                  <a:pt x="1010" y="161"/>
                  <a:pt x="1010" y="161"/>
                  <a:pt x="1010" y="161"/>
                </a:cubicBezTo>
                <a:cubicBezTo>
                  <a:pt x="1013" y="159"/>
                  <a:pt x="1017" y="154"/>
                  <a:pt x="1021" y="154"/>
                </a:cubicBezTo>
                <a:cubicBezTo>
                  <a:pt x="1022" y="155"/>
                  <a:pt x="1022" y="157"/>
                  <a:pt x="1022" y="159"/>
                </a:cubicBezTo>
                <a:cubicBezTo>
                  <a:pt x="1034" y="158"/>
                  <a:pt x="1034" y="158"/>
                  <a:pt x="1034" y="158"/>
                </a:cubicBezTo>
                <a:cubicBezTo>
                  <a:pt x="1037" y="165"/>
                  <a:pt x="1037" y="165"/>
                  <a:pt x="1037" y="165"/>
                </a:cubicBezTo>
                <a:cubicBezTo>
                  <a:pt x="1040" y="161"/>
                  <a:pt x="1040" y="148"/>
                  <a:pt x="1049" y="156"/>
                </a:cubicBezTo>
                <a:cubicBezTo>
                  <a:pt x="1046" y="147"/>
                  <a:pt x="1054" y="151"/>
                  <a:pt x="1053" y="147"/>
                </a:cubicBezTo>
                <a:cubicBezTo>
                  <a:pt x="1053" y="148"/>
                  <a:pt x="1054" y="150"/>
                  <a:pt x="1055" y="151"/>
                </a:cubicBezTo>
                <a:cubicBezTo>
                  <a:pt x="1061" y="151"/>
                  <a:pt x="1071" y="149"/>
                  <a:pt x="1074" y="145"/>
                </a:cubicBezTo>
                <a:cubicBezTo>
                  <a:pt x="1074" y="145"/>
                  <a:pt x="1054" y="123"/>
                  <a:pt x="1049" y="113"/>
                </a:cubicBezTo>
                <a:cubicBezTo>
                  <a:pt x="1057" y="116"/>
                  <a:pt x="1052" y="112"/>
                  <a:pt x="1050" y="109"/>
                </a:cubicBezTo>
                <a:cubicBezTo>
                  <a:pt x="1050" y="111"/>
                  <a:pt x="1050" y="111"/>
                  <a:pt x="1050" y="111"/>
                </a:cubicBezTo>
                <a:cubicBezTo>
                  <a:pt x="1045" y="109"/>
                  <a:pt x="1046" y="103"/>
                  <a:pt x="1043" y="101"/>
                </a:cubicBezTo>
                <a:cubicBezTo>
                  <a:pt x="1043" y="103"/>
                  <a:pt x="1043" y="103"/>
                  <a:pt x="1043" y="103"/>
                </a:cubicBezTo>
                <a:cubicBezTo>
                  <a:pt x="1044" y="102"/>
                  <a:pt x="1044" y="102"/>
                  <a:pt x="1044" y="102"/>
                </a:cubicBezTo>
                <a:cubicBezTo>
                  <a:pt x="1044" y="103"/>
                  <a:pt x="1044" y="104"/>
                  <a:pt x="1043" y="104"/>
                </a:cubicBezTo>
                <a:cubicBezTo>
                  <a:pt x="1043" y="105"/>
                  <a:pt x="1043" y="106"/>
                  <a:pt x="1042" y="106"/>
                </a:cubicBezTo>
                <a:cubicBezTo>
                  <a:pt x="1042" y="105"/>
                  <a:pt x="1042" y="105"/>
                  <a:pt x="1042" y="105"/>
                </a:cubicBezTo>
                <a:cubicBezTo>
                  <a:pt x="1040" y="106"/>
                  <a:pt x="1037" y="105"/>
                  <a:pt x="1035" y="104"/>
                </a:cubicBezTo>
                <a:cubicBezTo>
                  <a:pt x="1036" y="99"/>
                  <a:pt x="1036" y="99"/>
                  <a:pt x="1036" y="99"/>
                </a:cubicBezTo>
                <a:cubicBezTo>
                  <a:pt x="1032" y="108"/>
                  <a:pt x="1014" y="83"/>
                  <a:pt x="1009" y="83"/>
                </a:cubicBezTo>
                <a:cubicBezTo>
                  <a:pt x="1005" y="76"/>
                  <a:pt x="998" y="83"/>
                  <a:pt x="993" y="80"/>
                </a:cubicBezTo>
                <a:cubicBezTo>
                  <a:pt x="983" y="78"/>
                  <a:pt x="988" y="72"/>
                  <a:pt x="984" y="68"/>
                </a:cubicBezTo>
                <a:cubicBezTo>
                  <a:pt x="978" y="65"/>
                  <a:pt x="985" y="74"/>
                  <a:pt x="982" y="74"/>
                </a:cubicBezTo>
                <a:cubicBezTo>
                  <a:pt x="976" y="67"/>
                  <a:pt x="976" y="67"/>
                  <a:pt x="976" y="67"/>
                </a:cubicBezTo>
                <a:cubicBezTo>
                  <a:pt x="980" y="66"/>
                  <a:pt x="978" y="63"/>
                  <a:pt x="977" y="61"/>
                </a:cubicBezTo>
                <a:cubicBezTo>
                  <a:pt x="971" y="60"/>
                  <a:pt x="962" y="50"/>
                  <a:pt x="960" y="60"/>
                </a:cubicBezTo>
                <a:cubicBezTo>
                  <a:pt x="952" y="55"/>
                  <a:pt x="952" y="51"/>
                  <a:pt x="948" y="50"/>
                </a:cubicBezTo>
                <a:cubicBezTo>
                  <a:pt x="950" y="52"/>
                  <a:pt x="952" y="54"/>
                  <a:pt x="952" y="56"/>
                </a:cubicBezTo>
                <a:cubicBezTo>
                  <a:pt x="949" y="51"/>
                  <a:pt x="950" y="57"/>
                  <a:pt x="951" y="58"/>
                </a:cubicBezTo>
                <a:cubicBezTo>
                  <a:pt x="946" y="62"/>
                  <a:pt x="926" y="38"/>
                  <a:pt x="925" y="49"/>
                </a:cubicBezTo>
                <a:cubicBezTo>
                  <a:pt x="925" y="47"/>
                  <a:pt x="925" y="47"/>
                  <a:pt x="925" y="47"/>
                </a:cubicBezTo>
                <a:cubicBezTo>
                  <a:pt x="923" y="55"/>
                  <a:pt x="924" y="63"/>
                  <a:pt x="921" y="67"/>
                </a:cubicBezTo>
                <a:cubicBezTo>
                  <a:pt x="918" y="63"/>
                  <a:pt x="918" y="63"/>
                  <a:pt x="918" y="63"/>
                </a:cubicBezTo>
                <a:cubicBezTo>
                  <a:pt x="915" y="66"/>
                  <a:pt x="915" y="66"/>
                  <a:pt x="915" y="66"/>
                </a:cubicBezTo>
                <a:cubicBezTo>
                  <a:pt x="912" y="63"/>
                  <a:pt x="914" y="61"/>
                  <a:pt x="914" y="60"/>
                </a:cubicBezTo>
                <a:cubicBezTo>
                  <a:pt x="908" y="64"/>
                  <a:pt x="900" y="59"/>
                  <a:pt x="893" y="57"/>
                </a:cubicBezTo>
                <a:cubicBezTo>
                  <a:pt x="899" y="79"/>
                  <a:pt x="899" y="79"/>
                  <a:pt x="899" y="79"/>
                </a:cubicBezTo>
                <a:cubicBezTo>
                  <a:pt x="894" y="74"/>
                  <a:pt x="884" y="63"/>
                  <a:pt x="882" y="70"/>
                </a:cubicBezTo>
                <a:cubicBezTo>
                  <a:pt x="879" y="63"/>
                  <a:pt x="879" y="63"/>
                  <a:pt x="879" y="63"/>
                </a:cubicBezTo>
                <a:cubicBezTo>
                  <a:pt x="868" y="48"/>
                  <a:pt x="870" y="68"/>
                  <a:pt x="866" y="64"/>
                </a:cubicBezTo>
                <a:cubicBezTo>
                  <a:pt x="860" y="56"/>
                  <a:pt x="860" y="56"/>
                  <a:pt x="860" y="56"/>
                </a:cubicBezTo>
                <a:cubicBezTo>
                  <a:pt x="866" y="56"/>
                  <a:pt x="866" y="56"/>
                  <a:pt x="866" y="56"/>
                </a:cubicBezTo>
                <a:cubicBezTo>
                  <a:pt x="861" y="52"/>
                  <a:pt x="858" y="49"/>
                  <a:pt x="854" y="44"/>
                </a:cubicBezTo>
                <a:cubicBezTo>
                  <a:pt x="854" y="44"/>
                  <a:pt x="854" y="44"/>
                  <a:pt x="854" y="44"/>
                </a:cubicBezTo>
                <a:cubicBezTo>
                  <a:pt x="854" y="44"/>
                  <a:pt x="854" y="45"/>
                  <a:pt x="854" y="45"/>
                </a:cubicBezTo>
                <a:cubicBezTo>
                  <a:pt x="854" y="45"/>
                  <a:pt x="854" y="45"/>
                  <a:pt x="854" y="45"/>
                </a:cubicBezTo>
                <a:cubicBezTo>
                  <a:pt x="853" y="49"/>
                  <a:pt x="849" y="52"/>
                  <a:pt x="845" y="51"/>
                </a:cubicBezTo>
                <a:cubicBezTo>
                  <a:pt x="839" y="50"/>
                  <a:pt x="834" y="55"/>
                  <a:pt x="825" y="46"/>
                </a:cubicBezTo>
                <a:cubicBezTo>
                  <a:pt x="823" y="54"/>
                  <a:pt x="823" y="54"/>
                  <a:pt x="823" y="54"/>
                </a:cubicBezTo>
                <a:cubicBezTo>
                  <a:pt x="816" y="49"/>
                  <a:pt x="816" y="49"/>
                  <a:pt x="816" y="49"/>
                </a:cubicBezTo>
                <a:cubicBezTo>
                  <a:pt x="816" y="43"/>
                  <a:pt x="816" y="43"/>
                  <a:pt x="816" y="43"/>
                </a:cubicBezTo>
                <a:cubicBezTo>
                  <a:pt x="823" y="44"/>
                  <a:pt x="836" y="42"/>
                  <a:pt x="845" y="42"/>
                </a:cubicBezTo>
                <a:cubicBezTo>
                  <a:pt x="846" y="39"/>
                  <a:pt x="846" y="39"/>
                  <a:pt x="846" y="39"/>
                </a:cubicBezTo>
                <a:cubicBezTo>
                  <a:pt x="840" y="39"/>
                  <a:pt x="834" y="41"/>
                  <a:pt x="831" y="40"/>
                </a:cubicBezTo>
                <a:cubicBezTo>
                  <a:pt x="829" y="39"/>
                  <a:pt x="825" y="32"/>
                  <a:pt x="828" y="28"/>
                </a:cubicBezTo>
                <a:cubicBezTo>
                  <a:pt x="825" y="34"/>
                  <a:pt x="825" y="34"/>
                  <a:pt x="825" y="34"/>
                </a:cubicBezTo>
                <a:cubicBezTo>
                  <a:pt x="807" y="34"/>
                  <a:pt x="807" y="34"/>
                  <a:pt x="789" y="26"/>
                </a:cubicBezTo>
                <a:cubicBezTo>
                  <a:pt x="790" y="29"/>
                  <a:pt x="790" y="29"/>
                  <a:pt x="790" y="29"/>
                </a:cubicBezTo>
                <a:cubicBezTo>
                  <a:pt x="786" y="31"/>
                  <a:pt x="783" y="33"/>
                  <a:pt x="782" y="28"/>
                </a:cubicBezTo>
                <a:cubicBezTo>
                  <a:pt x="771" y="26"/>
                  <a:pt x="760" y="22"/>
                  <a:pt x="753" y="13"/>
                </a:cubicBezTo>
                <a:cubicBezTo>
                  <a:pt x="751" y="21"/>
                  <a:pt x="751" y="21"/>
                  <a:pt x="751" y="21"/>
                </a:cubicBezTo>
                <a:cubicBezTo>
                  <a:pt x="748" y="20"/>
                  <a:pt x="745" y="9"/>
                  <a:pt x="744" y="19"/>
                </a:cubicBezTo>
                <a:cubicBezTo>
                  <a:pt x="739" y="22"/>
                  <a:pt x="739" y="22"/>
                  <a:pt x="739" y="22"/>
                </a:cubicBezTo>
                <a:cubicBezTo>
                  <a:pt x="735" y="22"/>
                  <a:pt x="733" y="26"/>
                  <a:pt x="730" y="21"/>
                </a:cubicBezTo>
                <a:cubicBezTo>
                  <a:pt x="730" y="21"/>
                  <a:pt x="730" y="21"/>
                  <a:pt x="730" y="21"/>
                </a:cubicBezTo>
                <a:cubicBezTo>
                  <a:pt x="730" y="21"/>
                  <a:pt x="730" y="21"/>
                  <a:pt x="730" y="21"/>
                </a:cubicBezTo>
                <a:cubicBezTo>
                  <a:pt x="729" y="20"/>
                  <a:pt x="729" y="20"/>
                  <a:pt x="729" y="20"/>
                </a:cubicBezTo>
                <a:cubicBezTo>
                  <a:pt x="729" y="21"/>
                  <a:pt x="729" y="21"/>
                  <a:pt x="729" y="21"/>
                </a:cubicBezTo>
                <a:cubicBezTo>
                  <a:pt x="722" y="17"/>
                  <a:pt x="729" y="28"/>
                  <a:pt x="721" y="23"/>
                </a:cubicBezTo>
                <a:cubicBezTo>
                  <a:pt x="718" y="18"/>
                  <a:pt x="718" y="33"/>
                  <a:pt x="714" y="31"/>
                </a:cubicBezTo>
                <a:cubicBezTo>
                  <a:pt x="710" y="20"/>
                  <a:pt x="710" y="20"/>
                  <a:pt x="710" y="20"/>
                </a:cubicBezTo>
                <a:cubicBezTo>
                  <a:pt x="703" y="13"/>
                  <a:pt x="701" y="24"/>
                  <a:pt x="690" y="24"/>
                </a:cubicBezTo>
                <a:cubicBezTo>
                  <a:pt x="686" y="20"/>
                  <a:pt x="683" y="11"/>
                  <a:pt x="687" y="2"/>
                </a:cubicBezTo>
                <a:cubicBezTo>
                  <a:pt x="682" y="12"/>
                  <a:pt x="685" y="9"/>
                  <a:pt x="678" y="13"/>
                </a:cubicBezTo>
                <a:cubicBezTo>
                  <a:pt x="677" y="9"/>
                  <a:pt x="678" y="8"/>
                  <a:pt x="680" y="5"/>
                </a:cubicBezTo>
                <a:cubicBezTo>
                  <a:pt x="674" y="0"/>
                  <a:pt x="676" y="8"/>
                  <a:pt x="672" y="8"/>
                </a:cubicBezTo>
                <a:cubicBezTo>
                  <a:pt x="671" y="16"/>
                  <a:pt x="669" y="28"/>
                  <a:pt x="668" y="28"/>
                </a:cubicBezTo>
                <a:cubicBezTo>
                  <a:pt x="669" y="31"/>
                  <a:pt x="669" y="31"/>
                  <a:pt x="669" y="31"/>
                </a:cubicBezTo>
                <a:cubicBezTo>
                  <a:pt x="665" y="35"/>
                  <a:pt x="660" y="37"/>
                  <a:pt x="655" y="33"/>
                </a:cubicBezTo>
                <a:cubicBezTo>
                  <a:pt x="655" y="29"/>
                  <a:pt x="655" y="29"/>
                  <a:pt x="655" y="29"/>
                </a:cubicBezTo>
                <a:cubicBezTo>
                  <a:pt x="650" y="31"/>
                  <a:pt x="650" y="31"/>
                  <a:pt x="650" y="31"/>
                </a:cubicBezTo>
                <a:cubicBezTo>
                  <a:pt x="649" y="26"/>
                  <a:pt x="649" y="26"/>
                  <a:pt x="649" y="26"/>
                </a:cubicBezTo>
                <a:cubicBezTo>
                  <a:pt x="642" y="27"/>
                  <a:pt x="642" y="27"/>
                  <a:pt x="642" y="27"/>
                </a:cubicBezTo>
                <a:cubicBezTo>
                  <a:pt x="643" y="28"/>
                  <a:pt x="643" y="28"/>
                  <a:pt x="643" y="28"/>
                </a:cubicBezTo>
                <a:cubicBezTo>
                  <a:pt x="641" y="29"/>
                  <a:pt x="635" y="30"/>
                  <a:pt x="631" y="28"/>
                </a:cubicBezTo>
                <a:cubicBezTo>
                  <a:pt x="632" y="25"/>
                  <a:pt x="632" y="25"/>
                  <a:pt x="632" y="25"/>
                </a:cubicBezTo>
                <a:cubicBezTo>
                  <a:pt x="622" y="16"/>
                  <a:pt x="614" y="27"/>
                  <a:pt x="603" y="28"/>
                </a:cubicBezTo>
                <a:cubicBezTo>
                  <a:pt x="604" y="23"/>
                  <a:pt x="604" y="23"/>
                  <a:pt x="604" y="23"/>
                </a:cubicBezTo>
                <a:cubicBezTo>
                  <a:pt x="601" y="17"/>
                  <a:pt x="603" y="31"/>
                  <a:pt x="599" y="28"/>
                </a:cubicBezTo>
                <a:cubicBezTo>
                  <a:pt x="599" y="21"/>
                  <a:pt x="599" y="21"/>
                  <a:pt x="599" y="21"/>
                </a:cubicBezTo>
                <a:cubicBezTo>
                  <a:pt x="594" y="30"/>
                  <a:pt x="593" y="19"/>
                  <a:pt x="591" y="16"/>
                </a:cubicBezTo>
                <a:cubicBezTo>
                  <a:pt x="592" y="25"/>
                  <a:pt x="592" y="25"/>
                  <a:pt x="592" y="25"/>
                </a:cubicBezTo>
                <a:cubicBezTo>
                  <a:pt x="587" y="23"/>
                  <a:pt x="587" y="23"/>
                  <a:pt x="587" y="23"/>
                </a:cubicBezTo>
                <a:cubicBezTo>
                  <a:pt x="581" y="20"/>
                  <a:pt x="583" y="12"/>
                  <a:pt x="584" y="7"/>
                </a:cubicBezTo>
                <a:cubicBezTo>
                  <a:pt x="580" y="14"/>
                  <a:pt x="580" y="14"/>
                  <a:pt x="580" y="14"/>
                </a:cubicBezTo>
                <a:cubicBezTo>
                  <a:pt x="579" y="6"/>
                  <a:pt x="579" y="6"/>
                  <a:pt x="579" y="6"/>
                </a:cubicBezTo>
                <a:cubicBezTo>
                  <a:pt x="576" y="15"/>
                  <a:pt x="577" y="4"/>
                  <a:pt x="572" y="9"/>
                </a:cubicBezTo>
                <a:cubicBezTo>
                  <a:pt x="571" y="6"/>
                  <a:pt x="572" y="5"/>
                  <a:pt x="571" y="3"/>
                </a:cubicBezTo>
                <a:cubicBezTo>
                  <a:pt x="562" y="14"/>
                  <a:pt x="562" y="14"/>
                  <a:pt x="562" y="14"/>
                </a:cubicBezTo>
                <a:cubicBezTo>
                  <a:pt x="567" y="9"/>
                  <a:pt x="567" y="9"/>
                  <a:pt x="567" y="9"/>
                </a:cubicBezTo>
                <a:cubicBezTo>
                  <a:pt x="567" y="21"/>
                  <a:pt x="567" y="21"/>
                  <a:pt x="567" y="21"/>
                </a:cubicBezTo>
                <a:cubicBezTo>
                  <a:pt x="561" y="30"/>
                  <a:pt x="560" y="20"/>
                  <a:pt x="556" y="23"/>
                </a:cubicBezTo>
                <a:cubicBezTo>
                  <a:pt x="558" y="20"/>
                  <a:pt x="558" y="20"/>
                  <a:pt x="558" y="20"/>
                </a:cubicBezTo>
                <a:cubicBezTo>
                  <a:pt x="552" y="22"/>
                  <a:pt x="552" y="17"/>
                  <a:pt x="549" y="15"/>
                </a:cubicBezTo>
                <a:cubicBezTo>
                  <a:pt x="550" y="17"/>
                  <a:pt x="551" y="20"/>
                  <a:pt x="549" y="22"/>
                </a:cubicBezTo>
                <a:cubicBezTo>
                  <a:pt x="547" y="22"/>
                  <a:pt x="548" y="18"/>
                  <a:pt x="546" y="16"/>
                </a:cubicBezTo>
                <a:cubicBezTo>
                  <a:pt x="546" y="24"/>
                  <a:pt x="541" y="28"/>
                  <a:pt x="537" y="24"/>
                </a:cubicBezTo>
                <a:cubicBezTo>
                  <a:pt x="538" y="23"/>
                  <a:pt x="538" y="22"/>
                  <a:pt x="538" y="21"/>
                </a:cubicBezTo>
                <a:cubicBezTo>
                  <a:pt x="537" y="23"/>
                  <a:pt x="536" y="25"/>
                  <a:pt x="535" y="23"/>
                </a:cubicBezTo>
                <a:cubicBezTo>
                  <a:pt x="536" y="14"/>
                  <a:pt x="536" y="14"/>
                  <a:pt x="536" y="14"/>
                </a:cubicBezTo>
                <a:cubicBezTo>
                  <a:pt x="532" y="22"/>
                  <a:pt x="532" y="22"/>
                  <a:pt x="532" y="22"/>
                </a:cubicBezTo>
                <a:cubicBezTo>
                  <a:pt x="530" y="20"/>
                  <a:pt x="527" y="26"/>
                  <a:pt x="527" y="20"/>
                </a:cubicBezTo>
                <a:cubicBezTo>
                  <a:pt x="528" y="19"/>
                  <a:pt x="528" y="19"/>
                  <a:pt x="528" y="19"/>
                </a:cubicBezTo>
                <a:cubicBezTo>
                  <a:pt x="511" y="17"/>
                  <a:pt x="511" y="17"/>
                  <a:pt x="511" y="17"/>
                </a:cubicBezTo>
                <a:cubicBezTo>
                  <a:pt x="511" y="10"/>
                  <a:pt x="511" y="10"/>
                  <a:pt x="511" y="10"/>
                </a:cubicBezTo>
                <a:cubicBezTo>
                  <a:pt x="509" y="19"/>
                  <a:pt x="502" y="6"/>
                  <a:pt x="502" y="18"/>
                </a:cubicBezTo>
                <a:cubicBezTo>
                  <a:pt x="499" y="11"/>
                  <a:pt x="490" y="22"/>
                  <a:pt x="492" y="9"/>
                </a:cubicBezTo>
                <a:cubicBezTo>
                  <a:pt x="480" y="8"/>
                  <a:pt x="474" y="21"/>
                  <a:pt x="461" y="15"/>
                </a:cubicBezTo>
                <a:cubicBezTo>
                  <a:pt x="456" y="3"/>
                  <a:pt x="443" y="7"/>
                  <a:pt x="434" y="6"/>
                </a:cubicBezTo>
                <a:cubicBezTo>
                  <a:pt x="417" y="11"/>
                  <a:pt x="406" y="15"/>
                  <a:pt x="388" y="19"/>
                </a:cubicBezTo>
                <a:cubicBezTo>
                  <a:pt x="378" y="4"/>
                  <a:pt x="362" y="25"/>
                  <a:pt x="351" y="17"/>
                </a:cubicBezTo>
                <a:cubicBezTo>
                  <a:pt x="348" y="23"/>
                  <a:pt x="348" y="23"/>
                  <a:pt x="348" y="23"/>
                </a:cubicBezTo>
                <a:cubicBezTo>
                  <a:pt x="340" y="13"/>
                  <a:pt x="329" y="26"/>
                  <a:pt x="318" y="16"/>
                </a:cubicBezTo>
                <a:cubicBezTo>
                  <a:pt x="316" y="19"/>
                  <a:pt x="314" y="20"/>
                  <a:pt x="314" y="20"/>
                </a:cubicBezTo>
                <a:cubicBezTo>
                  <a:pt x="314" y="21"/>
                  <a:pt x="315" y="22"/>
                  <a:pt x="315" y="26"/>
                </a:cubicBezTo>
                <a:cubicBezTo>
                  <a:pt x="312" y="23"/>
                  <a:pt x="306" y="27"/>
                  <a:pt x="306" y="19"/>
                </a:cubicBezTo>
                <a:cubicBezTo>
                  <a:pt x="307" y="18"/>
                  <a:pt x="307" y="18"/>
                  <a:pt x="307" y="18"/>
                </a:cubicBezTo>
                <a:cubicBezTo>
                  <a:pt x="307" y="10"/>
                  <a:pt x="298" y="22"/>
                  <a:pt x="295" y="15"/>
                </a:cubicBezTo>
                <a:cubicBezTo>
                  <a:pt x="297" y="24"/>
                  <a:pt x="297" y="24"/>
                  <a:pt x="297" y="24"/>
                </a:cubicBezTo>
                <a:cubicBezTo>
                  <a:pt x="291" y="22"/>
                  <a:pt x="291" y="22"/>
                  <a:pt x="291" y="22"/>
                </a:cubicBezTo>
                <a:cubicBezTo>
                  <a:pt x="292" y="21"/>
                  <a:pt x="292" y="21"/>
                  <a:pt x="292" y="21"/>
                </a:cubicBezTo>
                <a:cubicBezTo>
                  <a:pt x="268" y="41"/>
                  <a:pt x="256" y="14"/>
                  <a:pt x="234" y="32"/>
                </a:cubicBezTo>
                <a:cubicBezTo>
                  <a:pt x="236" y="23"/>
                  <a:pt x="229" y="37"/>
                  <a:pt x="229" y="27"/>
                </a:cubicBezTo>
                <a:cubicBezTo>
                  <a:pt x="222" y="15"/>
                  <a:pt x="218" y="31"/>
                  <a:pt x="213" y="34"/>
                </a:cubicBezTo>
                <a:cubicBezTo>
                  <a:pt x="213" y="35"/>
                  <a:pt x="213" y="35"/>
                  <a:pt x="213" y="36"/>
                </a:cubicBezTo>
                <a:cubicBezTo>
                  <a:pt x="205" y="35"/>
                  <a:pt x="205" y="35"/>
                  <a:pt x="205" y="35"/>
                </a:cubicBezTo>
                <a:cubicBezTo>
                  <a:pt x="209" y="22"/>
                  <a:pt x="199" y="46"/>
                  <a:pt x="203" y="35"/>
                </a:cubicBezTo>
                <a:cubicBezTo>
                  <a:pt x="181" y="27"/>
                  <a:pt x="153" y="38"/>
                  <a:pt x="127" y="36"/>
                </a:cubicBezTo>
                <a:cubicBezTo>
                  <a:pt x="128" y="39"/>
                  <a:pt x="128" y="39"/>
                  <a:pt x="128" y="39"/>
                </a:cubicBezTo>
                <a:cubicBezTo>
                  <a:pt x="122" y="39"/>
                  <a:pt x="114" y="43"/>
                  <a:pt x="109" y="39"/>
                </a:cubicBezTo>
                <a:cubicBezTo>
                  <a:pt x="104" y="34"/>
                  <a:pt x="99" y="48"/>
                  <a:pt x="97" y="48"/>
                </a:cubicBezTo>
                <a:cubicBezTo>
                  <a:pt x="92" y="54"/>
                  <a:pt x="86" y="44"/>
                  <a:pt x="89" y="44"/>
                </a:cubicBezTo>
                <a:cubicBezTo>
                  <a:pt x="83" y="46"/>
                  <a:pt x="79" y="58"/>
                  <a:pt x="71" y="54"/>
                </a:cubicBezTo>
                <a:cubicBezTo>
                  <a:pt x="67" y="43"/>
                  <a:pt x="50" y="66"/>
                  <a:pt x="49" y="54"/>
                </a:cubicBezTo>
                <a:cubicBezTo>
                  <a:pt x="49" y="55"/>
                  <a:pt x="49" y="55"/>
                  <a:pt x="49" y="55"/>
                </a:cubicBezTo>
                <a:cubicBezTo>
                  <a:pt x="38" y="48"/>
                  <a:pt x="30" y="63"/>
                  <a:pt x="18" y="56"/>
                </a:cubicBezTo>
                <a:cubicBezTo>
                  <a:pt x="18" y="56"/>
                  <a:pt x="18" y="56"/>
                  <a:pt x="18" y="55"/>
                </a:cubicBezTo>
                <a:cubicBezTo>
                  <a:pt x="0" y="94"/>
                  <a:pt x="0" y="94"/>
                  <a:pt x="0" y="94"/>
                </a:cubicBezTo>
                <a:cubicBezTo>
                  <a:pt x="11" y="134"/>
                  <a:pt x="11" y="134"/>
                  <a:pt x="11" y="134"/>
                </a:cubicBezTo>
                <a:cubicBezTo>
                  <a:pt x="33" y="165"/>
                  <a:pt x="33" y="165"/>
                  <a:pt x="33" y="165"/>
                </a:cubicBezTo>
                <a:cubicBezTo>
                  <a:pt x="49" y="161"/>
                  <a:pt x="66" y="157"/>
                  <a:pt x="83" y="154"/>
                </a:cubicBezTo>
                <a:cubicBezTo>
                  <a:pt x="124" y="163"/>
                  <a:pt x="124" y="163"/>
                  <a:pt x="124" y="163"/>
                </a:cubicBezTo>
                <a:cubicBezTo>
                  <a:pt x="157" y="159"/>
                  <a:pt x="190" y="156"/>
                  <a:pt x="223" y="153"/>
                </a:cubicBezTo>
                <a:cubicBezTo>
                  <a:pt x="229" y="143"/>
                  <a:pt x="229" y="143"/>
                  <a:pt x="229" y="143"/>
                </a:cubicBezTo>
                <a:cubicBezTo>
                  <a:pt x="249" y="158"/>
                  <a:pt x="274" y="139"/>
                  <a:pt x="295" y="149"/>
                </a:cubicBezTo>
                <a:cubicBezTo>
                  <a:pt x="295" y="141"/>
                  <a:pt x="295" y="141"/>
                  <a:pt x="295" y="141"/>
                </a:cubicBezTo>
                <a:cubicBezTo>
                  <a:pt x="301" y="141"/>
                  <a:pt x="301" y="145"/>
                  <a:pt x="302" y="147"/>
                </a:cubicBezTo>
                <a:cubicBezTo>
                  <a:pt x="357" y="143"/>
                  <a:pt x="414" y="131"/>
                  <a:pt x="464" y="141"/>
                </a:cubicBezTo>
                <a:cubicBezTo>
                  <a:pt x="469" y="147"/>
                  <a:pt x="483" y="143"/>
                  <a:pt x="487" y="149"/>
                </a:cubicBezTo>
                <a:cubicBezTo>
                  <a:pt x="503" y="139"/>
                  <a:pt x="520" y="139"/>
                  <a:pt x="536" y="140"/>
                </a:cubicBezTo>
                <a:cubicBezTo>
                  <a:pt x="536" y="141"/>
                  <a:pt x="536" y="141"/>
                  <a:pt x="536" y="141"/>
                </a:cubicBezTo>
                <a:cubicBezTo>
                  <a:pt x="543" y="140"/>
                  <a:pt x="543" y="140"/>
                  <a:pt x="543" y="140"/>
                </a:cubicBezTo>
                <a:cubicBezTo>
                  <a:pt x="544" y="140"/>
                  <a:pt x="544" y="141"/>
                  <a:pt x="544" y="142"/>
                </a:cubicBezTo>
                <a:cubicBezTo>
                  <a:pt x="552" y="135"/>
                  <a:pt x="566" y="142"/>
                  <a:pt x="576" y="145"/>
                </a:cubicBezTo>
                <a:cubicBezTo>
                  <a:pt x="576" y="146"/>
                  <a:pt x="576" y="146"/>
                  <a:pt x="576" y="146"/>
                </a:cubicBezTo>
                <a:cubicBezTo>
                  <a:pt x="637" y="148"/>
                  <a:pt x="694" y="135"/>
                  <a:pt x="755" y="149"/>
                </a:cubicBezTo>
                <a:cubicBezTo>
                  <a:pt x="782" y="163"/>
                  <a:pt x="816" y="146"/>
                  <a:pt x="848" y="159"/>
                </a:cubicBezTo>
                <a:cubicBezTo>
                  <a:pt x="853" y="167"/>
                  <a:pt x="919" y="165"/>
                  <a:pt x="925" y="162"/>
                </a:cubicBezTo>
                <a:close/>
              </a:path>
            </a:pathLst>
          </a:custGeom>
          <a:solidFill>
            <a:srgbClr val="FFFF00">
              <a:alpha val="34000"/>
            </a:srgb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" name="Freeform 38">
            <a:extLst>
              <a:ext uri="{FF2B5EF4-FFF2-40B4-BE49-F238E27FC236}">
                <a16:creationId xmlns:a16="http://schemas.microsoft.com/office/drawing/2014/main" id="{2B1E50F6-6680-4F53-81CD-A52205B519BC}"/>
              </a:ext>
            </a:extLst>
          </p:cNvPr>
          <p:cNvSpPr>
            <a:spLocks/>
          </p:cNvSpPr>
          <p:nvPr/>
        </p:nvSpPr>
        <p:spPr bwMode="auto">
          <a:xfrm>
            <a:off x="5615585" y="3199464"/>
            <a:ext cx="2776247" cy="634181"/>
          </a:xfrm>
          <a:custGeom>
            <a:avLst/>
            <a:gdLst/>
            <a:ahLst/>
            <a:cxnLst>
              <a:cxn ang="0">
                <a:pos x="975" y="153"/>
              </a:cxn>
              <a:cxn ang="0">
                <a:pos x="1011" y="166"/>
              </a:cxn>
              <a:cxn ang="0">
                <a:pos x="1021" y="154"/>
              </a:cxn>
              <a:cxn ang="0">
                <a:pos x="1037" y="165"/>
              </a:cxn>
              <a:cxn ang="0">
                <a:pos x="1055" y="151"/>
              </a:cxn>
              <a:cxn ang="0">
                <a:pos x="1050" y="109"/>
              </a:cxn>
              <a:cxn ang="0">
                <a:pos x="1043" y="103"/>
              </a:cxn>
              <a:cxn ang="0">
                <a:pos x="1042" y="106"/>
              </a:cxn>
              <a:cxn ang="0">
                <a:pos x="1036" y="99"/>
              </a:cxn>
              <a:cxn ang="0">
                <a:pos x="984" y="68"/>
              </a:cxn>
              <a:cxn ang="0">
                <a:pos x="977" y="61"/>
              </a:cxn>
              <a:cxn ang="0">
                <a:pos x="952" y="56"/>
              </a:cxn>
              <a:cxn ang="0">
                <a:pos x="925" y="47"/>
              </a:cxn>
              <a:cxn ang="0">
                <a:pos x="915" y="66"/>
              </a:cxn>
              <a:cxn ang="0">
                <a:pos x="899" y="79"/>
              </a:cxn>
              <a:cxn ang="0">
                <a:pos x="866" y="64"/>
              </a:cxn>
              <a:cxn ang="0">
                <a:pos x="854" y="44"/>
              </a:cxn>
              <a:cxn ang="0">
                <a:pos x="854" y="45"/>
              </a:cxn>
              <a:cxn ang="0">
                <a:pos x="823" y="54"/>
              </a:cxn>
              <a:cxn ang="0">
                <a:pos x="845" y="42"/>
              </a:cxn>
              <a:cxn ang="0">
                <a:pos x="828" y="28"/>
              </a:cxn>
              <a:cxn ang="0">
                <a:pos x="790" y="29"/>
              </a:cxn>
              <a:cxn ang="0">
                <a:pos x="751" y="21"/>
              </a:cxn>
              <a:cxn ang="0">
                <a:pos x="730" y="21"/>
              </a:cxn>
              <a:cxn ang="0">
                <a:pos x="729" y="20"/>
              </a:cxn>
              <a:cxn ang="0">
                <a:pos x="714" y="31"/>
              </a:cxn>
              <a:cxn ang="0">
                <a:pos x="687" y="2"/>
              </a:cxn>
              <a:cxn ang="0">
                <a:pos x="672" y="8"/>
              </a:cxn>
              <a:cxn ang="0">
                <a:pos x="655" y="33"/>
              </a:cxn>
              <a:cxn ang="0">
                <a:pos x="649" y="26"/>
              </a:cxn>
              <a:cxn ang="0">
                <a:pos x="631" y="28"/>
              </a:cxn>
              <a:cxn ang="0">
                <a:pos x="604" y="23"/>
              </a:cxn>
              <a:cxn ang="0">
                <a:pos x="591" y="16"/>
              </a:cxn>
              <a:cxn ang="0">
                <a:pos x="584" y="7"/>
              </a:cxn>
              <a:cxn ang="0">
                <a:pos x="572" y="9"/>
              </a:cxn>
              <a:cxn ang="0">
                <a:pos x="567" y="9"/>
              </a:cxn>
              <a:cxn ang="0">
                <a:pos x="558" y="20"/>
              </a:cxn>
              <a:cxn ang="0">
                <a:pos x="546" y="16"/>
              </a:cxn>
              <a:cxn ang="0">
                <a:pos x="535" y="23"/>
              </a:cxn>
              <a:cxn ang="0">
                <a:pos x="527" y="20"/>
              </a:cxn>
              <a:cxn ang="0">
                <a:pos x="511" y="10"/>
              </a:cxn>
              <a:cxn ang="0">
                <a:pos x="461" y="15"/>
              </a:cxn>
              <a:cxn ang="0">
                <a:pos x="351" y="17"/>
              </a:cxn>
              <a:cxn ang="0">
                <a:pos x="314" y="20"/>
              </a:cxn>
              <a:cxn ang="0">
                <a:pos x="307" y="18"/>
              </a:cxn>
              <a:cxn ang="0">
                <a:pos x="291" y="22"/>
              </a:cxn>
              <a:cxn ang="0">
                <a:pos x="229" y="27"/>
              </a:cxn>
              <a:cxn ang="0">
                <a:pos x="205" y="35"/>
              </a:cxn>
              <a:cxn ang="0">
                <a:pos x="128" y="39"/>
              </a:cxn>
              <a:cxn ang="0">
                <a:pos x="89" y="44"/>
              </a:cxn>
              <a:cxn ang="0">
                <a:pos x="49" y="55"/>
              </a:cxn>
              <a:cxn ang="0">
                <a:pos x="0" y="94"/>
              </a:cxn>
              <a:cxn ang="0">
                <a:pos x="83" y="154"/>
              </a:cxn>
              <a:cxn ang="0">
                <a:pos x="229" y="143"/>
              </a:cxn>
              <a:cxn ang="0">
                <a:pos x="302" y="147"/>
              </a:cxn>
              <a:cxn ang="0">
                <a:pos x="536" y="140"/>
              </a:cxn>
              <a:cxn ang="0">
                <a:pos x="544" y="142"/>
              </a:cxn>
              <a:cxn ang="0">
                <a:pos x="755" y="149"/>
              </a:cxn>
            </a:cxnLst>
            <a:rect l="0" t="0" r="r" b="b"/>
            <a:pathLst>
              <a:path w="1074" h="167">
                <a:moveTo>
                  <a:pt x="925" y="162"/>
                </a:moveTo>
                <a:cubicBezTo>
                  <a:pt x="918" y="152"/>
                  <a:pt x="918" y="152"/>
                  <a:pt x="918" y="152"/>
                </a:cubicBezTo>
                <a:cubicBezTo>
                  <a:pt x="943" y="149"/>
                  <a:pt x="954" y="159"/>
                  <a:pt x="975" y="153"/>
                </a:cubicBezTo>
                <a:cubicBezTo>
                  <a:pt x="974" y="155"/>
                  <a:pt x="974" y="155"/>
                  <a:pt x="974" y="155"/>
                </a:cubicBezTo>
                <a:cubicBezTo>
                  <a:pt x="977" y="158"/>
                  <a:pt x="980" y="136"/>
                  <a:pt x="1011" y="165"/>
                </a:cubicBezTo>
                <a:cubicBezTo>
                  <a:pt x="1011" y="166"/>
                  <a:pt x="1011" y="166"/>
                  <a:pt x="1011" y="166"/>
                </a:cubicBezTo>
                <a:cubicBezTo>
                  <a:pt x="1013" y="166"/>
                  <a:pt x="1013" y="164"/>
                  <a:pt x="1015" y="167"/>
                </a:cubicBezTo>
                <a:cubicBezTo>
                  <a:pt x="1010" y="161"/>
                  <a:pt x="1010" y="161"/>
                  <a:pt x="1010" y="161"/>
                </a:cubicBezTo>
                <a:cubicBezTo>
                  <a:pt x="1013" y="159"/>
                  <a:pt x="1017" y="154"/>
                  <a:pt x="1021" y="154"/>
                </a:cubicBezTo>
                <a:cubicBezTo>
                  <a:pt x="1022" y="155"/>
                  <a:pt x="1022" y="157"/>
                  <a:pt x="1022" y="159"/>
                </a:cubicBezTo>
                <a:cubicBezTo>
                  <a:pt x="1034" y="158"/>
                  <a:pt x="1034" y="158"/>
                  <a:pt x="1034" y="158"/>
                </a:cubicBezTo>
                <a:cubicBezTo>
                  <a:pt x="1037" y="165"/>
                  <a:pt x="1037" y="165"/>
                  <a:pt x="1037" y="165"/>
                </a:cubicBezTo>
                <a:cubicBezTo>
                  <a:pt x="1040" y="161"/>
                  <a:pt x="1040" y="148"/>
                  <a:pt x="1049" y="156"/>
                </a:cubicBezTo>
                <a:cubicBezTo>
                  <a:pt x="1046" y="147"/>
                  <a:pt x="1054" y="151"/>
                  <a:pt x="1053" y="147"/>
                </a:cubicBezTo>
                <a:cubicBezTo>
                  <a:pt x="1053" y="148"/>
                  <a:pt x="1054" y="150"/>
                  <a:pt x="1055" y="151"/>
                </a:cubicBezTo>
                <a:cubicBezTo>
                  <a:pt x="1061" y="151"/>
                  <a:pt x="1071" y="149"/>
                  <a:pt x="1074" y="145"/>
                </a:cubicBezTo>
                <a:cubicBezTo>
                  <a:pt x="1074" y="145"/>
                  <a:pt x="1054" y="123"/>
                  <a:pt x="1049" y="113"/>
                </a:cubicBezTo>
                <a:cubicBezTo>
                  <a:pt x="1057" y="116"/>
                  <a:pt x="1052" y="112"/>
                  <a:pt x="1050" y="109"/>
                </a:cubicBezTo>
                <a:cubicBezTo>
                  <a:pt x="1050" y="111"/>
                  <a:pt x="1050" y="111"/>
                  <a:pt x="1050" y="111"/>
                </a:cubicBezTo>
                <a:cubicBezTo>
                  <a:pt x="1045" y="109"/>
                  <a:pt x="1046" y="103"/>
                  <a:pt x="1043" y="101"/>
                </a:cubicBezTo>
                <a:cubicBezTo>
                  <a:pt x="1043" y="103"/>
                  <a:pt x="1043" y="103"/>
                  <a:pt x="1043" y="103"/>
                </a:cubicBezTo>
                <a:cubicBezTo>
                  <a:pt x="1044" y="102"/>
                  <a:pt x="1044" y="102"/>
                  <a:pt x="1044" y="102"/>
                </a:cubicBezTo>
                <a:cubicBezTo>
                  <a:pt x="1044" y="103"/>
                  <a:pt x="1044" y="104"/>
                  <a:pt x="1043" y="104"/>
                </a:cubicBezTo>
                <a:cubicBezTo>
                  <a:pt x="1043" y="105"/>
                  <a:pt x="1043" y="106"/>
                  <a:pt x="1042" y="106"/>
                </a:cubicBezTo>
                <a:cubicBezTo>
                  <a:pt x="1042" y="105"/>
                  <a:pt x="1042" y="105"/>
                  <a:pt x="1042" y="105"/>
                </a:cubicBezTo>
                <a:cubicBezTo>
                  <a:pt x="1040" y="106"/>
                  <a:pt x="1037" y="105"/>
                  <a:pt x="1035" y="104"/>
                </a:cubicBezTo>
                <a:cubicBezTo>
                  <a:pt x="1036" y="99"/>
                  <a:pt x="1036" y="99"/>
                  <a:pt x="1036" y="99"/>
                </a:cubicBezTo>
                <a:cubicBezTo>
                  <a:pt x="1032" y="108"/>
                  <a:pt x="1014" y="83"/>
                  <a:pt x="1009" y="83"/>
                </a:cubicBezTo>
                <a:cubicBezTo>
                  <a:pt x="1005" y="76"/>
                  <a:pt x="998" y="83"/>
                  <a:pt x="993" y="80"/>
                </a:cubicBezTo>
                <a:cubicBezTo>
                  <a:pt x="983" y="78"/>
                  <a:pt x="988" y="72"/>
                  <a:pt x="984" y="68"/>
                </a:cubicBezTo>
                <a:cubicBezTo>
                  <a:pt x="978" y="65"/>
                  <a:pt x="985" y="74"/>
                  <a:pt x="982" y="74"/>
                </a:cubicBezTo>
                <a:cubicBezTo>
                  <a:pt x="976" y="67"/>
                  <a:pt x="976" y="67"/>
                  <a:pt x="976" y="67"/>
                </a:cubicBezTo>
                <a:cubicBezTo>
                  <a:pt x="980" y="66"/>
                  <a:pt x="978" y="63"/>
                  <a:pt x="977" y="61"/>
                </a:cubicBezTo>
                <a:cubicBezTo>
                  <a:pt x="971" y="60"/>
                  <a:pt x="962" y="50"/>
                  <a:pt x="960" y="60"/>
                </a:cubicBezTo>
                <a:cubicBezTo>
                  <a:pt x="952" y="55"/>
                  <a:pt x="952" y="51"/>
                  <a:pt x="948" y="50"/>
                </a:cubicBezTo>
                <a:cubicBezTo>
                  <a:pt x="950" y="52"/>
                  <a:pt x="952" y="54"/>
                  <a:pt x="952" y="56"/>
                </a:cubicBezTo>
                <a:cubicBezTo>
                  <a:pt x="949" y="51"/>
                  <a:pt x="950" y="57"/>
                  <a:pt x="951" y="58"/>
                </a:cubicBezTo>
                <a:cubicBezTo>
                  <a:pt x="946" y="62"/>
                  <a:pt x="926" y="38"/>
                  <a:pt x="925" y="49"/>
                </a:cubicBezTo>
                <a:cubicBezTo>
                  <a:pt x="925" y="47"/>
                  <a:pt x="925" y="47"/>
                  <a:pt x="925" y="47"/>
                </a:cubicBezTo>
                <a:cubicBezTo>
                  <a:pt x="923" y="55"/>
                  <a:pt x="924" y="63"/>
                  <a:pt x="921" y="67"/>
                </a:cubicBezTo>
                <a:cubicBezTo>
                  <a:pt x="918" y="63"/>
                  <a:pt x="918" y="63"/>
                  <a:pt x="918" y="63"/>
                </a:cubicBezTo>
                <a:cubicBezTo>
                  <a:pt x="915" y="66"/>
                  <a:pt x="915" y="66"/>
                  <a:pt x="915" y="66"/>
                </a:cubicBezTo>
                <a:cubicBezTo>
                  <a:pt x="912" y="63"/>
                  <a:pt x="914" y="61"/>
                  <a:pt x="914" y="60"/>
                </a:cubicBezTo>
                <a:cubicBezTo>
                  <a:pt x="908" y="64"/>
                  <a:pt x="900" y="59"/>
                  <a:pt x="893" y="57"/>
                </a:cubicBezTo>
                <a:cubicBezTo>
                  <a:pt x="899" y="79"/>
                  <a:pt x="899" y="79"/>
                  <a:pt x="899" y="79"/>
                </a:cubicBezTo>
                <a:cubicBezTo>
                  <a:pt x="894" y="74"/>
                  <a:pt x="884" y="63"/>
                  <a:pt x="882" y="70"/>
                </a:cubicBezTo>
                <a:cubicBezTo>
                  <a:pt x="879" y="63"/>
                  <a:pt x="879" y="63"/>
                  <a:pt x="879" y="63"/>
                </a:cubicBezTo>
                <a:cubicBezTo>
                  <a:pt x="868" y="48"/>
                  <a:pt x="870" y="68"/>
                  <a:pt x="866" y="64"/>
                </a:cubicBezTo>
                <a:cubicBezTo>
                  <a:pt x="860" y="56"/>
                  <a:pt x="860" y="56"/>
                  <a:pt x="860" y="56"/>
                </a:cubicBezTo>
                <a:cubicBezTo>
                  <a:pt x="866" y="56"/>
                  <a:pt x="866" y="56"/>
                  <a:pt x="866" y="56"/>
                </a:cubicBezTo>
                <a:cubicBezTo>
                  <a:pt x="861" y="52"/>
                  <a:pt x="858" y="49"/>
                  <a:pt x="854" y="44"/>
                </a:cubicBezTo>
                <a:cubicBezTo>
                  <a:pt x="854" y="44"/>
                  <a:pt x="854" y="44"/>
                  <a:pt x="854" y="44"/>
                </a:cubicBezTo>
                <a:cubicBezTo>
                  <a:pt x="854" y="44"/>
                  <a:pt x="854" y="45"/>
                  <a:pt x="854" y="45"/>
                </a:cubicBezTo>
                <a:cubicBezTo>
                  <a:pt x="854" y="45"/>
                  <a:pt x="854" y="45"/>
                  <a:pt x="854" y="45"/>
                </a:cubicBezTo>
                <a:cubicBezTo>
                  <a:pt x="853" y="49"/>
                  <a:pt x="849" y="52"/>
                  <a:pt x="845" y="51"/>
                </a:cubicBezTo>
                <a:cubicBezTo>
                  <a:pt x="839" y="50"/>
                  <a:pt x="834" y="55"/>
                  <a:pt x="825" y="46"/>
                </a:cubicBezTo>
                <a:cubicBezTo>
                  <a:pt x="823" y="54"/>
                  <a:pt x="823" y="54"/>
                  <a:pt x="823" y="54"/>
                </a:cubicBezTo>
                <a:cubicBezTo>
                  <a:pt x="816" y="49"/>
                  <a:pt x="816" y="49"/>
                  <a:pt x="816" y="49"/>
                </a:cubicBezTo>
                <a:cubicBezTo>
                  <a:pt x="816" y="43"/>
                  <a:pt x="816" y="43"/>
                  <a:pt x="816" y="43"/>
                </a:cubicBezTo>
                <a:cubicBezTo>
                  <a:pt x="823" y="44"/>
                  <a:pt x="836" y="42"/>
                  <a:pt x="845" y="42"/>
                </a:cubicBezTo>
                <a:cubicBezTo>
                  <a:pt x="846" y="39"/>
                  <a:pt x="846" y="39"/>
                  <a:pt x="846" y="39"/>
                </a:cubicBezTo>
                <a:cubicBezTo>
                  <a:pt x="840" y="39"/>
                  <a:pt x="834" y="41"/>
                  <a:pt x="831" y="40"/>
                </a:cubicBezTo>
                <a:cubicBezTo>
                  <a:pt x="829" y="39"/>
                  <a:pt x="825" y="32"/>
                  <a:pt x="828" y="28"/>
                </a:cubicBezTo>
                <a:cubicBezTo>
                  <a:pt x="825" y="34"/>
                  <a:pt x="825" y="34"/>
                  <a:pt x="825" y="34"/>
                </a:cubicBezTo>
                <a:cubicBezTo>
                  <a:pt x="807" y="34"/>
                  <a:pt x="807" y="34"/>
                  <a:pt x="789" y="26"/>
                </a:cubicBezTo>
                <a:cubicBezTo>
                  <a:pt x="790" y="29"/>
                  <a:pt x="790" y="29"/>
                  <a:pt x="790" y="29"/>
                </a:cubicBezTo>
                <a:cubicBezTo>
                  <a:pt x="786" y="31"/>
                  <a:pt x="783" y="33"/>
                  <a:pt x="782" y="28"/>
                </a:cubicBezTo>
                <a:cubicBezTo>
                  <a:pt x="771" y="26"/>
                  <a:pt x="760" y="22"/>
                  <a:pt x="753" y="13"/>
                </a:cubicBezTo>
                <a:cubicBezTo>
                  <a:pt x="751" y="21"/>
                  <a:pt x="751" y="21"/>
                  <a:pt x="751" y="21"/>
                </a:cubicBezTo>
                <a:cubicBezTo>
                  <a:pt x="748" y="20"/>
                  <a:pt x="745" y="9"/>
                  <a:pt x="744" y="19"/>
                </a:cubicBezTo>
                <a:cubicBezTo>
                  <a:pt x="739" y="22"/>
                  <a:pt x="739" y="22"/>
                  <a:pt x="739" y="22"/>
                </a:cubicBezTo>
                <a:cubicBezTo>
                  <a:pt x="735" y="22"/>
                  <a:pt x="733" y="26"/>
                  <a:pt x="730" y="21"/>
                </a:cubicBezTo>
                <a:cubicBezTo>
                  <a:pt x="730" y="21"/>
                  <a:pt x="730" y="21"/>
                  <a:pt x="730" y="21"/>
                </a:cubicBezTo>
                <a:cubicBezTo>
                  <a:pt x="730" y="21"/>
                  <a:pt x="730" y="21"/>
                  <a:pt x="730" y="21"/>
                </a:cubicBezTo>
                <a:cubicBezTo>
                  <a:pt x="729" y="20"/>
                  <a:pt x="729" y="20"/>
                  <a:pt x="729" y="20"/>
                </a:cubicBezTo>
                <a:cubicBezTo>
                  <a:pt x="729" y="21"/>
                  <a:pt x="729" y="21"/>
                  <a:pt x="729" y="21"/>
                </a:cubicBezTo>
                <a:cubicBezTo>
                  <a:pt x="722" y="17"/>
                  <a:pt x="729" y="28"/>
                  <a:pt x="721" y="23"/>
                </a:cubicBezTo>
                <a:cubicBezTo>
                  <a:pt x="718" y="18"/>
                  <a:pt x="718" y="33"/>
                  <a:pt x="714" y="31"/>
                </a:cubicBezTo>
                <a:cubicBezTo>
                  <a:pt x="710" y="20"/>
                  <a:pt x="710" y="20"/>
                  <a:pt x="710" y="20"/>
                </a:cubicBezTo>
                <a:cubicBezTo>
                  <a:pt x="703" y="13"/>
                  <a:pt x="701" y="24"/>
                  <a:pt x="690" y="24"/>
                </a:cubicBezTo>
                <a:cubicBezTo>
                  <a:pt x="686" y="20"/>
                  <a:pt x="683" y="11"/>
                  <a:pt x="687" y="2"/>
                </a:cubicBezTo>
                <a:cubicBezTo>
                  <a:pt x="682" y="12"/>
                  <a:pt x="685" y="9"/>
                  <a:pt x="678" y="13"/>
                </a:cubicBezTo>
                <a:cubicBezTo>
                  <a:pt x="677" y="9"/>
                  <a:pt x="678" y="8"/>
                  <a:pt x="680" y="5"/>
                </a:cubicBezTo>
                <a:cubicBezTo>
                  <a:pt x="674" y="0"/>
                  <a:pt x="676" y="8"/>
                  <a:pt x="672" y="8"/>
                </a:cubicBezTo>
                <a:cubicBezTo>
                  <a:pt x="671" y="16"/>
                  <a:pt x="669" y="28"/>
                  <a:pt x="668" y="28"/>
                </a:cubicBezTo>
                <a:cubicBezTo>
                  <a:pt x="669" y="31"/>
                  <a:pt x="669" y="31"/>
                  <a:pt x="669" y="31"/>
                </a:cubicBezTo>
                <a:cubicBezTo>
                  <a:pt x="665" y="35"/>
                  <a:pt x="660" y="37"/>
                  <a:pt x="655" y="33"/>
                </a:cubicBezTo>
                <a:cubicBezTo>
                  <a:pt x="655" y="29"/>
                  <a:pt x="655" y="29"/>
                  <a:pt x="655" y="29"/>
                </a:cubicBezTo>
                <a:cubicBezTo>
                  <a:pt x="650" y="31"/>
                  <a:pt x="650" y="31"/>
                  <a:pt x="650" y="31"/>
                </a:cubicBezTo>
                <a:cubicBezTo>
                  <a:pt x="649" y="26"/>
                  <a:pt x="649" y="26"/>
                  <a:pt x="649" y="26"/>
                </a:cubicBezTo>
                <a:cubicBezTo>
                  <a:pt x="642" y="27"/>
                  <a:pt x="642" y="27"/>
                  <a:pt x="642" y="27"/>
                </a:cubicBezTo>
                <a:cubicBezTo>
                  <a:pt x="643" y="28"/>
                  <a:pt x="643" y="28"/>
                  <a:pt x="643" y="28"/>
                </a:cubicBezTo>
                <a:cubicBezTo>
                  <a:pt x="641" y="29"/>
                  <a:pt x="635" y="30"/>
                  <a:pt x="631" y="28"/>
                </a:cubicBezTo>
                <a:cubicBezTo>
                  <a:pt x="632" y="25"/>
                  <a:pt x="632" y="25"/>
                  <a:pt x="632" y="25"/>
                </a:cubicBezTo>
                <a:cubicBezTo>
                  <a:pt x="622" y="16"/>
                  <a:pt x="614" y="27"/>
                  <a:pt x="603" y="28"/>
                </a:cubicBezTo>
                <a:cubicBezTo>
                  <a:pt x="604" y="23"/>
                  <a:pt x="604" y="23"/>
                  <a:pt x="604" y="23"/>
                </a:cubicBezTo>
                <a:cubicBezTo>
                  <a:pt x="601" y="17"/>
                  <a:pt x="603" y="31"/>
                  <a:pt x="599" y="28"/>
                </a:cubicBezTo>
                <a:cubicBezTo>
                  <a:pt x="599" y="21"/>
                  <a:pt x="599" y="21"/>
                  <a:pt x="599" y="21"/>
                </a:cubicBezTo>
                <a:cubicBezTo>
                  <a:pt x="594" y="30"/>
                  <a:pt x="593" y="19"/>
                  <a:pt x="591" y="16"/>
                </a:cubicBezTo>
                <a:cubicBezTo>
                  <a:pt x="592" y="25"/>
                  <a:pt x="592" y="25"/>
                  <a:pt x="592" y="25"/>
                </a:cubicBezTo>
                <a:cubicBezTo>
                  <a:pt x="587" y="23"/>
                  <a:pt x="587" y="23"/>
                  <a:pt x="587" y="23"/>
                </a:cubicBezTo>
                <a:cubicBezTo>
                  <a:pt x="581" y="20"/>
                  <a:pt x="583" y="12"/>
                  <a:pt x="584" y="7"/>
                </a:cubicBezTo>
                <a:cubicBezTo>
                  <a:pt x="580" y="14"/>
                  <a:pt x="580" y="14"/>
                  <a:pt x="580" y="14"/>
                </a:cubicBezTo>
                <a:cubicBezTo>
                  <a:pt x="579" y="6"/>
                  <a:pt x="579" y="6"/>
                  <a:pt x="579" y="6"/>
                </a:cubicBezTo>
                <a:cubicBezTo>
                  <a:pt x="576" y="15"/>
                  <a:pt x="577" y="4"/>
                  <a:pt x="572" y="9"/>
                </a:cubicBezTo>
                <a:cubicBezTo>
                  <a:pt x="571" y="6"/>
                  <a:pt x="572" y="5"/>
                  <a:pt x="571" y="3"/>
                </a:cubicBezTo>
                <a:cubicBezTo>
                  <a:pt x="562" y="14"/>
                  <a:pt x="562" y="14"/>
                  <a:pt x="562" y="14"/>
                </a:cubicBezTo>
                <a:cubicBezTo>
                  <a:pt x="567" y="9"/>
                  <a:pt x="567" y="9"/>
                  <a:pt x="567" y="9"/>
                </a:cubicBezTo>
                <a:cubicBezTo>
                  <a:pt x="567" y="21"/>
                  <a:pt x="567" y="21"/>
                  <a:pt x="567" y="21"/>
                </a:cubicBezTo>
                <a:cubicBezTo>
                  <a:pt x="561" y="30"/>
                  <a:pt x="560" y="20"/>
                  <a:pt x="556" y="23"/>
                </a:cubicBezTo>
                <a:cubicBezTo>
                  <a:pt x="558" y="20"/>
                  <a:pt x="558" y="20"/>
                  <a:pt x="558" y="20"/>
                </a:cubicBezTo>
                <a:cubicBezTo>
                  <a:pt x="552" y="22"/>
                  <a:pt x="552" y="17"/>
                  <a:pt x="549" y="15"/>
                </a:cubicBezTo>
                <a:cubicBezTo>
                  <a:pt x="550" y="17"/>
                  <a:pt x="551" y="20"/>
                  <a:pt x="549" y="22"/>
                </a:cubicBezTo>
                <a:cubicBezTo>
                  <a:pt x="547" y="22"/>
                  <a:pt x="548" y="18"/>
                  <a:pt x="546" y="16"/>
                </a:cubicBezTo>
                <a:cubicBezTo>
                  <a:pt x="546" y="24"/>
                  <a:pt x="541" y="28"/>
                  <a:pt x="537" y="24"/>
                </a:cubicBezTo>
                <a:cubicBezTo>
                  <a:pt x="538" y="23"/>
                  <a:pt x="538" y="22"/>
                  <a:pt x="538" y="21"/>
                </a:cubicBezTo>
                <a:cubicBezTo>
                  <a:pt x="537" y="23"/>
                  <a:pt x="536" y="25"/>
                  <a:pt x="535" y="23"/>
                </a:cubicBezTo>
                <a:cubicBezTo>
                  <a:pt x="536" y="14"/>
                  <a:pt x="536" y="14"/>
                  <a:pt x="536" y="14"/>
                </a:cubicBezTo>
                <a:cubicBezTo>
                  <a:pt x="532" y="22"/>
                  <a:pt x="532" y="22"/>
                  <a:pt x="532" y="22"/>
                </a:cubicBezTo>
                <a:cubicBezTo>
                  <a:pt x="530" y="20"/>
                  <a:pt x="527" y="26"/>
                  <a:pt x="527" y="20"/>
                </a:cubicBezTo>
                <a:cubicBezTo>
                  <a:pt x="528" y="19"/>
                  <a:pt x="528" y="19"/>
                  <a:pt x="528" y="19"/>
                </a:cubicBezTo>
                <a:cubicBezTo>
                  <a:pt x="511" y="17"/>
                  <a:pt x="511" y="17"/>
                  <a:pt x="511" y="17"/>
                </a:cubicBezTo>
                <a:cubicBezTo>
                  <a:pt x="511" y="10"/>
                  <a:pt x="511" y="10"/>
                  <a:pt x="511" y="10"/>
                </a:cubicBezTo>
                <a:cubicBezTo>
                  <a:pt x="509" y="19"/>
                  <a:pt x="502" y="6"/>
                  <a:pt x="502" y="18"/>
                </a:cubicBezTo>
                <a:cubicBezTo>
                  <a:pt x="499" y="11"/>
                  <a:pt x="490" y="22"/>
                  <a:pt x="492" y="9"/>
                </a:cubicBezTo>
                <a:cubicBezTo>
                  <a:pt x="480" y="8"/>
                  <a:pt x="474" y="21"/>
                  <a:pt x="461" y="15"/>
                </a:cubicBezTo>
                <a:cubicBezTo>
                  <a:pt x="456" y="3"/>
                  <a:pt x="443" y="7"/>
                  <a:pt x="434" y="6"/>
                </a:cubicBezTo>
                <a:cubicBezTo>
                  <a:pt x="417" y="11"/>
                  <a:pt x="406" y="15"/>
                  <a:pt x="388" y="19"/>
                </a:cubicBezTo>
                <a:cubicBezTo>
                  <a:pt x="378" y="4"/>
                  <a:pt x="362" y="25"/>
                  <a:pt x="351" y="17"/>
                </a:cubicBezTo>
                <a:cubicBezTo>
                  <a:pt x="348" y="23"/>
                  <a:pt x="348" y="23"/>
                  <a:pt x="348" y="23"/>
                </a:cubicBezTo>
                <a:cubicBezTo>
                  <a:pt x="340" y="13"/>
                  <a:pt x="329" y="26"/>
                  <a:pt x="318" y="16"/>
                </a:cubicBezTo>
                <a:cubicBezTo>
                  <a:pt x="316" y="19"/>
                  <a:pt x="314" y="20"/>
                  <a:pt x="314" y="20"/>
                </a:cubicBezTo>
                <a:cubicBezTo>
                  <a:pt x="314" y="21"/>
                  <a:pt x="315" y="22"/>
                  <a:pt x="315" y="26"/>
                </a:cubicBezTo>
                <a:cubicBezTo>
                  <a:pt x="312" y="23"/>
                  <a:pt x="306" y="27"/>
                  <a:pt x="306" y="19"/>
                </a:cubicBezTo>
                <a:cubicBezTo>
                  <a:pt x="307" y="18"/>
                  <a:pt x="307" y="18"/>
                  <a:pt x="307" y="18"/>
                </a:cubicBezTo>
                <a:cubicBezTo>
                  <a:pt x="307" y="10"/>
                  <a:pt x="298" y="22"/>
                  <a:pt x="295" y="15"/>
                </a:cubicBezTo>
                <a:cubicBezTo>
                  <a:pt x="297" y="24"/>
                  <a:pt x="297" y="24"/>
                  <a:pt x="297" y="24"/>
                </a:cubicBezTo>
                <a:cubicBezTo>
                  <a:pt x="291" y="22"/>
                  <a:pt x="291" y="22"/>
                  <a:pt x="291" y="22"/>
                </a:cubicBezTo>
                <a:cubicBezTo>
                  <a:pt x="292" y="21"/>
                  <a:pt x="292" y="21"/>
                  <a:pt x="292" y="21"/>
                </a:cubicBezTo>
                <a:cubicBezTo>
                  <a:pt x="268" y="41"/>
                  <a:pt x="256" y="14"/>
                  <a:pt x="234" y="32"/>
                </a:cubicBezTo>
                <a:cubicBezTo>
                  <a:pt x="236" y="23"/>
                  <a:pt x="229" y="37"/>
                  <a:pt x="229" y="27"/>
                </a:cubicBezTo>
                <a:cubicBezTo>
                  <a:pt x="222" y="15"/>
                  <a:pt x="218" y="31"/>
                  <a:pt x="213" y="34"/>
                </a:cubicBezTo>
                <a:cubicBezTo>
                  <a:pt x="213" y="35"/>
                  <a:pt x="213" y="35"/>
                  <a:pt x="213" y="36"/>
                </a:cubicBezTo>
                <a:cubicBezTo>
                  <a:pt x="205" y="35"/>
                  <a:pt x="205" y="35"/>
                  <a:pt x="205" y="35"/>
                </a:cubicBezTo>
                <a:cubicBezTo>
                  <a:pt x="209" y="22"/>
                  <a:pt x="199" y="46"/>
                  <a:pt x="203" y="35"/>
                </a:cubicBezTo>
                <a:cubicBezTo>
                  <a:pt x="181" y="27"/>
                  <a:pt x="153" y="38"/>
                  <a:pt x="127" y="36"/>
                </a:cubicBezTo>
                <a:cubicBezTo>
                  <a:pt x="128" y="39"/>
                  <a:pt x="128" y="39"/>
                  <a:pt x="128" y="39"/>
                </a:cubicBezTo>
                <a:cubicBezTo>
                  <a:pt x="122" y="39"/>
                  <a:pt x="114" y="43"/>
                  <a:pt x="109" y="39"/>
                </a:cubicBezTo>
                <a:cubicBezTo>
                  <a:pt x="104" y="34"/>
                  <a:pt x="99" y="48"/>
                  <a:pt x="97" y="48"/>
                </a:cubicBezTo>
                <a:cubicBezTo>
                  <a:pt x="92" y="54"/>
                  <a:pt x="86" y="44"/>
                  <a:pt x="89" y="44"/>
                </a:cubicBezTo>
                <a:cubicBezTo>
                  <a:pt x="83" y="46"/>
                  <a:pt x="79" y="58"/>
                  <a:pt x="71" y="54"/>
                </a:cubicBezTo>
                <a:cubicBezTo>
                  <a:pt x="67" y="43"/>
                  <a:pt x="50" y="66"/>
                  <a:pt x="49" y="54"/>
                </a:cubicBezTo>
                <a:cubicBezTo>
                  <a:pt x="49" y="55"/>
                  <a:pt x="49" y="55"/>
                  <a:pt x="49" y="55"/>
                </a:cubicBezTo>
                <a:cubicBezTo>
                  <a:pt x="38" y="48"/>
                  <a:pt x="30" y="63"/>
                  <a:pt x="18" y="56"/>
                </a:cubicBezTo>
                <a:cubicBezTo>
                  <a:pt x="18" y="56"/>
                  <a:pt x="18" y="56"/>
                  <a:pt x="18" y="55"/>
                </a:cubicBezTo>
                <a:cubicBezTo>
                  <a:pt x="0" y="94"/>
                  <a:pt x="0" y="94"/>
                  <a:pt x="0" y="94"/>
                </a:cubicBezTo>
                <a:cubicBezTo>
                  <a:pt x="11" y="134"/>
                  <a:pt x="11" y="134"/>
                  <a:pt x="11" y="134"/>
                </a:cubicBezTo>
                <a:cubicBezTo>
                  <a:pt x="33" y="165"/>
                  <a:pt x="33" y="165"/>
                  <a:pt x="33" y="165"/>
                </a:cubicBezTo>
                <a:cubicBezTo>
                  <a:pt x="49" y="161"/>
                  <a:pt x="66" y="157"/>
                  <a:pt x="83" y="154"/>
                </a:cubicBezTo>
                <a:cubicBezTo>
                  <a:pt x="124" y="163"/>
                  <a:pt x="124" y="163"/>
                  <a:pt x="124" y="163"/>
                </a:cubicBezTo>
                <a:cubicBezTo>
                  <a:pt x="157" y="159"/>
                  <a:pt x="190" y="156"/>
                  <a:pt x="223" y="153"/>
                </a:cubicBezTo>
                <a:cubicBezTo>
                  <a:pt x="229" y="143"/>
                  <a:pt x="229" y="143"/>
                  <a:pt x="229" y="143"/>
                </a:cubicBezTo>
                <a:cubicBezTo>
                  <a:pt x="249" y="158"/>
                  <a:pt x="274" y="139"/>
                  <a:pt x="295" y="149"/>
                </a:cubicBezTo>
                <a:cubicBezTo>
                  <a:pt x="295" y="141"/>
                  <a:pt x="295" y="141"/>
                  <a:pt x="295" y="141"/>
                </a:cubicBezTo>
                <a:cubicBezTo>
                  <a:pt x="301" y="141"/>
                  <a:pt x="301" y="145"/>
                  <a:pt x="302" y="147"/>
                </a:cubicBezTo>
                <a:cubicBezTo>
                  <a:pt x="357" y="143"/>
                  <a:pt x="414" y="131"/>
                  <a:pt x="464" y="141"/>
                </a:cubicBezTo>
                <a:cubicBezTo>
                  <a:pt x="469" y="147"/>
                  <a:pt x="483" y="143"/>
                  <a:pt x="487" y="149"/>
                </a:cubicBezTo>
                <a:cubicBezTo>
                  <a:pt x="503" y="139"/>
                  <a:pt x="520" y="139"/>
                  <a:pt x="536" y="140"/>
                </a:cubicBezTo>
                <a:cubicBezTo>
                  <a:pt x="536" y="141"/>
                  <a:pt x="536" y="141"/>
                  <a:pt x="536" y="141"/>
                </a:cubicBezTo>
                <a:cubicBezTo>
                  <a:pt x="543" y="140"/>
                  <a:pt x="543" y="140"/>
                  <a:pt x="543" y="140"/>
                </a:cubicBezTo>
                <a:cubicBezTo>
                  <a:pt x="544" y="140"/>
                  <a:pt x="544" y="141"/>
                  <a:pt x="544" y="142"/>
                </a:cubicBezTo>
                <a:cubicBezTo>
                  <a:pt x="552" y="135"/>
                  <a:pt x="566" y="142"/>
                  <a:pt x="576" y="145"/>
                </a:cubicBezTo>
                <a:cubicBezTo>
                  <a:pt x="576" y="146"/>
                  <a:pt x="576" y="146"/>
                  <a:pt x="576" y="146"/>
                </a:cubicBezTo>
                <a:cubicBezTo>
                  <a:pt x="637" y="148"/>
                  <a:pt x="694" y="135"/>
                  <a:pt x="755" y="149"/>
                </a:cubicBezTo>
                <a:cubicBezTo>
                  <a:pt x="782" y="163"/>
                  <a:pt x="816" y="146"/>
                  <a:pt x="848" y="159"/>
                </a:cubicBezTo>
                <a:cubicBezTo>
                  <a:pt x="853" y="167"/>
                  <a:pt x="919" y="165"/>
                  <a:pt x="925" y="162"/>
                </a:cubicBezTo>
                <a:close/>
              </a:path>
            </a:pathLst>
          </a:custGeom>
          <a:solidFill>
            <a:srgbClr val="FFFF00">
              <a:alpha val="34000"/>
            </a:srgb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C3773CB4-68B9-4CAB-8C5F-3BF616CD3758}"/>
              </a:ext>
            </a:extLst>
          </p:cNvPr>
          <p:cNvSpPr>
            <a:spLocks noEditPoints="1"/>
          </p:cNvSpPr>
          <p:nvPr/>
        </p:nvSpPr>
        <p:spPr bwMode="auto">
          <a:xfrm rot="7808544">
            <a:off x="4248726" y="753347"/>
            <a:ext cx="519637" cy="1501576"/>
          </a:xfrm>
          <a:custGeom>
            <a:avLst/>
            <a:gdLst>
              <a:gd name="T0" fmla="*/ 22 w 32"/>
              <a:gd name="T1" fmla="*/ 0 h 68"/>
              <a:gd name="T2" fmla="*/ 26 w 32"/>
              <a:gd name="T3" fmla="*/ 19 h 68"/>
              <a:gd name="T4" fmla="*/ 31 w 32"/>
              <a:gd name="T5" fmla="*/ 29 h 68"/>
              <a:gd name="T6" fmla="*/ 22 w 32"/>
              <a:gd name="T7" fmla="*/ 16 h 68"/>
              <a:gd name="T8" fmla="*/ 23 w 32"/>
              <a:gd name="T9" fmla="*/ 57 h 68"/>
              <a:gd name="T10" fmla="*/ 24 w 32"/>
              <a:gd name="T11" fmla="*/ 68 h 68"/>
              <a:gd name="T12" fmla="*/ 19 w 32"/>
              <a:gd name="T13" fmla="*/ 57 h 68"/>
              <a:gd name="T14" fmla="*/ 17 w 32"/>
              <a:gd name="T15" fmla="*/ 11 h 68"/>
              <a:gd name="T16" fmla="*/ 1 w 32"/>
              <a:gd name="T17" fmla="*/ 30 h 68"/>
              <a:gd name="T18" fmla="*/ 6 w 32"/>
              <a:gd name="T19" fmla="*/ 23 h 68"/>
              <a:gd name="T20" fmla="*/ 17 w 32"/>
              <a:gd name="T21" fmla="*/ 0 h 68"/>
              <a:gd name="T22" fmla="*/ 22 w 32"/>
              <a:gd name="T23" fmla="*/ 0 h 68"/>
              <a:gd name="T24" fmla="*/ 17 w 32"/>
              <a:gd name="T25" fmla="*/ 10 h 68"/>
              <a:gd name="T26" fmla="*/ 20 w 32"/>
              <a:gd name="T27" fmla="*/ 10 h 68"/>
              <a:gd name="T28" fmla="*/ 20 w 32"/>
              <a:gd name="T29" fmla="*/ 8 h 68"/>
              <a:gd name="T30" fmla="*/ 18 w 32"/>
              <a:gd name="T31" fmla="*/ 8 h 68"/>
              <a:gd name="T32" fmla="*/ 17 w 32"/>
              <a:gd name="T33" fmla="*/ 1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2" h="68">
                <a:moveTo>
                  <a:pt x="22" y="0"/>
                </a:moveTo>
                <a:cubicBezTo>
                  <a:pt x="23" y="6"/>
                  <a:pt x="26" y="12"/>
                  <a:pt x="26" y="19"/>
                </a:cubicBezTo>
                <a:cubicBezTo>
                  <a:pt x="27" y="23"/>
                  <a:pt x="32" y="23"/>
                  <a:pt x="31" y="29"/>
                </a:cubicBezTo>
                <a:cubicBezTo>
                  <a:pt x="24" y="29"/>
                  <a:pt x="23" y="22"/>
                  <a:pt x="22" y="16"/>
                </a:cubicBezTo>
                <a:cubicBezTo>
                  <a:pt x="19" y="30"/>
                  <a:pt x="20" y="45"/>
                  <a:pt x="23" y="57"/>
                </a:cubicBezTo>
                <a:cubicBezTo>
                  <a:pt x="23" y="61"/>
                  <a:pt x="28" y="65"/>
                  <a:pt x="24" y="68"/>
                </a:cubicBezTo>
                <a:cubicBezTo>
                  <a:pt x="18" y="68"/>
                  <a:pt x="19" y="61"/>
                  <a:pt x="19" y="57"/>
                </a:cubicBezTo>
                <a:cubicBezTo>
                  <a:pt x="17" y="45"/>
                  <a:pt x="14" y="26"/>
                  <a:pt x="17" y="11"/>
                </a:cubicBezTo>
                <a:cubicBezTo>
                  <a:pt x="10" y="16"/>
                  <a:pt x="11" y="32"/>
                  <a:pt x="1" y="30"/>
                </a:cubicBezTo>
                <a:cubicBezTo>
                  <a:pt x="0" y="25"/>
                  <a:pt x="4" y="25"/>
                  <a:pt x="6" y="23"/>
                </a:cubicBezTo>
                <a:cubicBezTo>
                  <a:pt x="9" y="14"/>
                  <a:pt x="15" y="9"/>
                  <a:pt x="17" y="0"/>
                </a:cubicBezTo>
                <a:cubicBezTo>
                  <a:pt x="18" y="0"/>
                  <a:pt x="20" y="0"/>
                  <a:pt x="22" y="0"/>
                </a:cubicBezTo>
                <a:close/>
                <a:moveTo>
                  <a:pt x="17" y="10"/>
                </a:moveTo>
                <a:cubicBezTo>
                  <a:pt x="18" y="10"/>
                  <a:pt x="19" y="10"/>
                  <a:pt x="20" y="10"/>
                </a:cubicBezTo>
                <a:cubicBezTo>
                  <a:pt x="20" y="9"/>
                  <a:pt x="20" y="9"/>
                  <a:pt x="20" y="8"/>
                </a:cubicBezTo>
                <a:cubicBezTo>
                  <a:pt x="19" y="8"/>
                  <a:pt x="18" y="8"/>
                  <a:pt x="18" y="8"/>
                </a:cubicBezTo>
                <a:cubicBezTo>
                  <a:pt x="18" y="9"/>
                  <a:pt x="17" y="9"/>
                  <a:pt x="17" y="10"/>
                </a:cubicBezTo>
                <a:close/>
              </a:path>
            </a:pathLst>
          </a:custGeom>
          <a:solidFill>
            <a:srgbClr val="F03E3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7" name="Grupa 3">
            <a:extLst>
              <a:ext uri="{FF2B5EF4-FFF2-40B4-BE49-F238E27FC236}">
                <a16:creationId xmlns:a16="http://schemas.microsoft.com/office/drawing/2014/main" id="{B063786A-D19A-40B2-8931-7A5BF9DE370D}"/>
              </a:ext>
            </a:extLst>
          </p:cNvPr>
          <p:cNvGrpSpPr/>
          <p:nvPr/>
        </p:nvGrpSpPr>
        <p:grpSpPr>
          <a:xfrm>
            <a:off x="438087" y="283848"/>
            <a:ext cx="3384788" cy="1474490"/>
            <a:chOff x="5429221" y="2418305"/>
            <a:chExt cx="1481038" cy="2172750"/>
          </a:xfrm>
        </p:grpSpPr>
        <p:sp>
          <p:nvSpPr>
            <p:cNvPr id="18" name="pole tekstowe 29">
              <a:extLst>
                <a:ext uri="{FF2B5EF4-FFF2-40B4-BE49-F238E27FC236}">
                  <a16:creationId xmlns:a16="http://schemas.microsoft.com/office/drawing/2014/main" id="{8FA7276E-25D7-487E-89CC-53F87AE22003}"/>
                </a:ext>
              </a:extLst>
            </p:cNvPr>
            <p:cNvSpPr txBox="1"/>
            <p:nvPr/>
          </p:nvSpPr>
          <p:spPr>
            <a:xfrm>
              <a:off x="5508794" y="2657343"/>
              <a:ext cx="1240134" cy="1768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507A"/>
                  </a:solidFill>
                  <a:latin typeface="Segoe Print" panose="02000600000000000000" pitchFamily="2" charset="0"/>
                </a:rPr>
                <a:t>Springer Nature</a:t>
              </a:r>
            </a:p>
            <a:p>
              <a:pPr algn="ctr"/>
              <a:r>
                <a:rPr lang="en-US" sz="2400" dirty="0">
                  <a:solidFill>
                    <a:srgbClr val="00507A"/>
                  </a:solidFill>
                  <a:latin typeface="Segoe Print" panose="02000600000000000000" pitchFamily="2" charset="0"/>
                </a:rPr>
                <a:t>Elsevier</a:t>
              </a:r>
            </a:p>
            <a:p>
              <a:pPr algn="ctr"/>
              <a:r>
                <a:rPr lang="en-US" sz="2400" dirty="0" err="1">
                  <a:solidFill>
                    <a:srgbClr val="00507A"/>
                  </a:solidFill>
                  <a:latin typeface="Segoe Print" panose="02000600000000000000" pitchFamily="2" charset="0"/>
                </a:rPr>
                <a:t>Plos</a:t>
              </a:r>
              <a:endParaRPr lang="en-US" sz="2400" dirty="0">
                <a:solidFill>
                  <a:srgbClr val="00507A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2ECB077B-AC09-4B19-AA41-9B07846C23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9221" y="2418305"/>
              <a:ext cx="1481038" cy="2172750"/>
            </a:xfrm>
            <a:custGeom>
              <a:avLst/>
              <a:gdLst>
                <a:gd name="T0" fmla="*/ 270 w 270"/>
                <a:gd name="T1" fmla="*/ 4 h 226"/>
                <a:gd name="T2" fmla="*/ 265 w 270"/>
                <a:gd name="T3" fmla="*/ 9 h 226"/>
                <a:gd name="T4" fmla="*/ 258 w 270"/>
                <a:gd name="T5" fmla="*/ 12 h 226"/>
                <a:gd name="T6" fmla="*/ 258 w 270"/>
                <a:gd name="T7" fmla="*/ 6 h 226"/>
                <a:gd name="T8" fmla="*/ 114 w 270"/>
                <a:gd name="T9" fmla="*/ 7 h 226"/>
                <a:gd name="T10" fmla="*/ 45 w 270"/>
                <a:gd name="T11" fmla="*/ 9 h 226"/>
                <a:gd name="T12" fmla="*/ 41 w 270"/>
                <a:gd name="T13" fmla="*/ 8 h 226"/>
                <a:gd name="T14" fmla="*/ 39 w 270"/>
                <a:gd name="T15" fmla="*/ 10 h 226"/>
                <a:gd name="T16" fmla="*/ 23 w 270"/>
                <a:gd name="T17" fmla="*/ 11 h 226"/>
                <a:gd name="T18" fmla="*/ 13 w 270"/>
                <a:gd name="T19" fmla="*/ 14 h 226"/>
                <a:gd name="T20" fmla="*/ 46 w 270"/>
                <a:gd name="T21" fmla="*/ 5 h 226"/>
                <a:gd name="T22" fmla="*/ 78 w 270"/>
                <a:gd name="T23" fmla="*/ 5 h 226"/>
                <a:gd name="T24" fmla="*/ 159 w 270"/>
                <a:gd name="T25" fmla="*/ 1 h 226"/>
                <a:gd name="T26" fmla="*/ 251 w 270"/>
                <a:gd name="T27" fmla="*/ 1 h 226"/>
                <a:gd name="T28" fmla="*/ 270 w 270"/>
                <a:gd name="T29" fmla="*/ 4 h 226"/>
                <a:gd name="T30" fmla="*/ 250 w 270"/>
                <a:gd name="T31" fmla="*/ 13 h 226"/>
                <a:gd name="T32" fmla="*/ 249 w 270"/>
                <a:gd name="T33" fmla="*/ 16 h 226"/>
                <a:gd name="T34" fmla="*/ 252 w 270"/>
                <a:gd name="T35" fmla="*/ 196 h 226"/>
                <a:gd name="T36" fmla="*/ 254 w 270"/>
                <a:gd name="T37" fmla="*/ 207 h 226"/>
                <a:gd name="T38" fmla="*/ 255 w 270"/>
                <a:gd name="T39" fmla="*/ 194 h 226"/>
                <a:gd name="T40" fmla="*/ 252 w 270"/>
                <a:gd name="T41" fmla="*/ 28 h 226"/>
                <a:gd name="T42" fmla="*/ 252 w 270"/>
                <a:gd name="T43" fmla="*/ 13 h 226"/>
                <a:gd name="T44" fmla="*/ 250 w 270"/>
                <a:gd name="T45" fmla="*/ 13 h 226"/>
                <a:gd name="T46" fmla="*/ 0 w 270"/>
                <a:gd name="T47" fmla="*/ 15 h 226"/>
                <a:gd name="T48" fmla="*/ 2 w 270"/>
                <a:gd name="T49" fmla="*/ 226 h 226"/>
                <a:gd name="T50" fmla="*/ 118 w 270"/>
                <a:gd name="T51" fmla="*/ 213 h 226"/>
                <a:gd name="T52" fmla="*/ 203 w 270"/>
                <a:gd name="T53" fmla="*/ 210 h 226"/>
                <a:gd name="T54" fmla="*/ 233 w 270"/>
                <a:gd name="T55" fmla="*/ 209 h 226"/>
                <a:gd name="T56" fmla="*/ 242 w 270"/>
                <a:gd name="T57" fmla="*/ 210 h 226"/>
                <a:gd name="T58" fmla="*/ 249 w 270"/>
                <a:gd name="T59" fmla="*/ 206 h 226"/>
                <a:gd name="T60" fmla="*/ 238 w 270"/>
                <a:gd name="T61" fmla="*/ 203 h 226"/>
                <a:gd name="T62" fmla="*/ 226 w 270"/>
                <a:gd name="T63" fmla="*/ 205 h 226"/>
                <a:gd name="T64" fmla="*/ 112 w 270"/>
                <a:gd name="T65" fmla="*/ 209 h 226"/>
                <a:gd name="T66" fmla="*/ 7 w 270"/>
                <a:gd name="T67" fmla="*/ 221 h 226"/>
                <a:gd name="T68" fmla="*/ 6 w 270"/>
                <a:gd name="T69" fmla="*/ 93 h 226"/>
                <a:gd name="T70" fmla="*/ 4 w 270"/>
                <a:gd name="T71" fmla="*/ 12 h 226"/>
                <a:gd name="T72" fmla="*/ 1 w 270"/>
                <a:gd name="T73" fmla="*/ 12 h 226"/>
                <a:gd name="T74" fmla="*/ 0 w 270"/>
                <a:gd name="T75" fmla="*/ 1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70" h="226">
                  <a:moveTo>
                    <a:pt x="270" y="4"/>
                  </a:moveTo>
                  <a:cubicBezTo>
                    <a:pt x="270" y="11"/>
                    <a:pt x="265" y="6"/>
                    <a:pt x="265" y="9"/>
                  </a:cubicBezTo>
                  <a:cubicBezTo>
                    <a:pt x="262" y="9"/>
                    <a:pt x="261" y="11"/>
                    <a:pt x="258" y="12"/>
                  </a:cubicBezTo>
                  <a:cubicBezTo>
                    <a:pt x="255" y="11"/>
                    <a:pt x="259" y="8"/>
                    <a:pt x="258" y="6"/>
                  </a:cubicBezTo>
                  <a:cubicBezTo>
                    <a:pt x="210" y="3"/>
                    <a:pt x="161" y="4"/>
                    <a:pt x="114" y="7"/>
                  </a:cubicBezTo>
                  <a:cubicBezTo>
                    <a:pt x="92" y="8"/>
                    <a:pt x="66" y="7"/>
                    <a:pt x="45" y="9"/>
                  </a:cubicBezTo>
                  <a:cubicBezTo>
                    <a:pt x="43" y="9"/>
                    <a:pt x="42" y="8"/>
                    <a:pt x="41" y="8"/>
                  </a:cubicBezTo>
                  <a:cubicBezTo>
                    <a:pt x="40" y="8"/>
                    <a:pt x="39" y="10"/>
                    <a:pt x="39" y="10"/>
                  </a:cubicBezTo>
                  <a:cubicBezTo>
                    <a:pt x="34" y="11"/>
                    <a:pt x="28" y="10"/>
                    <a:pt x="23" y="11"/>
                  </a:cubicBezTo>
                  <a:cubicBezTo>
                    <a:pt x="20" y="12"/>
                    <a:pt x="17" y="16"/>
                    <a:pt x="13" y="14"/>
                  </a:cubicBezTo>
                  <a:cubicBezTo>
                    <a:pt x="20" y="6"/>
                    <a:pt x="33" y="5"/>
                    <a:pt x="46" y="5"/>
                  </a:cubicBezTo>
                  <a:cubicBezTo>
                    <a:pt x="56" y="4"/>
                    <a:pt x="67" y="5"/>
                    <a:pt x="78" y="5"/>
                  </a:cubicBezTo>
                  <a:cubicBezTo>
                    <a:pt x="106" y="5"/>
                    <a:pt x="133" y="1"/>
                    <a:pt x="159" y="1"/>
                  </a:cubicBezTo>
                  <a:cubicBezTo>
                    <a:pt x="190" y="0"/>
                    <a:pt x="220" y="1"/>
                    <a:pt x="251" y="1"/>
                  </a:cubicBezTo>
                  <a:cubicBezTo>
                    <a:pt x="256" y="1"/>
                    <a:pt x="264" y="1"/>
                    <a:pt x="270" y="4"/>
                  </a:cubicBezTo>
                  <a:close/>
                  <a:moveTo>
                    <a:pt x="250" y="13"/>
                  </a:moveTo>
                  <a:cubicBezTo>
                    <a:pt x="250" y="14"/>
                    <a:pt x="249" y="15"/>
                    <a:pt x="249" y="16"/>
                  </a:cubicBezTo>
                  <a:cubicBezTo>
                    <a:pt x="250" y="81"/>
                    <a:pt x="250" y="138"/>
                    <a:pt x="252" y="196"/>
                  </a:cubicBezTo>
                  <a:cubicBezTo>
                    <a:pt x="250" y="200"/>
                    <a:pt x="249" y="206"/>
                    <a:pt x="254" y="207"/>
                  </a:cubicBezTo>
                  <a:cubicBezTo>
                    <a:pt x="258" y="204"/>
                    <a:pt x="255" y="198"/>
                    <a:pt x="255" y="194"/>
                  </a:cubicBezTo>
                  <a:cubicBezTo>
                    <a:pt x="251" y="140"/>
                    <a:pt x="255" y="65"/>
                    <a:pt x="252" y="28"/>
                  </a:cubicBezTo>
                  <a:cubicBezTo>
                    <a:pt x="256" y="27"/>
                    <a:pt x="257" y="14"/>
                    <a:pt x="252" y="13"/>
                  </a:cubicBezTo>
                  <a:cubicBezTo>
                    <a:pt x="251" y="13"/>
                    <a:pt x="251" y="13"/>
                    <a:pt x="250" y="13"/>
                  </a:cubicBezTo>
                  <a:close/>
                  <a:moveTo>
                    <a:pt x="0" y="15"/>
                  </a:moveTo>
                  <a:cubicBezTo>
                    <a:pt x="4" y="78"/>
                    <a:pt x="2" y="159"/>
                    <a:pt x="2" y="226"/>
                  </a:cubicBezTo>
                  <a:cubicBezTo>
                    <a:pt x="40" y="223"/>
                    <a:pt x="78" y="215"/>
                    <a:pt x="118" y="213"/>
                  </a:cubicBezTo>
                  <a:cubicBezTo>
                    <a:pt x="145" y="211"/>
                    <a:pt x="172" y="212"/>
                    <a:pt x="203" y="210"/>
                  </a:cubicBezTo>
                  <a:cubicBezTo>
                    <a:pt x="213" y="209"/>
                    <a:pt x="224" y="208"/>
                    <a:pt x="233" y="209"/>
                  </a:cubicBezTo>
                  <a:cubicBezTo>
                    <a:pt x="238" y="209"/>
                    <a:pt x="237" y="212"/>
                    <a:pt x="242" y="210"/>
                  </a:cubicBezTo>
                  <a:cubicBezTo>
                    <a:pt x="243" y="209"/>
                    <a:pt x="249" y="213"/>
                    <a:pt x="249" y="206"/>
                  </a:cubicBezTo>
                  <a:cubicBezTo>
                    <a:pt x="247" y="202"/>
                    <a:pt x="242" y="203"/>
                    <a:pt x="238" y="203"/>
                  </a:cubicBezTo>
                  <a:cubicBezTo>
                    <a:pt x="234" y="203"/>
                    <a:pt x="229" y="205"/>
                    <a:pt x="226" y="205"/>
                  </a:cubicBezTo>
                  <a:cubicBezTo>
                    <a:pt x="188" y="209"/>
                    <a:pt x="149" y="206"/>
                    <a:pt x="112" y="209"/>
                  </a:cubicBezTo>
                  <a:cubicBezTo>
                    <a:pt x="74" y="213"/>
                    <a:pt x="40" y="220"/>
                    <a:pt x="7" y="221"/>
                  </a:cubicBezTo>
                  <a:cubicBezTo>
                    <a:pt x="2" y="181"/>
                    <a:pt x="8" y="135"/>
                    <a:pt x="6" y="93"/>
                  </a:cubicBezTo>
                  <a:cubicBezTo>
                    <a:pt x="5" y="63"/>
                    <a:pt x="4" y="39"/>
                    <a:pt x="4" y="12"/>
                  </a:cubicBezTo>
                  <a:cubicBezTo>
                    <a:pt x="3" y="12"/>
                    <a:pt x="2" y="12"/>
                    <a:pt x="1" y="12"/>
                  </a:cubicBezTo>
                  <a:cubicBezTo>
                    <a:pt x="1" y="13"/>
                    <a:pt x="0" y="13"/>
                    <a:pt x="0" y="15"/>
                  </a:cubicBezTo>
                  <a:close/>
                </a:path>
              </a:pathLst>
            </a:custGeom>
            <a:solidFill>
              <a:srgbClr val="F03E3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4394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ción de imagen 9" descr="Polígono de arquitectura abstracto">
            <a:extLst>
              <a:ext uri="{FF2B5EF4-FFF2-40B4-BE49-F238E27FC236}">
                <a16:creationId xmlns:a16="http://schemas.microsoft.com/office/drawing/2014/main" id="{38475F7B-316A-47DC-9CBB-B074A5B5994C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3"/>
          <a:stretch>
            <a:fillRect/>
          </a:stretch>
        </p:blipFill>
        <p:spPr>
          <a:xfrm>
            <a:off x="9980476" y="1084"/>
            <a:ext cx="2211524" cy="6856915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86" y="331815"/>
            <a:ext cx="5184913" cy="432000"/>
          </a:xfrm>
        </p:spPr>
        <p:txBody>
          <a:bodyPr rtlCol="0"/>
          <a:lstStyle/>
          <a:p>
            <a:pPr rtl="0"/>
            <a:r>
              <a:rPr lang="es-ES" dirty="0"/>
              <a:t>Nuevos actores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C252F465-8C59-4F16-B18B-6E5719A64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22" y="1392271"/>
            <a:ext cx="8687405" cy="4654288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0356A9D0-32CF-4F5F-8030-BBB38671A0E6}"/>
              </a:ext>
            </a:extLst>
          </p:cNvPr>
          <p:cNvSpPr txBox="1"/>
          <p:nvPr/>
        </p:nvSpPr>
        <p:spPr>
          <a:xfrm>
            <a:off x="6100021" y="6237798"/>
            <a:ext cx="3819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dirty="0" err="1"/>
              <a:t>Zahedi</a:t>
            </a:r>
            <a:r>
              <a:rPr lang="es-ES" sz="2400" dirty="0"/>
              <a:t> &amp; Costas, 2018</a:t>
            </a:r>
          </a:p>
        </p:txBody>
      </p:sp>
    </p:spTree>
    <p:extLst>
      <p:ext uri="{BB962C8B-B14F-4D97-AF65-F5344CB8AC3E}">
        <p14:creationId xmlns:p14="http://schemas.microsoft.com/office/powerpoint/2010/main" val="2306479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9</a:t>
            </a:fld>
            <a:endParaRPr lang="es-ES"/>
          </a:p>
        </p:txBody>
      </p:sp>
      <p:sp>
        <p:nvSpPr>
          <p:cNvPr id="8" name="Título7" hidden="1">
            <a:extLst>
              <a:ext uri="{FF2B5EF4-FFF2-40B4-BE49-F238E27FC236}">
                <a16:creationId xmlns:a16="http://schemas.microsoft.com/office/drawing/2014/main" id="{D4D7552C-2487-44D3-B47B-039B6E9A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/>
              <a:t>DIAPOSITIVA DE IMAGEN</a:t>
            </a:r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0696A4C5-7918-4F00-8A44-96747CE8A92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50468"/>
          <a:stretch/>
        </p:blipFill>
        <p:spPr>
          <a:xfrm>
            <a:off x="6982692" y="1076796"/>
            <a:ext cx="4414549" cy="4664230"/>
          </a:xfr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804C833-35E6-4B30-BDF2-74A7A563C976}"/>
              </a:ext>
            </a:extLst>
          </p:cNvPr>
          <p:cNvSpPr/>
          <p:nvPr/>
        </p:nvSpPr>
        <p:spPr>
          <a:xfrm>
            <a:off x="9961418" y="6165273"/>
            <a:ext cx="2230582" cy="6927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2548153-CD07-4770-8734-D11E4A55E419}"/>
              </a:ext>
            </a:extLst>
          </p:cNvPr>
          <p:cNvSpPr txBox="1">
            <a:spLocks/>
          </p:cNvSpPr>
          <p:nvPr/>
        </p:nvSpPr>
        <p:spPr>
          <a:xfrm>
            <a:off x="4445086" y="331815"/>
            <a:ext cx="5184913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dirty="0"/>
              <a:t>Nuevos INDICADORES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499C6DD-C4B3-4C7C-AC86-2E1491313C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5227507"/>
              </p:ext>
            </p:extLst>
          </p:nvPr>
        </p:nvGraphicFramePr>
        <p:xfrm>
          <a:off x="221673" y="581891"/>
          <a:ext cx="6567055" cy="6276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652193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ustom 154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714_TF67328976" id="{CFA10EA1-FB96-4DF7-9AEA-652009566947}" vid="{942A39ED-054D-487A-BA3A-AD0BCEB3D6F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934E25-8442-49E9-ABDF-3146C4145F3B}">
  <ds:schemaRefs>
    <ds:schemaRef ds:uri="http://purl.org/dc/terms/"/>
    <ds:schemaRef ds:uri="6dc4bcd6-49db-4c07-9060-8acfc67cef9f"/>
    <ds:schemaRef ds:uri="http://purl.org/dc/dcmitype/"/>
    <ds:schemaRef ds:uri="http://schemas.microsoft.com/office/infopath/2007/PartnerControls"/>
    <ds:schemaRef ds:uri="fb0879af-3eba-417a-a55a-ffe6dcd6ca77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minimalista</Template>
  <TotalTime>0</TotalTime>
  <Words>1174</Words>
  <Application>Microsoft Office PowerPoint</Application>
  <PresentationFormat>Panorámica</PresentationFormat>
  <Paragraphs>286</Paragraphs>
  <Slides>30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6" baseType="lpstr">
      <vt:lpstr>Arial</vt:lpstr>
      <vt:lpstr>Calibri</vt:lpstr>
      <vt:lpstr>Corbel</vt:lpstr>
      <vt:lpstr>Segoe Print</vt:lpstr>
      <vt:lpstr>Times New Roman</vt:lpstr>
      <vt:lpstr>Tema de Office</vt:lpstr>
      <vt:lpstr>Aplicaciones prácticas de las altmétricas</vt:lpstr>
      <vt:lpstr>Presentación de PowerPoint</vt:lpstr>
      <vt:lpstr>Presentación de PowerPoint</vt:lpstr>
      <vt:lpstr>Presentación de PowerPoint</vt:lpstr>
      <vt:lpstr>Presentación de PowerPoint</vt:lpstr>
      <vt:lpstr>Nuevos actores</vt:lpstr>
      <vt:lpstr>Nuevos actores</vt:lpstr>
      <vt:lpstr>Nuevos actores</vt:lpstr>
      <vt:lpstr>DIAPOSITIVA DE IMAGEN</vt:lpstr>
      <vt:lpstr>DIAPOSITIVA DE IMAGEN</vt:lpstr>
      <vt:lpstr>¿Y todo esto para qué?</vt:lpstr>
      <vt:lpstr>APLICACIONES PRácticas</vt:lpstr>
      <vt:lpstr>Compromiso social de los investigadores</vt:lpstr>
      <vt:lpstr>Compromiso social de los investigadores</vt:lpstr>
      <vt:lpstr>Compromiso social de los investigadores</vt:lpstr>
      <vt:lpstr>Compromiso social de los investigadores</vt:lpstr>
      <vt:lpstr>Compromiso social de los investigadores</vt:lpstr>
      <vt:lpstr>Compromiso social de los investigadores</vt:lpstr>
      <vt:lpstr>TEMÁTICAS SOCIALMENTE RELEVANTES</vt:lpstr>
      <vt:lpstr>TEMÁTICAS SOCIALMENTE RELEVANTES</vt:lpstr>
      <vt:lpstr>TEMÁTICAS SOCIALMENTE RELEVANTES</vt:lpstr>
      <vt:lpstr>COMUNIDADES DE ATENCIón</vt:lpstr>
      <vt:lpstr>COMUNIDADES DE ATENCIón</vt:lpstr>
      <vt:lpstr>COMUNIDADES DE ATENCIón</vt:lpstr>
      <vt:lpstr>Consideraciones finales</vt:lpstr>
      <vt:lpstr>Modelo lógico</vt:lpstr>
      <vt:lpstr>Modelo lógico</vt:lpstr>
      <vt:lpstr>Selección de indicadores</vt:lpstr>
      <vt:lpstr>GRACIAS!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2019-05-17T08:30:54Z</dcterms:created>
  <dcterms:modified xsi:type="dcterms:W3CDTF">2019-05-23T15:56:37Z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