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66" r:id="rId4"/>
    <p:sldId id="270" r:id="rId5"/>
    <p:sldId id="267" r:id="rId6"/>
    <p:sldId id="259" r:id="rId7"/>
    <p:sldId id="268" r:id="rId8"/>
    <p:sldId id="269" r:id="rId9"/>
  </p:sldIdLst>
  <p:sldSz cx="9144000" cy="6858000" type="screen4x3"/>
  <p:notesSz cx="6797675" cy="9926638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1557" y="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08AE1-8859-4F7C-8397-0720803633F1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1C6EE3A6-E218-45C8-94B6-66CCBAA54DBC}">
      <dgm:prSet phldrT="[Texto]" custT="1"/>
      <dgm:spPr/>
      <dgm:t>
        <a:bodyPr/>
        <a:lstStyle/>
        <a:p>
          <a:pPr algn="ctr"/>
          <a:r>
            <a:rPr lang="es-ES" sz="1400" b="1" dirty="0"/>
            <a:t>Mayo 2018</a:t>
          </a:r>
        </a:p>
        <a:p>
          <a:pPr algn="ctr"/>
          <a:r>
            <a:rPr lang="es-ES" sz="1400" dirty="0"/>
            <a:t>Planificación</a:t>
          </a:r>
        </a:p>
      </dgm:t>
    </dgm:pt>
    <dgm:pt modelId="{31D4BCAC-152F-4D7D-805F-81A1CDE38F7B}" type="parTrans" cxnId="{B40E8DB4-4BC0-470D-AE7E-1AABD22595BC}">
      <dgm:prSet/>
      <dgm:spPr/>
      <dgm:t>
        <a:bodyPr/>
        <a:lstStyle/>
        <a:p>
          <a:endParaRPr lang="es-ES"/>
        </a:p>
      </dgm:t>
    </dgm:pt>
    <dgm:pt modelId="{4944419D-CFBB-45FE-BC0E-14DF6C36E2A9}" type="sibTrans" cxnId="{B40E8DB4-4BC0-470D-AE7E-1AABD22595BC}">
      <dgm:prSet/>
      <dgm:spPr/>
      <dgm:t>
        <a:bodyPr/>
        <a:lstStyle/>
        <a:p>
          <a:endParaRPr lang="es-ES"/>
        </a:p>
      </dgm:t>
    </dgm:pt>
    <dgm:pt modelId="{13E31E6D-0628-487D-92BB-C9253C950D05}">
      <dgm:prSet phldrT="[Texto]" custT="1"/>
      <dgm:spPr/>
      <dgm:t>
        <a:bodyPr/>
        <a:lstStyle/>
        <a:p>
          <a:r>
            <a:rPr lang="es-ES" sz="1400" b="1" dirty="0"/>
            <a:t>Julio 2018</a:t>
          </a:r>
        </a:p>
        <a:p>
          <a:r>
            <a:rPr lang="es-ES" sz="1400" b="0" dirty="0"/>
            <a:t>Simulación / Testeo</a:t>
          </a:r>
        </a:p>
      </dgm:t>
    </dgm:pt>
    <dgm:pt modelId="{8224B112-3EF5-4173-AB4A-08C96453300B}" type="parTrans" cxnId="{63468095-86A1-4583-9132-1D1CE86CC457}">
      <dgm:prSet/>
      <dgm:spPr/>
      <dgm:t>
        <a:bodyPr/>
        <a:lstStyle/>
        <a:p>
          <a:endParaRPr lang="es-ES"/>
        </a:p>
      </dgm:t>
    </dgm:pt>
    <dgm:pt modelId="{2BE0B244-ABDF-4FCD-9DB7-9EB6CA13F839}" type="sibTrans" cxnId="{63468095-86A1-4583-9132-1D1CE86CC457}">
      <dgm:prSet/>
      <dgm:spPr/>
      <dgm:t>
        <a:bodyPr/>
        <a:lstStyle/>
        <a:p>
          <a:endParaRPr lang="es-ES"/>
        </a:p>
      </dgm:t>
    </dgm:pt>
    <dgm:pt modelId="{7DA51E44-1C01-4C2F-88AC-15D88B1CAD97}">
      <dgm:prSet phldrT="[Texto]" custT="1"/>
      <dgm:spPr/>
      <dgm:t>
        <a:bodyPr/>
        <a:lstStyle/>
        <a:p>
          <a:r>
            <a:rPr lang="es-ES" sz="1400" b="1" dirty="0"/>
            <a:t>Septiembre 2018</a:t>
          </a:r>
        </a:p>
        <a:p>
          <a:r>
            <a:rPr lang="es-ES" sz="1400" b="0" dirty="0"/>
            <a:t>Migración / Formación</a:t>
          </a:r>
        </a:p>
      </dgm:t>
    </dgm:pt>
    <dgm:pt modelId="{91E9395C-AE1F-47FF-836C-AA7E4965156F}" type="parTrans" cxnId="{11EF07BD-C241-4475-9383-F6FC34838012}">
      <dgm:prSet/>
      <dgm:spPr/>
      <dgm:t>
        <a:bodyPr/>
        <a:lstStyle/>
        <a:p>
          <a:endParaRPr lang="es-ES"/>
        </a:p>
      </dgm:t>
    </dgm:pt>
    <dgm:pt modelId="{DE1A252D-FD0F-42F7-9F24-84F8A641DE40}" type="sibTrans" cxnId="{11EF07BD-C241-4475-9383-F6FC34838012}">
      <dgm:prSet/>
      <dgm:spPr/>
      <dgm:t>
        <a:bodyPr/>
        <a:lstStyle/>
        <a:p>
          <a:endParaRPr lang="es-ES"/>
        </a:p>
      </dgm:t>
    </dgm:pt>
    <dgm:pt modelId="{C61C1E00-A22E-48FF-9FA2-5912C38CA431}">
      <dgm:prSet custT="1"/>
      <dgm:spPr/>
      <dgm:t>
        <a:bodyPr/>
        <a:lstStyle/>
        <a:p>
          <a:r>
            <a:rPr lang="es-ES" sz="1400" b="1" dirty="0"/>
            <a:t>Mayo 2019</a:t>
          </a:r>
        </a:p>
        <a:p>
          <a:r>
            <a:rPr lang="es-ES" sz="1400" b="0" dirty="0"/>
            <a:t>Diseño de  plantilla</a:t>
          </a:r>
          <a:endParaRPr lang="es-ES" sz="1400" dirty="0"/>
        </a:p>
      </dgm:t>
    </dgm:pt>
    <dgm:pt modelId="{F098D415-0525-4DBB-BE40-9D7ED5236135}" type="parTrans" cxnId="{CA10EF11-CB68-48F9-A163-ACC25751C1BD}">
      <dgm:prSet/>
      <dgm:spPr/>
      <dgm:t>
        <a:bodyPr/>
        <a:lstStyle/>
        <a:p>
          <a:endParaRPr lang="es-ES"/>
        </a:p>
      </dgm:t>
    </dgm:pt>
    <dgm:pt modelId="{1131C596-4888-4947-8A61-E29D20AA55EC}" type="sibTrans" cxnId="{CA10EF11-CB68-48F9-A163-ACC25751C1BD}">
      <dgm:prSet/>
      <dgm:spPr/>
      <dgm:t>
        <a:bodyPr/>
        <a:lstStyle/>
        <a:p>
          <a:endParaRPr lang="es-ES"/>
        </a:p>
      </dgm:t>
    </dgm:pt>
    <dgm:pt modelId="{AAD5C7E1-9F4C-4AEB-9340-5782350525B3}">
      <dgm:prSet/>
      <dgm:spPr/>
      <dgm:t>
        <a:bodyPr/>
        <a:lstStyle/>
        <a:p>
          <a:r>
            <a:rPr lang="es-ES" b="1" dirty="0"/>
            <a:t>revistas.um.es</a:t>
          </a:r>
        </a:p>
      </dgm:t>
    </dgm:pt>
    <dgm:pt modelId="{732D58BF-EE7A-44EE-A2B5-E1EF94CD4A95}" type="parTrans" cxnId="{80487B68-004A-44E0-9B7B-2BA0CCC1563A}">
      <dgm:prSet/>
      <dgm:spPr/>
      <dgm:t>
        <a:bodyPr/>
        <a:lstStyle/>
        <a:p>
          <a:endParaRPr lang="es-ES"/>
        </a:p>
      </dgm:t>
    </dgm:pt>
    <dgm:pt modelId="{1DE8ECDB-7403-4845-AAFC-255887F04A8A}" type="sibTrans" cxnId="{80487B68-004A-44E0-9B7B-2BA0CCC1563A}">
      <dgm:prSet/>
      <dgm:spPr/>
      <dgm:t>
        <a:bodyPr/>
        <a:lstStyle/>
        <a:p>
          <a:endParaRPr lang="es-ES"/>
        </a:p>
      </dgm:t>
    </dgm:pt>
    <dgm:pt modelId="{3E59B9D1-426B-4DD4-B175-F953D43CDF8F}" type="pres">
      <dgm:prSet presAssocID="{ED108AE1-8859-4F7C-8397-0720803633F1}" presName="Name0" presStyleCnt="0">
        <dgm:presLayoutVars>
          <dgm:dir/>
          <dgm:animOne val="branch"/>
          <dgm:animLvl val="lvl"/>
        </dgm:presLayoutVars>
      </dgm:prSet>
      <dgm:spPr/>
    </dgm:pt>
    <dgm:pt modelId="{7E4B7297-8540-401B-87C7-1D518918F948}" type="pres">
      <dgm:prSet presAssocID="{1C6EE3A6-E218-45C8-94B6-66CCBAA54DBC}" presName="chaos" presStyleCnt="0"/>
      <dgm:spPr/>
    </dgm:pt>
    <dgm:pt modelId="{F8037782-A22E-4CAA-82B3-8FE0BD6E61C7}" type="pres">
      <dgm:prSet presAssocID="{1C6EE3A6-E218-45C8-94B6-66CCBAA54DBC}" presName="parTx1" presStyleLbl="revTx" presStyleIdx="0" presStyleCnt="4" custLinFactNeighborX="3260" custLinFactNeighborY="13864"/>
      <dgm:spPr/>
    </dgm:pt>
    <dgm:pt modelId="{32E36CB4-4A67-4DF8-B07D-B8837CE2EDEA}" type="pres">
      <dgm:prSet presAssocID="{1C6EE3A6-E218-45C8-94B6-66CCBAA54DBC}" presName="c1" presStyleLbl="node1" presStyleIdx="0" presStyleCnt="19"/>
      <dgm:spPr/>
    </dgm:pt>
    <dgm:pt modelId="{27FE6E0D-F94E-41FB-8F3F-EC9026901F6C}" type="pres">
      <dgm:prSet presAssocID="{1C6EE3A6-E218-45C8-94B6-66CCBAA54DBC}" presName="c2" presStyleLbl="node1" presStyleIdx="1" presStyleCnt="19"/>
      <dgm:spPr/>
    </dgm:pt>
    <dgm:pt modelId="{CDB02192-5071-4958-A1E4-F333A01B6220}" type="pres">
      <dgm:prSet presAssocID="{1C6EE3A6-E218-45C8-94B6-66CCBAA54DBC}" presName="c3" presStyleLbl="node1" presStyleIdx="2" presStyleCnt="19"/>
      <dgm:spPr/>
    </dgm:pt>
    <dgm:pt modelId="{DEE7B533-785B-4F48-A5E3-5F0BF210484A}" type="pres">
      <dgm:prSet presAssocID="{1C6EE3A6-E218-45C8-94B6-66CCBAA54DBC}" presName="c4" presStyleLbl="node1" presStyleIdx="3" presStyleCnt="19"/>
      <dgm:spPr/>
    </dgm:pt>
    <dgm:pt modelId="{81B28C72-5BA7-4527-9C64-BF256116F388}" type="pres">
      <dgm:prSet presAssocID="{1C6EE3A6-E218-45C8-94B6-66CCBAA54DBC}" presName="c5" presStyleLbl="node1" presStyleIdx="4" presStyleCnt="19"/>
      <dgm:spPr/>
    </dgm:pt>
    <dgm:pt modelId="{4BDD2DD3-2D77-4B0D-83D7-FEE6E2EEEFB3}" type="pres">
      <dgm:prSet presAssocID="{1C6EE3A6-E218-45C8-94B6-66CCBAA54DBC}" presName="c6" presStyleLbl="node1" presStyleIdx="5" presStyleCnt="19"/>
      <dgm:spPr/>
    </dgm:pt>
    <dgm:pt modelId="{C76F2C5B-9946-4637-8403-91E6089647F6}" type="pres">
      <dgm:prSet presAssocID="{1C6EE3A6-E218-45C8-94B6-66CCBAA54DBC}" presName="c7" presStyleLbl="node1" presStyleIdx="6" presStyleCnt="19"/>
      <dgm:spPr/>
    </dgm:pt>
    <dgm:pt modelId="{BFD0E2F3-6C8B-41A2-B98A-CFCFA731BDFD}" type="pres">
      <dgm:prSet presAssocID="{1C6EE3A6-E218-45C8-94B6-66CCBAA54DBC}" presName="c8" presStyleLbl="node1" presStyleIdx="7" presStyleCnt="19"/>
      <dgm:spPr/>
    </dgm:pt>
    <dgm:pt modelId="{62828A67-CF48-4493-A554-726C924B75EB}" type="pres">
      <dgm:prSet presAssocID="{1C6EE3A6-E218-45C8-94B6-66CCBAA54DBC}" presName="c9" presStyleLbl="node1" presStyleIdx="8" presStyleCnt="19"/>
      <dgm:spPr/>
    </dgm:pt>
    <dgm:pt modelId="{0A866766-C1BB-4BC0-84B7-E237108C71C5}" type="pres">
      <dgm:prSet presAssocID="{1C6EE3A6-E218-45C8-94B6-66CCBAA54DBC}" presName="c10" presStyleLbl="node1" presStyleIdx="9" presStyleCnt="19"/>
      <dgm:spPr/>
    </dgm:pt>
    <dgm:pt modelId="{DF1EEF06-9754-4CDD-8D41-8E70E7988C0C}" type="pres">
      <dgm:prSet presAssocID="{1C6EE3A6-E218-45C8-94B6-66CCBAA54DBC}" presName="c11" presStyleLbl="node1" presStyleIdx="10" presStyleCnt="19"/>
      <dgm:spPr/>
    </dgm:pt>
    <dgm:pt modelId="{454AA483-3233-40FF-9795-4D4432E1083B}" type="pres">
      <dgm:prSet presAssocID="{1C6EE3A6-E218-45C8-94B6-66CCBAA54DBC}" presName="c12" presStyleLbl="node1" presStyleIdx="11" presStyleCnt="19"/>
      <dgm:spPr/>
    </dgm:pt>
    <dgm:pt modelId="{75A9942E-40DF-43F1-8472-BDE0930DCAF0}" type="pres">
      <dgm:prSet presAssocID="{1C6EE3A6-E218-45C8-94B6-66CCBAA54DBC}" presName="c13" presStyleLbl="node1" presStyleIdx="12" presStyleCnt="19"/>
      <dgm:spPr/>
    </dgm:pt>
    <dgm:pt modelId="{0E45A6D2-9083-407A-A234-5FD15947ABB9}" type="pres">
      <dgm:prSet presAssocID="{1C6EE3A6-E218-45C8-94B6-66CCBAA54DBC}" presName="c14" presStyleLbl="node1" presStyleIdx="13" presStyleCnt="19"/>
      <dgm:spPr/>
    </dgm:pt>
    <dgm:pt modelId="{A52FB401-93C5-438F-929B-D3E2586C2CBA}" type="pres">
      <dgm:prSet presAssocID="{1C6EE3A6-E218-45C8-94B6-66CCBAA54DBC}" presName="c15" presStyleLbl="node1" presStyleIdx="14" presStyleCnt="19"/>
      <dgm:spPr/>
    </dgm:pt>
    <dgm:pt modelId="{0CC49047-5992-41F1-9F62-D24B9CE05C9F}" type="pres">
      <dgm:prSet presAssocID="{1C6EE3A6-E218-45C8-94B6-66CCBAA54DBC}" presName="c16" presStyleLbl="node1" presStyleIdx="15" presStyleCnt="19"/>
      <dgm:spPr/>
    </dgm:pt>
    <dgm:pt modelId="{FF6AE467-7BFF-40B2-BFC2-732412D62E8A}" type="pres">
      <dgm:prSet presAssocID="{1C6EE3A6-E218-45C8-94B6-66CCBAA54DBC}" presName="c17" presStyleLbl="node1" presStyleIdx="16" presStyleCnt="19"/>
      <dgm:spPr/>
    </dgm:pt>
    <dgm:pt modelId="{7B5958D0-CCAA-453B-BE83-87E02C333B7D}" type="pres">
      <dgm:prSet presAssocID="{1C6EE3A6-E218-45C8-94B6-66CCBAA54DBC}" presName="c18" presStyleLbl="node1" presStyleIdx="17" presStyleCnt="19"/>
      <dgm:spPr/>
    </dgm:pt>
    <dgm:pt modelId="{38DE1FD8-B9BB-40F5-81F4-7794304ABF99}" type="pres">
      <dgm:prSet presAssocID="{4944419D-CFBB-45FE-BC0E-14DF6C36E2A9}" presName="chevronComposite1" presStyleCnt="0"/>
      <dgm:spPr/>
    </dgm:pt>
    <dgm:pt modelId="{80949824-939A-482F-9FE5-8653FE32DCE8}" type="pres">
      <dgm:prSet presAssocID="{4944419D-CFBB-45FE-BC0E-14DF6C36E2A9}" presName="chevron1" presStyleLbl="sibTrans2D1" presStyleIdx="0" presStyleCnt="4"/>
      <dgm:spPr/>
    </dgm:pt>
    <dgm:pt modelId="{2FD90155-B0E3-4DD8-8D39-11B1CAF3429A}" type="pres">
      <dgm:prSet presAssocID="{4944419D-CFBB-45FE-BC0E-14DF6C36E2A9}" presName="spChevron1" presStyleCnt="0"/>
      <dgm:spPr/>
    </dgm:pt>
    <dgm:pt modelId="{E9CA5F09-3D4C-420A-BF04-19FC423FD767}" type="pres">
      <dgm:prSet presAssocID="{13E31E6D-0628-487D-92BB-C9253C950D05}" presName="middle" presStyleCnt="0"/>
      <dgm:spPr/>
    </dgm:pt>
    <dgm:pt modelId="{D1689899-E9A1-4536-9638-4B4BEC333344}" type="pres">
      <dgm:prSet presAssocID="{13E31E6D-0628-487D-92BB-C9253C950D05}" presName="parTxMid" presStyleLbl="revTx" presStyleIdx="1" presStyleCnt="4"/>
      <dgm:spPr/>
    </dgm:pt>
    <dgm:pt modelId="{8D70C3FA-B541-4554-9D9C-D835FA0CF51F}" type="pres">
      <dgm:prSet presAssocID="{13E31E6D-0628-487D-92BB-C9253C950D05}" presName="spMid" presStyleCnt="0"/>
      <dgm:spPr/>
    </dgm:pt>
    <dgm:pt modelId="{0D3A1EA2-D87F-4D85-B65D-4258CD460DFD}" type="pres">
      <dgm:prSet presAssocID="{2BE0B244-ABDF-4FCD-9DB7-9EB6CA13F839}" presName="chevronComposite1" presStyleCnt="0"/>
      <dgm:spPr/>
    </dgm:pt>
    <dgm:pt modelId="{C062944B-3A15-47E5-A955-E2F0B7D4D83E}" type="pres">
      <dgm:prSet presAssocID="{2BE0B244-ABDF-4FCD-9DB7-9EB6CA13F839}" presName="chevron1" presStyleLbl="sibTrans2D1" presStyleIdx="1" presStyleCnt="4"/>
      <dgm:spPr/>
    </dgm:pt>
    <dgm:pt modelId="{C820B3E2-7C47-45DD-82D6-CAFD85C33F5A}" type="pres">
      <dgm:prSet presAssocID="{2BE0B244-ABDF-4FCD-9DB7-9EB6CA13F839}" presName="spChevron1" presStyleCnt="0"/>
      <dgm:spPr/>
    </dgm:pt>
    <dgm:pt modelId="{51D7D64E-78EC-4901-886F-849D103C095F}" type="pres">
      <dgm:prSet presAssocID="{7DA51E44-1C01-4C2F-88AC-15D88B1CAD97}" presName="middle" presStyleCnt="0"/>
      <dgm:spPr/>
    </dgm:pt>
    <dgm:pt modelId="{6573B3E0-2490-432C-A9F4-A1ECEC1E8F62}" type="pres">
      <dgm:prSet presAssocID="{7DA51E44-1C01-4C2F-88AC-15D88B1CAD97}" presName="parTxMid" presStyleLbl="revTx" presStyleIdx="2" presStyleCnt="4"/>
      <dgm:spPr/>
    </dgm:pt>
    <dgm:pt modelId="{1BF515E6-008F-4948-B3F3-BCB09B2F600D}" type="pres">
      <dgm:prSet presAssocID="{7DA51E44-1C01-4C2F-88AC-15D88B1CAD97}" presName="spMid" presStyleCnt="0"/>
      <dgm:spPr/>
    </dgm:pt>
    <dgm:pt modelId="{ED1AD0B8-809F-451E-9C9C-A52284C5AA36}" type="pres">
      <dgm:prSet presAssocID="{DE1A252D-FD0F-42F7-9F24-84F8A641DE40}" presName="chevronComposite1" presStyleCnt="0"/>
      <dgm:spPr/>
    </dgm:pt>
    <dgm:pt modelId="{30C36FA4-8A45-41C4-B25A-B4BF586F7D51}" type="pres">
      <dgm:prSet presAssocID="{DE1A252D-FD0F-42F7-9F24-84F8A641DE40}" presName="chevron1" presStyleLbl="sibTrans2D1" presStyleIdx="2" presStyleCnt="4"/>
      <dgm:spPr/>
    </dgm:pt>
    <dgm:pt modelId="{3EAEF968-8956-49C9-BC33-F9EB47F1EDCC}" type="pres">
      <dgm:prSet presAssocID="{DE1A252D-FD0F-42F7-9F24-84F8A641DE40}" presName="spChevron1" presStyleCnt="0"/>
      <dgm:spPr/>
    </dgm:pt>
    <dgm:pt modelId="{F48ACA26-2307-4919-82A9-3B9075E41370}" type="pres">
      <dgm:prSet presAssocID="{C61C1E00-A22E-48FF-9FA2-5912C38CA431}" presName="middle" presStyleCnt="0"/>
      <dgm:spPr/>
    </dgm:pt>
    <dgm:pt modelId="{3DF9CD32-8FF7-4A19-BA4D-34AFB32FEC4D}" type="pres">
      <dgm:prSet presAssocID="{C61C1E00-A22E-48FF-9FA2-5912C38CA431}" presName="parTxMid" presStyleLbl="revTx" presStyleIdx="3" presStyleCnt="4"/>
      <dgm:spPr/>
    </dgm:pt>
    <dgm:pt modelId="{CCBC150B-7F8D-44C9-AE62-8C18369E7FD8}" type="pres">
      <dgm:prSet presAssocID="{C61C1E00-A22E-48FF-9FA2-5912C38CA431}" presName="spMid" presStyleCnt="0"/>
      <dgm:spPr/>
    </dgm:pt>
    <dgm:pt modelId="{62CB5734-9CE4-47E4-8FB9-926E510E425D}" type="pres">
      <dgm:prSet presAssocID="{1131C596-4888-4947-8A61-E29D20AA55EC}" presName="chevronComposite1" presStyleCnt="0"/>
      <dgm:spPr/>
    </dgm:pt>
    <dgm:pt modelId="{794C3A2D-A233-43F6-9851-C2D260A5F9AB}" type="pres">
      <dgm:prSet presAssocID="{1131C596-4888-4947-8A61-E29D20AA55EC}" presName="chevron1" presStyleLbl="sibTrans2D1" presStyleIdx="3" presStyleCnt="4"/>
      <dgm:spPr/>
    </dgm:pt>
    <dgm:pt modelId="{834AAEA4-18F8-4F5C-AB01-A6578E34062E}" type="pres">
      <dgm:prSet presAssocID="{1131C596-4888-4947-8A61-E29D20AA55EC}" presName="spChevron1" presStyleCnt="0"/>
      <dgm:spPr/>
    </dgm:pt>
    <dgm:pt modelId="{48001276-6642-4A05-807A-D02741EEF0B6}" type="pres">
      <dgm:prSet presAssocID="{AAD5C7E1-9F4C-4AEB-9340-5782350525B3}" presName="last" presStyleCnt="0"/>
      <dgm:spPr/>
    </dgm:pt>
    <dgm:pt modelId="{D1605FAC-9563-45D4-8692-B69218BF32CF}" type="pres">
      <dgm:prSet presAssocID="{AAD5C7E1-9F4C-4AEB-9340-5782350525B3}" presName="circleTx" presStyleLbl="node1" presStyleIdx="18" presStyleCnt="19"/>
      <dgm:spPr/>
    </dgm:pt>
    <dgm:pt modelId="{62104C61-D733-4453-A836-87FCF4D256F0}" type="pres">
      <dgm:prSet presAssocID="{AAD5C7E1-9F4C-4AEB-9340-5782350525B3}" presName="spN" presStyleCnt="0"/>
      <dgm:spPr/>
    </dgm:pt>
  </dgm:ptLst>
  <dgm:cxnLst>
    <dgm:cxn modelId="{CA10EF11-CB68-48F9-A163-ACC25751C1BD}" srcId="{ED108AE1-8859-4F7C-8397-0720803633F1}" destId="{C61C1E00-A22E-48FF-9FA2-5912C38CA431}" srcOrd="3" destOrd="0" parTransId="{F098D415-0525-4DBB-BE40-9D7ED5236135}" sibTransId="{1131C596-4888-4947-8A61-E29D20AA55EC}"/>
    <dgm:cxn modelId="{CDB68616-65BE-4C6C-BF86-327569CD8756}" type="presOf" srcId="{ED108AE1-8859-4F7C-8397-0720803633F1}" destId="{3E59B9D1-426B-4DD4-B175-F953D43CDF8F}" srcOrd="0" destOrd="0" presId="urn:microsoft.com/office/officeart/2009/3/layout/RandomtoResultProcess"/>
    <dgm:cxn modelId="{E7ADAD22-1420-4C04-85C0-37A523358F79}" type="presOf" srcId="{AAD5C7E1-9F4C-4AEB-9340-5782350525B3}" destId="{D1605FAC-9563-45D4-8692-B69218BF32CF}" srcOrd="0" destOrd="0" presId="urn:microsoft.com/office/officeart/2009/3/layout/RandomtoResultProcess"/>
    <dgm:cxn modelId="{80487B68-004A-44E0-9B7B-2BA0CCC1563A}" srcId="{ED108AE1-8859-4F7C-8397-0720803633F1}" destId="{AAD5C7E1-9F4C-4AEB-9340-5782350525B3}" srcOrd="4" destOrd="0" parTransId="{732D58BF-EE7A-44EE-A2B5-E1EF94CD4A95}" sibTransId="{1DE8ECDB-7403-4845-AAFC-255887F04A8A}"/>
    <dgm:cxn modelId="{63468095-86A1-4583-9132-1D1CE86CC457}" srcId="{ED108AE1-8859-4F7C-8397-0720803633F1}" destId="{13E31E6D-0628-487D-92BB-C9253C950D05}" srcOrd="1" destOrd="0" parTransId="{8224B112-3EF5-4173-AB4A-08C96453300B}" sibTransId="{2BE0B244-ABDF-4FCD-9DB7-9EB6CA13F839}"/>
    <dgm:cxn modelId="{B40E8DB4-4BC0-470D-AE7E-1AABD22595BC}" srcId="{ED108AE1-8859-4F7C-8397-0720803633F1}" destId="{1C6EE3A6-E218-45C8-94B6-66CCBAA54DBC}" srcOrd="0" destOrd="0" parTransId="{31D4BCAC-152F-4D7D-805F-81A1CDE38F7B}" sibTransId="{4944419D-CFBB-45FE-BC0E-14DF6C36E2A9}"/>
    <dgm:cxn modelId="{11EF07BD-C241-4475-9383-F6FC34838012}" srcId="{ED108AE1-8859-4F7C-8397-0720803633F1}" destId="{7DA51E44-1C01-4C2F-88AC-15D88B1CAD97}" srcOrd="2" destOrd="0" parTransId="{91E9395C-AE1F-47FF-836C-AA7E4965156F}" sibTransId="{DE1A252D-FD0F-42F7-9F24-84F8A641DE40}"/>
    <dgm:cxn modelId="{D680FBC7-CDD3-4A3E-9F84-21932E1E4D6E}" type="presOf" srcId="{1C6EE3A6-E218-45C8-94B6-66CCBAA54DBC}" destId="{F8037782-A22E-4CAA-82B3-8FE0BD6E61C7}" srcOrd="0" destOrd="0" presId="urn:microsoft.com/office/officeart/2009/3/layout/RandomtoResultProcess"/>
    <dgm:cxn modelId="{69B002D9-C7D3-472C-87CB-3F8E23936D13}" type="presOf" srcId="{13E31E6D-0628-487D-92BB-C9253C950D05}" destId="{D1689899-E9A1-4536-9638-4B4BEC333344}" srcOrd="0" destOrd="0" presId="urn:microsoft.com/office/officeart/2009/3/layout/RandomtoResultProcess"/>
    <dgm:cxn modelId="{138403DC-E09B-42E4-9FA5-4FD2CE18FAA5}" type="presOf" srcId="{C61C1E00-A22E-48FF-9FA2-5912C38CA431}" destId="{3DF9CD32-8FF7-4A19-BA4D-34AFB32FEC4D}" srcOrd="0" destOrd="0" presId="urn:microsoft.com/office/officeart/2009/3/layout/RandomtoResultProcess"/>
    <dgm:cxn modelId="{36A303FE-D447-484F-907E-8B4FF0F4BA3E}" type="presOf" srcId="{7DA51E44-1C01-4C2F-88AC-15D88B1CAD97}" destId="{6573B3E0-2490-432C-A9F4-A1ECEC1E8F62}" srcOrd="0" destOrd="0" presId="urn:microsoft.com/office/officeart/2009/3/layout/RandomtoResultProcess"/>
    <dgm:cxn modelId="{2D191AB7-379B-46FC-86BC-00FC8BACEEE2}" type="presParOf" srcId="{3E59B9D1-426B-4DD4-B175-F953D43CDF8F}" destId="{7E4B7297-8540-401B-87C7-1D518918F948}" srcOrd="0" destOrd="0" presId="urn:microsoft.com/office/officeart/2009/3/layout/RandomtoResultProcess"/>
    <dgm:cxn modelId="{809F2A61-04D7-49C8-B650-2C53AF49A27E}" type="presParOf" srcId="{7E4B7297-8540-401B-87C7-1D518918F948}" destId="{F8037782-A22E-4CAA-82B3-8FE0BD6E61C7}" srcOrd="0" destOrd="0" presId="urn:microsoft.com/office/officeart/2009/3/layout/RandomtoResultProcess"/>
    <dgm:cxn modelId="{8E475BA9-A58F-4D6F-8174-101859CE6E0D}" type="presParOf" srcId="{7E4B7297-8540-401B-87C7-1D518918F948}" destId="{32E36CB4-4A67-4DF8-B07D-B8837CE2EDEA}" srcOrd="1" destOrd="0" presId="urn:microsoft.com/office/officeart/2009/3/layout/RandomtoResultProcess"/>
    <dgm:cxn modelId="{750F1C0F-5BD8-4BA8-94DB-70B4AB8E3F1B}" type="presParOf" srcId="{7E4B7297-8540-401B-87C7-1D518918F948}" destId="{27FE6E0D-F94E-41FB-8F3F-EC9026901F6C}" srcOrd="2" destOrd="0" presId="urn:microsoft.com/office/officeart/2009/3/layout/RandomtoResultProcess"/>
    <dgm:cxn modelId="{0D648E43-9AA7-45FD-B1CA-92A272AFC63F}" type="presParOf" srcId="{7E4B7297-8540-401B-87C7-1D518918F948}" destId="{CDB02192-5071-4958-A1E4-F333A01B6220}" srcOrd="3" destOrd="0" presId="urn:microsoft.com/office/officeart/2009/3/layout/RandomtoResultProcess"/>
    <dgm:cxn modelId="{D8A26BB5-62FF-44D0-91A4-15D8AC4D9514}" type="presParOf" srcId="{7E4B7297-8540-401B-87C7-1D518918F948}" destId="{DEE7B533-785B-4F48-A5E3-5F0BF210484A}" srcOrd="4" destOrd="0" presId="urn:microsoft.com/office/officeart/2009/3/layout/RandomtoResultProcess"/>
    <dgm:cxn modelId="{F40113BE-BF2D-44A9-8B8D-832B914AF783}" type="presParOf" srcId="{7E4B7297-8540-401B-87C7-1D518918F948}" destId="{81B28C72-5BA7-4527-9C64-BF256116F388}" srcOrd="5" destOrd="0" presId="urn:microsoft.com/office/officeart/2009/3/layout/RandomtoResultProcess"/>
    <dgm:cxn modelId="{903A8034-1423-412B-BD78-4ADD69F14763}" type="presParOf" srcId="{7E4B7297-8540-401B-87C7-1D518918F948}" destId="{4BDD2DD3-2D77-4B0D-83D7-FEE6E2EEEFB3}" srcOrd="6" destOrd="0" presId="urn:microsoft.com/office/officeart/2009/3/layout/RandomtoResultProcess"/>
    <dgm:cxn modelId="{EF1C9DB0-5095-4FD8-A3C4-2EC0B99317EE}" type="presParOf" srcId="{7E4B7297-8540-401B-87C7-1D518918F948}" destId="{C76F2C5B-9946-4637-8403-91E6089647F6}" srcOrd="7" destOrd="0" presId="urn:microsoft.com/office/officeart/2009/3/layout/RandomtoResultProcess"/>
    <dgm:cxn modelId="{1FD4DEB3-C411-4AED-815B-0B8CAA0F64EB}" type="presParOf" srcId="{7E4B7297-8540-401B-87C7-1D518918F948}" destId="{BFD0E2F3-6C8B-41A2-B98A-CFCFA731BDFD}" srcOrd="8" destOrd="0" presId="urn:microsoft.com/office/officeart/2009/3/layout/RandomtoResultProcess"/>
    <dgm:cxn modelId="{169E6EE6-A04B-4BF4-9452-5C60E1A9113C}" type="presParOf" srcId="{7E4B7297-8540-401B-87C7-1D518918F948}" destId="{62828A67-CF48-4493-A554-726C924B75EB}" srcOrd="9" destOrd="0" presId="urn:microsoft.com/office/officeart/2009/3/layout/RandomtoResultProcess"/>
    <dgm:cxn modelId="{877D38C1-5CB4-4BC5-960E-8E2B802F8E2C}" type="presParOf" srcId="{7E4B7297-8540-401B-87C7-1D518918F948}" destId="{0A866766-C1BB-4BC0-84B7-E237108C71C5}" srcOrd="10" destOrd="0" presId="urn:microsoft.com/office/officeart/2009/3/layout/RandomtoResultProcess"/>
    <dgm:cxn modelId="{F32810BA-384C-4064-87D5-CE0E609A4722}" type="presParOf" srcId="{7E4B7297-8540-401B-87C7-1D518918F948}" destId="{DF1EEF06-9754-4CDD-8D41-8E70E7988C0C}" srcOrd="11" destOrd="0" presId="urn:microsoft.com/office/officeart/2009/3/layout/RandomtoResultProcess"/>
    <dgm:cxn modelId="{A1130B7F-35E1-4711-B950-3518EF34F08A}" type="presParOf" srcId="{7E4B7297-8540-401B-87C7-1D518918F948}" destId="{454AA483-3233-40FF-9795-4D4432E1083B}" srcOrd="12" destOrd="0" presId="urn:microsoft.com/office/officeart/2009/3/layout/RandomtoResultProcess"/>
    <dgm:cxn modelId="{D86759D1-AC90-416F-AA58-7EA140A1B226}" type="presParOf" srcId="{7E4B7297-8540-401B-87C7-1D518918F948}" destId="{75A9942E-40DF-43F1-8472-BDE0930DCAF0}" srcOrd="13" destOrd="0" presId="urn:microsoft.com/office/officeart/2009/3/layout/RandomtoResultProcess"/>
    <dgm:cxn modelId="{DE9FD0DE-2CF8-4070-9D0E-F833425B3207}" type="presParOf" srcId="{7E4B7297-8540-401B-87C7-1D518918F948}" destId="{0E45A6D2-9083-407A-A234-5FD15947ABB9}" srcOrd="14" destOrd="0" presId="urn:microsoft.com/office/officeart/2009/3/layout/RandomtoResultProcess"/>
    <dgm:cxn modelId="{EFC25DFB-376E-4C3E-8BEF-BA818EC0C07B}" type="presParOf" srcId="{7E4B7297-8540-401B-87C7-1D518918F948}" destId="{A52FB401-93C5-438F-929B-D3E2586C2CBA}" srcOrd="15" destOrd="0" presId="urn:microsoft.com/office/officeart/2009/3/layout/RandomtoResultProcess"/>
    <dgm:cxn modelId="{AF2D39D2-8D16-493B-B0A6-AA374BAF5810}" type="presParOf" srcId="{7E4B7297-8540-401B-87C7-1D518918F948}" destId="{0CC49047-5992-41F1-9F62-D24B9CE05C9F}" srcOrd="16" destOrd="0" presId="urn:microsoft.com/office/officeart/2009/3/layout/RandomtoResultProcess"/>
    <dgm:cxn modelId="{9BD4427C-0E6A-491B-BA6D-974C57FAB9A3}" type="presParOf" srcId="{7E4B7297-8540-401B-87C7-1D518918F948}" destId="{FF6AE467-7BFF-40B2-BFC2-732412D62E8A}" srcOrd="17" destOrd="0" presId="urn:microsoft.com/office/officeart/2009/3/layout/RandomtoResultProcess"/>
    <dgm:cxn modelId="{D22D46F8-0723-4BBC-9F04-7B65B6FC48F5}" type="presParOf" srcId="{7E4B7297-8540-401B-87C7-1D518918F948}" destId="{7B5958D0-CCAA-453B-BE83-87E02C333B7D}" srcOrd="18" destOrd="0" presId="urn:microsoft.com/office/officeart/2009/3/layout/RandomtoResultProcess"/>
    <dgm:cxn modelId="{56BCDD0C-DC25-4BB8-BE5B-390176955DAA}" type="presParOf" srcId="{3E59B9D1-426B-4DD4-B175-F953D43CDF8F}" destId="{38DE1FD8-B9BB-40F5-81F4-7794304ABF99}" srcOrd="1" destOrd="0" presId="urn:microsoft.com/office/officeart/2009/3/layout/RandomtoResultProcess"/>
    <dgm:cxn modelId="{4A0DD769-1251-479C-A55C-26FBBC9690CB}" type="presParOf" srcId="{38DE1FD8-B9BB-40F5-81F4-7794304ABF99}" destId="{80949824-939A-482F-9FE5-8653FE32DCE8}" srcOrd="0" destOrd="0" presId="urn:microsoft.com/office/officeart/2009/3/layout/RandomtoResultProcess"/>
    <dgm:cxn modelId="{B2954150-EB5C-4894-939E-50A974781740}" type="presParOf" srcId="{38DE1FD8-B9BB-40F5-81F4-7794304ABF99}" destId="{2FD90155-B0E3-4DD8-8D39-11B1CAF3429A}" srcOrd="1" destOrd="0" presId="urn:microsoft.com/office/officeart/2009/3/layout/RandomtoResultProcess"/>
    <dgm:cxn modelId="{FA360CEA-AB16-4100-9D9F-F3BAB57A12BC}" type="presParOf" srcId="{3E59B9D1-426B-4DD4-B175-F953D43CDF8F}" destId="{E9CA5F09-3D4C-420A-BF04-19FC423FD767}" srcOrd="2" destOrd="0" presId="urn:microsoft.com/office/officeart/2009/3/layout/RandomtoResultProcess"/>
    <dgm:cxn modelId="{E28B7877-ABA3-4675-922E-E711A43EA5FF}" type="presParOf" srcId="{E9CA5F09-3D4C-420A-BF04-19FC423FD767}" destId="{D1689899-E9A1-4536-9638-4B4BEC333344}" srcOrd="0" destOrd="0" presId="urn:microsoft.com/office/officeart/2009/3/layout/RandomtoResultProcess"/>
    <dgm:cxn modelId="{AB8D73B9-9315-4CAE-B75F-A592BC2280E2}" type="presParOf" srcId="{E9CA5F09-3D4C-420A-BF04-19FC423FD767}" destId="{8D70C3FA-B541-4554-9D9C-D835FA0CF51F}" srcOrd="1" destOrd="0" presId="urn:microsoft.com/office/officeart/2009/3/layout/RandomtoResultProcess"/>
    <dgm:cxn modelId="{DE2B85FD-9482-44E2-AE03-6E2137CA89CC}" type="presParOf" srcId="{3E59B9D1-426B-4DD4-B175-F953D43CDF8F}" destId="{0D3A1EA2-D87F-4D85-B65D-4258CD460DFD}" srcOrd="3" destOrd="0" presId="urn:microsoft.com/office/officeart/2009/3/layout/RandomtoResultProcess"/>
    <dgm:cxn modelId="{B6EB79DA-4D15-4A09-8996-498FB6F9FFFC}" type="presParOf" srcId="{0D3A1EA2-D87F-4D85-B65D-4258CD460DFD}" destId="{C062944B-3A15-47E5-A955-E2F0B7D4D83E}" srcOrd="0" destOrd="0" presId="urn:microsoft.com/office/officeart/2009/3/layout/RandomtoResultProcess"/>
    <dgm:cxn modelId="{8DB69DD1-3FA0-4B3B-AE49-8F300779D326}" type="presParOf" srcId="{0D3A1EA2-D87F-4D85-B65D-4258CD460DFD}" destId="{C820B3E2-7C47-45DD-82D6-CAFD85C33F5A}" srcOrd="1" destOrd="0" presId="urn:microsoft.com/office/officeart/2009/3/layout/RandomtoResultProcess"/>
    <dgm:cxn modelId="{648EF549-A03A-4C12-BB0A-DA7DC7DF1E34}" type="presParOf" srcId="{3E59B9D1-426B-4DD4-B175-F953D43CDF8F}" destId="{51D7D64E-78EC-4901-886F-849D103C095F}" srcOrd="4" destOrd="0" presId="urn:microsoft.com/office/officeart/2009/3/layout/RandomtoResultProcess"/>
    <dgm:cxn modelId="{CA1BCBE9-0754-45A6-B67B-A123E89391F0}" type="presParOf" srcId="{51D7D64E-78EC-4901-886F-849D103C095F}" destId="{6573B3E0-2490-432C-A9F4-A1ECEC1E8F62}" srcOrd="0" destOrd="0" presId="urn:microsoft.com/office/officeart/2009/3/layout/RandomtoResultProcess"/>
    <dgm:cxn modelId="{EC15D058-F225-4E9B-8111-239270116934}" type="presParOf" srcId="{51D7D64E-78EC-4901-886F-849D103C095F}" destId="{1BF515E6-008F-4948-B3F3-BCB09B2F600D}" srcOrd="1" destOrd="0" presId="urn:microsoft.com/office/officeart/2009/3/layout/RandomtoResultProcess"/>
    <dgm:cxn modelId="{082A8BD0-6E9B-4DF1-8284-A18DE5416D9B}" type="presParOf" srcId="{3E59B9D1-426B-4DD4-B175-F953D43CDF8F}" destId="{ED1AD0B8-809F-451E-9C9C-A52284C5AA36}" srcOrd="5" destOrd="0" presId="urn:microsoft.com/office/officeart/2009/3/layout/RandomtoResultProcess"/>
    <dgm:cxn modelId="{0E7D5F8F-02DE-4715-9CB8-E8A9D6259625}" type="presParOf" srcId="{ED1AD0B8-809F-451E-9C9C-A52284C5AA36}" destId="{30C36FA4-8A45-41C4-B25A-B4BF586F7D51}" srcOrd="0" destOrd="0" presId="urn:microsoft.com/office/officeart/2009/3/layout/RandomtoResultProcess"/>
    <dgm:cxn modelId="{5CE94B72-4D78-4A43-8385-D02DF480B113}" type="presParOf" srcId="{ED1AD0B8-809F-451E-9C9C-A52284C5AA36}" destId="{3EAEF968-8956-49C9-BC33-F9EB47F1EDCC}" srcOrd="1" destOrd="0" presId="urn:microsoft.com/office/officeart/2009/3/layout/RandomtoResultProcess"/>
    <dgm:cxn modelId="{F2E9F794-CCE3-4CF4-A6A6-B126B2D0C7A1}" type="presParOf" srcId="{3E59B9D1-426B-4DD4-B175-F953D43CDF8F}" destId="{F48ACA26-2307-4919-82A9-3B9075E41370}" srcOrd="6" destOrd="0" presId="urn:microsoft.com/office/officeart/2009/3/layout/RandomtoResultProcess"/>
    <dgm:cxn modelId="{CEACB496-6F3F-4C37-A20D-5C3716662548}" type="presParOf" srcId="{F48ACA26-2307-4919-82A9-3B9075E41370}" destId="{3DF9CD32-8FF7-4A19-BA4D-34AFB32FEC4D}" srcOrd="0" destOrd="0" presId="urn:microsoft.com/office/officeart/2009/3/layout/RandomtoResultProcess"/>
    <dgm:cxn modelId="{3C970CB1-A574-4628-AAFD-911BF3A18B52}" type="presParOf" srcId="{F48ACA26-2307-4919-82A9-3B9075E41370}" destId="{CCBC150B-7F8D-44C9-AE62-8C18369E7FD8}" srcOrd="1" destOrd="0" presId="urn:microsoft.com/office/officeart/2009/3/layout/RandomtoResultProcess"/>
    <dgm:cxn modelId="{734F800E-58F0-4C29-ABE6-BF807B7DBF9A}" type="presParOf" srcId="{3E59B9D1-426B-4DD4-B175-F953D43CDF8F}" destId="{62CB5734-9CE4-47E4-8FB9-926E510E425D}" srcOrd="7" destOrd="0" presId="urn:microsoft.com/office/officeart/2009/3/layout/RandomtoResultProcess"/>
    <dgm:cxn modelId="{9ED98893-A9AC-4259-B036-A3A7D247BDF6}" type="presParOf" srcId="{62CB5734-9CE4-47E4-8FB9-926E510E425D}" destId="{794C3A2D-A233-43F6-9851-C2D260A5F9AB}" srcOrd="0" destOrd="0" presId="urn:microsoft.com/office/officeart/2009/3/layout/RandomtoResultProcess"/>
    <dgm:cxn modelId="{8335A062-CCB1-4228-8F99-C2401C39FEBD}" type="presParOf" srcId="{62CB5734-9CE4-47E4-8FB9-926E510E425D}" destId="{834AAEA4-18F8-4F5C-AB01-A6578E34062E}" srcOrd="1" destOrd="0" presId="urn:microsoft.com/office/officeart/2009/3/layout/RandomtoResultProcess"/>
    <dgm:cxn modelId="{E43899D8-FA5D-4957-A143-4CB278431F94}" type="presParOf" srcId="{3E59B9D1-426B-4DD4-B175-F953D43CDF8F}" destId="{48001276-6642-4A05-807A-D02741EEF0B6}" srcOrd="8" destOrd="0" presId="urn:microsoft.com/office/officeart/2009/3/layout/RandomtoResultProcess"/>
    <dgm:cxn modelId="{DF9A8312-8E61-4D47-A1BB-85BD40EA9214}" type="presParOf" srcId="{48001276-6642-4A05-807A-D02741EEF0B6}" destId="{D1605FAC-9563-45D4-8692-B69218BF32CF}" srcOrd="0" destOrd="0" presId="urn:microsoft.com/office/officeart/2009/3/layout/RandomtoResultProcess"/>
    <dgm:cxn modelId="{BD69BFB9-6B51-43DC-BA14-A582D8FEE41B}" type="presParOf" srcId="{48001276-6642-4A05-807A-D02741EEF0B6}" destId="{62104C61-D733-4453-A836-87FCF4D256F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E5298-C89B-4DE9-854E-C4C9B9977587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8C1BC311-FE93-4382-8FC5-F844A28C7F9C}">
      <dgm:prSet phldrT="[Texto]"/>
      <dgm:spPr/>
      <dgm:t>
        <a:bodyPr/>
        <a:lstStyle/>
        <a:p>
          <a:r>
            <a:rPr lang="es-ES" dirty="0"/>
            <a:t>63 revistas</a:t>
          </a:r>
        </a:p>
      </dgm:t>
    </dgm:pt>
    <dgm:pt modelId="{E615DF27-DF8E-4402-8990-893EC7058B7E}" type="parTrans" cxnId="{0302497C-612B-4A16-8D02-F420C092F1C1}">
      <dgm:prSet/>
      <dgm:spPr/>
      <dgm:t>
        <a:bodyPr/>
        <a:lstStyle/>
        <a:p>
          <a:endParaRPr lang="es-ES"/>
        </a:p>
      </dgm:t>
    </dgm:pt>
    <dgm:pt modelId="{7841CD2A-16E5-4287-8560-F1B05A509C8D}" type="sibTrans" cxnId="{0302497C-612B-4A16-8D02-F420C092F1C1}">
      <dgm:prSet/>
      <dgm:spPr/>
      <dgm:t>
        <a:bodyPr/>
        <a:lstStyle/>
        <a:p>
          <a:endParaRPr lang="es-ES"/>
        </a:p>
      </dgm:t>
    </dgm:pt>
    <dgm:pt modelId="{34676CBE-CDE3-43A6-8F21-510113C498F1}">
      <dgm:prSet phldrT="[Texto]"/>
      <dgm:spPr/>
      <dgm:t>
        <a:bodyPr/>
        <a:lstStyle/>
        <a:p>
          <a:r>
            <a:rPr lang="es-ES" dirty="0"/>
            <a:t>19,100 registros</a:t>
          </a:r>
        </a:p>
      </dgm:t>
    </dgm:pt>
    <dgm:pt modelId="{232BD0A1-CE96-4C6D-A9F7-BB6032441D90}" type="parTrans" cxnId="{5CCA6657-FE8A-4222-8BB8-BF7FB87E6A82}">
      <dgm:prSet/>
      <dgm:spPr/>
      <dgm:t>
        <a:bodyPr/>
        <a:lstStyle/>
        <a:p>
          <a:endParaRPr lang="es-ES"/>
        </a:p>
      </dgm:t>
    </dgm:pt>
    <dgm:pt modelId="{971AB3A1-5B37-4EF1-A8B6-2F07C77732C4}" type="sibTrans" cxnId="{5CCA6657-FE8A-4222-8BB8-BF7FB87E6A82}">
      <dgm:prSet/>
      <dgm:spPr/>
      <dgm:t>
        <a:bodyPr/>
        <a:lstStyle/>
        <a:p>
          <a:endParaRPr lang="es-ES"/>
        </a:p>
      </dgm:t>
    </dgm:pt>
    <dgm:pt modelId="{85439E5C-1603-478C-B65F-EF60592F1575}" type="pres">
      <dgm:prSet presAssocID="{02FE5298-C89B-4DE9-854E-C4C9B9977587}" presName="compositeShape" presStyleCnt="0">
        <dgm:presLayoutVars>
          <dgm:chMax val="2"/>
          <dgm:dir/>
          <dgm:resizeHandles val="exact"/>
        </dgm:presLayoutVars>
      </dgm:prSet>
      <dgm:spPr/>
    </dgm:pt>
    <dgm:pt modelId="{E4ABCCB7-4A22-4467-B62C-B65D36A92756}" type="pres">
      <dgm:prSet presAssocID="{02FE5298-C89B-4DE9-854E-C4C9B9977587}" presName="divider" presStyleLbl="fgShp" presStyleIdx="0" presStyleCnt="1"/>
      <dgm:spPr/>
    </dgm:pt>
    <dgm:pt modelId="{C30C2C0B-E510-4A50-8BAB-05383DF89DF2}" type="pres">
      <dgm:prSet presAssocID="{8C1BC311-FE93-4382-8FC5-F844A28C7F9C}" presName="downArrow" presStyleLbl="node1" presStyleIdx="0" presStyleCnt="2"/>
      <dgm:spPr/>
    </dgm:pt>
    <dgm:pt modelId="{645E1FFF-6A03-4489-93BC-733A161FC460}" type="pres">
      <dgm:prSet presAssocID="{8C1BC311-FE93-4382-8FC5-F844A28C7F9C}" presName="downArrowText" presStyleLbl="revTx" presStyleIdx="0" presStyleCnt="2">
        <dgm:presLayoutVars>
          <dgm:bulletEnabled val="1"/>
        </dgm:presLayoutVars>
      </dgm:prSet>
      <dgm:spPr/>
    </dgm:pt>
    <dgm:pt modelId="{555DF4EA-549E-4316-AF28-A363B5051F43}" type="pres">
      <dgm:prSet presAssocID="{34676CBE-CDE3-43A6-8F21-510113C498F1}" presName="upArrow" presStyleLbl="node1" presStyleIdx="1" presStyleCnt="2"/>
      <dgm:spPr/>
    </dgm:pt>
    <dgm:pt modelId="{2B30459B-047E-4BC2-AB83-D9E3E1721C8C}" type="pres">
      <dgm:prSet presAssocID="{34676CBE-CDE3-43A6-8F21-510113C498F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5CCA6657-FE8A-4222-8BB8-BF7FB87E6A82}" srcId="{02FE5298-C89B-4DE9-854E-C4C9B9977587}" destId="{34676CBE-CDE3-43A6-8F21-510113C498F1}" srcOrd="1" destOrd="0" parTransId="{232BD0A1-CE96-4C6D-A9F7-BB6032441D90}" sibTransId="{971AB3A1-5B37-4EF1-A8B6-2F07C77732C4}"/>
    <dgm:cxn modelId="{0302497C-612B-4A16-8D02-F420C092F1C1}" srcId="{02FE5298-C89B-4DE9-854E-C4C9B9977587}" destId="{8C1BC311-FE93-4382-8FC5-F844A28C7F9C}" srcOrd="0" destOrd="0" parTransId="{E615DF27-DF8E-4402-8990-893EC7058B7E}" sibTransId="{7841CD2A-16E5-4287-8560-F1B05A509C8D}"/>
    <dgm:cxn modelId="{F2BB599E-9449-47F0-932C-6432B05B27A7}" type="presOf" srcId="{34676CBE-CDE3-43A6-8F21-510113C498F1}" destId="{2B30459B-047E-4BC2-AB83-D9E3E1721C8C}" srcOrd="0" destOrd="0" presId="urn:microsoft.com/office/officeart/2005/8/layout/arrow3"/>
    <dgm:cxn modelId="{0E11CFCC-BBD0-4E42-ADCA-4B9473F45634}" type="presOf" srcId="{8C1BC311-FE93-4382-8FC5-F844A28C7F9C}" destId="{645E1FFF-6A03-4489-93BC-733A161FC460}" srcOrd="0" destOrd="0" presId="urn:microsoft.com/office/officeart/2005/8/layout/arrow3"/>
    <dgm:cxn modelId="{D13E6DFA-41A0-4F89-8D7E-DFC60224FCDD}" type="presOf" srcId="{02FE5298-C89B-4DE9-854E-C4C9B9977587}" destId="{85439E5C-1603-478C-B65F-EF60592F1575}" srcOrd="0" destOrd="0" presId="urn:microsoft.com/office/officeart/2005/8/layout/arrow3"/>
    <dgm:cxn modelId="{931A54FA-B90B-45F0-AAFA-D861B0E0ED05}" type="presParOf" srcId="{85439E5C-1603-478C-B65F-EF60592F1575}" destId="{E4ABCCB7-4A22-4467-B62C-B65D36A92756}" srcOrd="0" destOrd="0" presId="urn:microsoft.com/office/officeart/2005/8/layout/arrow3"/>
    <dgm:cxn modelId="{748033D8-1C0A-4712-ACEF-E48F5A606A97}" type="presParOf" srcId="{85439E5C-1603-478C-B65F-EF60592F1575}" destId="{C30C2C0B-E510-4A50-8BAB-05383DF89DF2}" srcOrd="1" destOrd="0" presId="urn:microsoft.com/office/officeart/2005/8/layout/arrow3"/>
    <dgm:cxn modelId="{E97EC397-8A2A-4DCF-AFAD-1DCA1B866777}" type="presParOf" srcId="{85439E5C-1603-478C-B65F-EF60592F1575}" destId="{645E1FFF-6A03-4489-93BC-733A161FC460}" srcOrd="2" destOrd="0" presId="urn:microsoft.com/office/officeart/2005/8/layout/arrow3"/>
    <dgm:cxn modelId="{A5D3890D-0091-487C-8556-E8A0CDBB7758}" type="presParOf" srcId="{85439E5C-1603-478C-B65F-EF60592F1575}" destId="{555DF4EA-549E-4316-AF28-A363B5051F43}" srcOrd="3" destOrd="0" presId="urn:microsoft.com/office/officeart/2005/8/layout/arrow3"/>
    <dgm:cxn modelId="{91EEC645-9646-4B9C-A67B-E4688C3E354A}" type="presParOf" srcId="{85439E5C-1603-478C-B65F-EF60592F1575}" destId="{2B30459B-047E-4BC2-AB83-D9E3E1721C8C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37782-A22E-4CAA-82B3-8FE0BD6E61C7}">
      <dsp:nvSpPr>
        <dsp:cNvPr id="0" name=""/>
        <dsp:cNvSpPr/>
      </dsp:nvSpPr>
      <dsp:spPr>
        <a:xfrm>
          <a:off x="133666" y="2304259"/>
          <a:ext cx="1302529" cy="42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Mayo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Planificación</a:t>
          </a:r>
        </a:p>
      </dsp:txBody>
      <dsp:txXfrm>
        <a:off x="133666" y="2304259"/>
        <a:ext cx="1302529" cy="429242"/>
      </dsp:txXfrm>
    </dsp:sp>
    <dsp:sp modelId="{32E36CB4-4A67-4DF8-B07D-B8837CE2EDEA}">
      <dsp:nvSpPr>
        <dsp:cNvPr id="0" name=""/>
        <dsp:cNvSpPr/>
      </dsp:nvSpPr>
      <dsp:spPr>
        <a:xfrm>
          <a:off x="89723" y="2114200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FE6E0D-F94E-41FB-8F3F-EC9026901F6C}">
      <dsp:nvSpPr>
        <dsp:cNvPr id="0" name=""/>
        <dsp:cNvSpPr/>
      </dsp:nvSpPr>
      <dsp:spPr>
        <a:xfrm>
          <a:off x="162251" y="1969146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B02192-5071-4958-A1E4-F333A01B6220}">
      <dsp:nvSpPr>
        <dsp:cNvPr id="0" name=""/>
        <dsp:cNvSpPr/>
      </dsp:nvSpPr>
      <dsp:spPr>
        <a:xfrm>
          <a:off x="336316" y="1998156"/>
          <a:ext cx="162816" cy="1628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E7B533-785B-4F48-A5E3-5F0BF210484A}">
      <dsp:nvSpPr>
        <dsp:cNvPr id="0" name=""/>
        <dsp:cNvSpPr/>
      </dsp:nvSpPr>
      <dsp:spPr>
        <a:xfrm>
          <a:off x="481370" y="1838597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B28C72-5BA7-4527-9C64-BF256116F388}">
      <dsp:nvSpPr>
        <dsp:cNvPr id="0" name=""/>
        <dsp:cNvSpPr/>
      </dsp:nvSpPr>
      <dsp:spPr>
        <a:xfrm>
          <a:off x="669941" y="1780575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DD2DD3-2D77-4B0D-83D7-FEE6E2EEEFB3}">
      <dsp:nvSpPr>
        <dsp:cNvPr id="0" name=""/>
        <dsp:cNvSpPr/>
      </dsp:nvSpPr>
      <dsp:spPr>
        <a:xfrm>
          <a:off x="902028" y="1882113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6F2C5B-9946-4637-8403-91E6089647F6}">
      <dsp:nvSpPr>
        <dsp:cNvPr id="0" name=""/>
        <dsp:cNvSpPr/>
      </dsp:nvSpPr>
      <dsp:spPr>
        <a:xfrm>
          <a:off x="1047082" y="1954640"/>
          <a:ext cx="162816" cy="1628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D0E2F3-6C8B-41A2-B98A-CFCFA731BDFD}">
      <dsp:nvSpPr>
        <dsp:cNvPr id="0" name=""/>
        <dsp:cNvSpPr/>
      </dsp:nvSpPr>
      <dsp:spPr>
        <a:xfrm>
          <a:off x="1250159" y="2114200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828A67-CF48-4493-A554-726C924B75EB}">
      <dsp:nvSpPr>
        <dsp:cNvPr id="0" name=""/>
        <dsp:cNvSpPr/>
      </dsp:nvSpPr>
      <dsp:spPr>
        <a:xfrm>
          <a:off x="1337191" y="2273760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866766-C1BB-4BC0-84B7-E237108C71C5}">
      <dsp:nvSpPr>
        <dsp:cNvPr id="0" name=""/>
        <dsp:cNvSpPr/>
      </dsp:nvSpPr>
      <dsp:spPr>
        <a:xfrm>
          <a:off x="582908" y="1969146"/>
          <a:ext cx="266426" cy="266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1EEF06-9754-4CDD-8D41-8E70E7988C0C}">
      <dsp:nvSpPr>
        <dsp:cNvPr id="0" name=""/>
        <dsp:cNvSpPr/>
      </dsp:nvSpPr>
      <dsp:spPr>
        <a:xfrm>
          <a:off x="17196" y="2520352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4AA483-3233-40FF-9795-4D4432E1083B}">
      <dsp:nvSpPr>
        <dsp:cNvPr id="0" name=""/>
        <dsp:cNvSpPr/>
      </dsp:nvSpPr>
      <dsp:spPr>
        <a:xfrm>
          <a:off x="104229" y="2650901"/>
          <a:ext cx="162816" cy="1628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A9942E-40DF-43F1-8472-BDE0930DCAF0}">
      <dsp:nvSpPr>
        <dsp:cNvPr id="0" name=""/>
        <dsp:cNvSpPr/>
      </dsp:nvSpPr>
      <dsp:spPr>
        <a:xfrm>
          <a:off x="321811" y="2766945"/>
          <a:ext cx="236823" cy="23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45A6D2-9083-407A-A234-5FD15947ABB9}">
      <dsp:nvSpPr>
        <dsp:cNvPr id="0" name=""/>
        <dsp:cNvSpPr/>
      </dsp:nvSpPr>
      <dsp:spPr>
        <a:xfrm>
          <a:off x="626425" y="2955515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2FB401-93C5-438F-929B-D3E2586C2CBA}">
      <dsp:nvSpPr>
        <dsp:cNvPr id="0" name=""/>
        <dsp:cNvSpPr/>
      </dsp:nvSpPr>
      <dsp:spPr>
        <a:xfrm>
          <a:off x="684446" y="2766945"/>
          <a:ext cx="162816" cy="1628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C49047-5992-41F1-9F62-D24B9CE05C9F}">
      <dsp:nvSpPr>
        <dsp:cNvPr id="0" name=""/>
        <dsp:cNvSpPr/>
      </dsp:nvSpPr>
      <dsp:spPr>
        <a:xfrm>
          <a:off x="829501" y="2970021"/>
          <a:ext cx="103610" cy="103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6AE467-7BFF-40B2-BFC2-732412D62E8A}">
      <dsp:nvSpPr>
        <dsp:cNvPr id="0" name=""/>
        <dsp:cNvSpPr/>
      </dsp:nvSpPr>
      <dsp:spPr>
        <a:xfrm>
          <a:off x="960050" y="2737934"/>
          <a:ext cx="236823" cy="23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5958D0-CCAA-453B-BE83-87E02C333B7D}">
      <dsp:nvSpPr>
        <dsp:cNvPr id="0" name=""/>
        <dsp:cNvSpPr/>
      </dsp:nvSpPr>
      <dsp:spPr>
        <a:xfrm>
          <a:off x="1279169" y="2679912"/>
          <a:ext cx="162816" cy="1628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949824-939A-482F-9FE5-8653FE32DCE8}">
      <dsp:nvSpPr>
        <dsp:cNvPr id="0" name=""/>
        <dsp:cNvSpPr/>
      </dsp:nvSpPr>
      <dsp:spPr>
        <a:xfrm>
          <a:off x="1441986" y="1997915"/>
          <a:ext cx="478167" cy="912874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689899-E9A1-4536-9638-4B4BEC333344}">
      <dsp:nvSpPr>
        <dsp:cNvPr id="0" name=""/>
        <dsp:cNvSpPr/>
      </dsp:nvSpPr>
      <dsp:spPr>
        <a:xfrm>
          <a:off x="1920153" y="1998359"/>
          <a:ext cx="1304094" cy="91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Julio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/>
            <a:t>Simulación / Testeo</a:t>
          </a:r>
        </a:p>
      </dsp:txBody>
      <dsp:txXfrm>
        <a:off x="1920153" y="1998359"/>
        <a:ext cx="1304094" cy="912865"/>
      </dsp:txXfrm>
    </dsp:sp>
    <dsp:sp modelId="{C062944B-3A15-47E5-A955-E2F0B7D4D83E}">
      <dsp:nvSpPr>
        <dsp:cNvPr id="0" name=""/>
        <dsp:cNvSpPr/>
      </dsp:nvSpPr>
      <dsp:spPr>
        <a:xfrm>
          <a:off x="3224248" y="1997915"/>
          <a:ext cx="478167" cy="912874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73B3E0-2490-432C-A9F4-A1ECEC1E8F62}">
      <dsp:nvSpPr>
        <dsp:cNvPr id="0" name=""/>
        <dsp:cNvSpPr/>
      </dsp:nvSpPr>
      <dsp:spPr>
        <a:xfrm>
          <a:off x="3702415" y="1998359"/>
          <a:ext cx="1304094" cy="91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Septiembre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/>
            <a:t>Migración / Formación</a:t>
          </a:r>
        </a:p>
      </dsp:txBody>
      <dsp:txXfrm>
        <a:off x="3702415" y="1998359"/>
        <a:ext cx="1304094" cy="912865"/>
      </dsp:txXfrm>
    </dsp:sp>
    <dsp:sp modelId="{30C36FA4-8A45-41C4-B25A-B4BF586F7D51}">
      <dsp:nvSpPr>
        <dsp:cNvPr id="0" name=""/>
        <dsp:cNvSpPr/>
      </dsp:nvSpPr>
      <dsp:spPr>
        <a:xfrm>
          <a:off x="5006509" y="1997915"/>
          <a:ext cx="478167" cy="912874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F9CD32-8FF7-4A19-BA4D-34AFB32FEC4D}">
      <dsp:nvSpPr>
        <dsp:cNvPr id="0" name=""/>
        <dsp:cNvSpPr/>
      </dsp:nvSpPr>
      <dsp:spPr>
        <a:xfrm>
          <a:off x="5484677" y="1998359"/>
          <a:ext cx="1304094" cy="91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Mayo 2019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/>
            <a:t>Diseño de  plantilla</a:t>
          </a:r>
          <a:endParaRPr lang="es-ES" sz="1400" kern="1200" dirty="0"/>
        </a:p>
      </dsp:txBody>
      <dsp:txXfrm>
        <a:off x="5484677" y="1998359"/>
        <a:ext cx="1304094" cy="912865"/>
      </dsp:txXfrm>
    </dsp:sp>
    <dsp:sp modelId="{794C3A2D-A233-43F6-9851-C2D260A5F9AB}">
      <dsp:nvSpPr>
        <dsp:cNvPr id="0" name=""/>
        <dsp:cNvSpPr/>
      </dsp:nvSpPr>
      <dsp:spPr>
        <a:xfrm>
          <a:off x="6788771" y="1997915"/>
          <a:ext cx="478167" cy="912874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605FAC-9563-45D4-8692-B69218BF32CF}">
      <dsp:nvSpPr>
        <dsp:cNvPr id="0" name=""/>
        <dsp:cNvSpPr/>
      </dsp:nvSpPr>
      <dsp:spPr>
        <a:xfrm>
          <a:off x="7319103" y="1922473"/>
          <a:ext cx="1108479" cy="110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revistas.um.es</a:t>
          </a:r>
        </a:p>
      </dsp:txBody>
      <dsp:txXfrm>
        <a:off x="7481436" y="2084806"/>
        <a:ext cx="783813" cy="783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BCCB7-4A22-4467-B62C-B65D36A92756}">
      <dsp:nvSpPr>
        <dsp:cNvPr id="0" name=""/>
        <dsp:cNvSpPr/>
      </dsp:nvSpPr>
      <dsp:spPr>
        <a:xfrm rot="21300000">
          <a:off x="10385" y="659258"/>
          <a:ext cx="3363604" cy="385183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C2C0B-E510-4A50-8BAB-05383DF89DF2}">
      <dsp:nvSpPr>
        <dsp:cNvPr id="0" name=""/>
        <dsp:cNvSpPr/>
      </dsp:nvSpPr>
      <dsp:spPr>
        <a:xfrm>
          <a:off x="406125" y="85185"/>
          <a:ext cx="1015312" cy="68148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E1FFF-6A03-4489-93BC-733A161FC460}">
      <dsp:nvSpPr>
        <dsp:cNvPr id="0" name=""/>
        <dsp:cNvSpPr/>
      </dsp:nvSpPr>
      <dsp:spPr>
        <a:xfrm>
          <a:off x="1793719" y="0"/>
          <a:ext cx="1083000" cy="71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63 revistas</a:t>
          </a:r>
        </a:p>
      </dsp:txBody>
      <dsp:txXfrm>
        <a:off x="1793719" y="0"/>
        <a:ext cx="1083000" cy="715554"/>
      </dsp:txXfrm>
    </dsp:sp>
    <dsp:sp modelId="{555DF4EA-549E-4316-AF28-A363B5051F43}">
      <dsp:nvSpPr>
        <dsp:cNvPr id="0" name=""/>
        <dsp:cNvSpPr/>
      </dsp:nvSpPr>
      <dsp:spPr>
        <a:xfrm>
          <a:off x="1962938" y="937035"/>
          <a:ext cx="1015312" cy="681480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0459B-047E-4BC2-AB83-D9E3E1721C8C}">
      <dsp:nvSpPr>
        <dsp:cNvPr id="0" name=""/>
        <dsp:cNvSpPr/>
      </dsp:nvSpPr>
      <dsp:spPr>
        <a:xfrm>
          <a:off x="507656" y="988146"/>
          <a:ext cx="1083000" cy="71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19,100 registros</a:t>
          </a:r>
        </a:p>
      </dsp:txBody>
      <dsp:txXfrm>
        <a:off x="507656" y="988146"/>
        <a:ext cx="1083000" cy="715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B22C8C1-92D4-4155-A379-9D7C766B05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7C46133-DC9D-4386-B2F3-F3C47FC66D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78549A0-B091-4D82-859D-C3F3084C3055}" type="datetimeFigureOut">
              <a:rPr lang="es-ES"/>
              <a:pPr>
                <a:defRPr/>
              </a:pPr>
              <a:t>01/06/2019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D8A903D-4FD7-4AD2-A2BD-F107FD7F9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C90B9327-0D5B-4A31-ABA0-188DD6A25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A277D39-8B7B-48E7-ACE9-A0DAF7D3BF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6687004-9E0A-4707-A76E-D83B7C8F3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91197D-76AC-49E7-843D-7CC468DE9B0E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D91634A3-F9C6-44CB-AAAD-AF234EB6FF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BE541E22-1B31-4DA0-8CD6-5ECA8AD447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F1D7FC94-6884-4385-A091-BB66CC5AA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62B4C4-3CE9-42CE-AC92-2716E05E7375}" type="slidenum">
              <a:rPr lang="es-ES" altLang="es-ES"/>
              <a:pPr eaLnBrk="1" hangingPunct="1"/>
              <a:t>2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2FCAD1-55B4-46AC-9D97-FC2F2F47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209C-2A96-466E-B6BE-D58AAC58C2E5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6EB283-972C-44F3-B24B-9FECE62C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CB800-F3FE-48E4-99AB-582DC261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CAD7-188B-4E42-89AC-139847861E2C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4147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97E239-9C1B-426A-87D9-600770F1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E349-D29A-4CDD-80FA-8057739312E3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346D7-5467-4035-BDB3-64336B73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EC607-ADD3-4455-81AA-4CEF4C4B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9CAA6-6B4E-4537-A219-76E89186B56D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7934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F99E00-505E-478B-8D50-291B3851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CB20-5212-45DE-AC43-53AF288C545D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59A284-DFBD-4DB2-B096-17FD993D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7B9789-1DE1-40DE-A66F-BD4A05BB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1A7B-0FA7-4C9C-85BA-9794210DEDBC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5617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242BB-6745-47D3-97BF-914ABB0A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0A5-1955-4DE9-9101-018A41689D01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832838-311D-4BD2-9B98-9298CBFC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54C7E1-F30C-4720-804D-560045EA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F25A6-93EE-4E4A-A898-265D94EB1F0F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6569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8D906-AE8C-40A7-85E6-DE746628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DA45-6B3E-4963-9687-F2408B39092D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E667E-0D42-452E-A1B4-63371B91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E378B5-1D97-4AAC-8156-E2C3008B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BE0B-5C70-475A-9880-0E99944A7EBE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760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AF1C9BCD-599A-4537-BFCD-C7517AC8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00EF-D9F4-4D4C-87F4-6AC7A750F87A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78DEF7F-D641-419F-A5FE-A89DFAEF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A377BB3-D9EF-41E9-AAC5-E46083AF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44D93-2F6C-4869-83C4-6F78040BFFD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664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5350182E-8EC6-4722-8BF6-BB0B988C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7C6E-72BD-458F-8A3D-F8602B90D80F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4A0AB7F-8011-4C0C-8041-264F74CD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B32B5BF-5AEC-4FCB-ABBC-42DB1C23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0808D-6E22-4A57-A3B7-8BE0AB294056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8790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8073A709-8D9D-4B5A-9E6F-C9985BB7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D67-1680-4FC3-AB3E-29E884D9EA1B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76AC028-DEC7-4B62-80FF-A65FDFA8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8512312-7DCC-4E75-A194-06EA8173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BF36-335E-4199-AB49-CF34E4E66400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3406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93DFA122-F866-43B4-AEE5-A0BE1525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D5DB-76BC-4052-9F90-261C711C0575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001767D2-AE26-45E8-8347-1D8D1C64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34733FF-5A66-4055-802C-4BE0B7A5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2414-41EF-4FD6-A442-E34525C8FB07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1126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11D4C33-4B71-4A70-B9D2-12249D60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07D9-7891-4420-B3E0-3A8E8637C334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12B1311-AEC2-4FC4-9E79-BB9634CD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9A5C4F2-9094-4299-99B1-C844ADFB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EA9FB-5A58-4364-B8DE-81FEF87397F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1790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A74862D-F129-498D-AA7F-C0D8B8C8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0384-1C4F-49BE-8758-90D6D2185C2C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42C3EB-8431-4D09-993E-D2B251CD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B3DCC93-59C4-42A1-9277-BED1D95E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44D8-4996-4851-8998-114109BEC733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9468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B69B718E-CEE5-4509-BCED-4D94D459AE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7499AD4-5427-4E69-B202-4489B2756F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18E9C-7280-43D1-A415-09A1C6998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7435095-285C-4273-8607-DEB3D19D24E2}" type="datetime1">
              <a:rPr lang="es-ES_tradnl" altLang="es-ES"/>
              <a:pPr>
                <a:defRPr/>
              </a:pPr>
              <a:t>01/06/2019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5A4152-5936-48BD-999E-BFEDA49CB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DFDEBC-B91F-428A-9FB5-6124C228A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7BC3B5-D9C0-4939-ABDB-B0F6552CA174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osanalc@um.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>
            <a:extLst>
              <a:ext uri="{FF2B5EF4-FFF2-40B4-BE49-F238E27FC236}">
                <a16:creationId xmlns:a16="http://schemas.microsoft.com/office/drawing/2014/main" id="{69591566-0AC7-4653-B2B7-FD121391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48355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600" b="1">
                <a:solidFill>
                  <a:schemeClr val="bg1"/>
                </a:solidFill>
              </a:rPr>
              <a:t>Migración a OJS 3 del Portal de Revistas de la </a:t>
            </a:r>
            <a:r>
              <a:rPr lang="es-ES" altLang="es-ES" sz="3600" b="1" i="1">
                <a:solidFill>
                  <a:schemeClr val="bg1"/>
                </a:solidFill>
              </a:rPr>
              <a:t>Universidad de Murcia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 b="1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 b="1" i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5400" b="1" i="1">
                <a:solidFill>
                  <a:schemeClr val="bg1"/>
                </a:solidFill>
              </a:rPr>
              <a:t>revistas.um.es</a:t>
            </a:r>
          </a:p>
        </p:txBody>
      </p:sp>
      <p:sp>
        <p:nvSpPr>
          <p:cNvPr id="2051" name="1 CuadroTexto">
            <a:extLst>
              <a:ext uri="{FF2B5EF4-FFF2-40B4-BE49-F238E27FC236}">
                <a16:creationId xmlns:a16="http://schemas.microsoft.com/office/drawing/2014/main" id="{6D83A1AC-72D2-4919-B1FB-BF4FF23AC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732463"/>
            <a:ext cx="5472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000">
                <a:solidFill>
                  <a:schemeClr val="bg1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Rosana López Carreño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400">
                <a:solidFill>
                  <a:schemeClr val="bg1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Coord. Publicaciones y Patrimonio Digital. UMU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E8AF94C8-6360-4280-B5B4-67A46C3E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77788"/>
            <a:ext cx="8229600" cy="1143000"/>
          </a:xfrm>
        </p:spPr>
        <p:txBody>
          <a:bodyPr/>
          <a:lstStyle/>
          <a:p>
            <a:pPr algn="l" eaLnBrk="1" hangingPunct="1"/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s-ES" altLang="es-ES" sz="32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revistas.um.es</a:t>
            </a:r>
            <a:r>
              <a:rPr lang="es-ES" altLang="es-ES" sz="28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        OJS 3</a:t>
            </a:r>
            <a:endParaRPr lang="es-ES_tradnl" altLang="es-ES" sz="28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3075" name="2 Marcador de contenido">
            <a:extLst>
              <a:ext uri="{FF2B5EF4-FFF2-40B4-BE49-F238E27FC236}">
                <a16:creationId xmlns:a16="http://schemas.microsoft.com/office/drawing/2014/main" id="{1FB7AC1F-4F3C-4E20-8232-9AE87E5709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ES" altLang="es-ES">
                <a:ea typeface="ＭＳ Ｐゴシック" panose="020B0600070205080204" pitchFamily="34" charset="-128"/>
              </a:rPr>
              <a:t>OJS 2</a:t>
            </a:r>
          </a:p>
        </p:txBody>
      </p:sp>
      <p:sp>
        <p:nvSpPr>
          <p:cNvPr id="3076" name="3 Marcador de contenido">
            <a:extLst>
              <a:ext uri="{FF2B5EF4-FFF2-40B4-BE49-F238E27FC236}">
                <a16:creationId xmlns:a16="http://schemas.microsoft.com/office/drawing/2014/main" id="{A5B1D319-1DBF-418F-80D9-DDF360871C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ES" altLang="es-ES">
                <a:ea typeface="ＭＳ Ｐゴシック" panose="020B0600070205080204" pitchFamily="34" charset="-128"/>
              </a:rPr>
              <a:t>OJS 3</a:t>
            </a: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C878FF25-A9CE-4514-9BE7-FDC14949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93750"/>
            <a:ext cx="523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6 Imagen">
            <a:extLst>
              <a:ext uri="{FF2B5EF4-FFF2-40B4-BE49-F238E27FC236}">
                <a16:creationId xmlns:a16="http://schemas.microsoft.com/office/drawing/2014/main" id="{9615F377-3D9E-42FA-8AAC-8233EFADB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060575"/>
            <a:ext cx="39354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1 Imagen">
            <a:extLst>
              <a:ext uri="{FF2B5EF4-FFF2-40B4-BE49-F238E27FC236}">
                <a16:creationId xmlns:a16="http://schemas.microsoft.com/office/drawing/2014/main" id="{2231BD3D-BBB5-4999-99C1-A4715E8DD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340836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57F18387-40AD-4B7C-B187-E8706CCBA200}"/>
              </a:ext>
            </a:extLst>
          </p:cNvPr>
          <p:cNvSpPr/>
          <p:nvPr/>
        </p:nvSpPr>
        <p:spPr>
          <a:xfrm>
            <a:off x="3582988" y="1773238"/>
            <a:ext cx="1997075" cy="142875"/>
          </a:xfrm>
          <a:prstGeom prst="rightArrow">
            <a:avLst/>
          </a:prstGeom>
          <a:solidFill>
            <a:srgbClr val="8D0D0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>
            <a:extLst>
              <a:ext uri="{FF2B5EF4-FFF2-40B4-BE49-F238E27FC236}">
                <a16:creationId xmlns:a16="http://schemas.microsoft.com/office/drawing/2014/main" id="{4B5AC0ED-73B7-44C6-BE33-B9CA1DC30B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1556791"/>
          <a:ext cx="8496944" cy="485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Título 1">
            <a:extLst>
              <a:ext uri="{FF2B5EF4-FFF2-40B4-BE49-F238E27FC236}">
                <a16:creationId xmlns:a16="http://schemas.microsoft.com/office/drawing/2014/main" id="{B5A11B9F-4A95-4CA1-BC7C-957ED7A0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/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s-ES" altLang="es-ES" sz="32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revistas.um.es</a:t>
            </a:r>
            <a:r>
              <a:rPr lang="es-ES" altLang="es-ES" sz="28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        OJS 3</a:t>
            </a:r>
            <a:endParaRPr lang="es-ES_tradnl" altLang="es-ES" sz="28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796FCA4-596E-4DA6-8DB3-7D17557A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93750"/>
            <a:ext cx="523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contenido 2">
            <a:extLst>
              <a:ext uri="{FF2B5EF4-FFF2-40B4-BE49-F238E27FC236}">
                <a16:creationId xmlns:a16="http://schemas.microsoft.com/office/drawing/2014/main" id="{26519C83-2B31-4264-99BC-A848CC53F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es-ES_tradnl" altLang="es-ES" sz="2400" b="1">
                <a:ea typeface="ＭＳ Ｐゴシック" panose="020B0600070205080204" pitchFamily="34" charset="-128"/>
              </a:rPr>
              <a:t>Planificación</a:t>
            </a:r>
          </a:p>
          <a:p>
            <a:pPr lvl="1"/>
            <a:r>
              <a:rPr lang="es-ES_tradnl" altLang="es-ES" sz="2000">
                <a:ea typeface="ＭＳ Ｐゴシック" panose="020B0600070205080204" pitchFamily="34" charset="-128"/>
              </a:rPr>
              <a:t>Estudio del estado de los títulos del catálogo de revistas:</a:t>
            </a:r>
          </a:p>
          <a:p>
            <a:pPr lvl="2"/>
            <a:r>
              <a:rPr lang="es-ES_tradnl" altLang="es-ES" sz="1600">
                <a:ea typeface="ＭＳ Ｐゴシック" panose="020B0600070205080204" pitchFamily="34" charset="-128"/>
              </a:rPr>
              <a:t>Identificar formatos: impresas, híbridas, electrónicas.</a:t>
            </a:r>
          </a:p>
          <a:p>
            <a:pPr lvl="2"/>
            <a:r>
              <a:rPr lang="es-ES_tradnl" altLang="es-ES" sz="1600">
                <a:ea typeface="ＭＳ Ｐゴシック" panose="020B0600070205080204" pitchFamily="34" charset="-128"/>
              </a:rPr>
              <a:t>Cumplimento de periodicidad: activas (44) e históricas (19).</a:t>
            </a:r>
          </a:p>
          <a:p>
            <a:pPr lvl="2"/>
            <a:r>
              <a:rPr lang="es-ES_tradnl" altLang="es-ES" sz="1600">
                <a:ea typeface="ＭＳ Ｐゴシック" panose="020B0600070205080204" pitchFamily="34" charset="-128"/>
              </a:rPr>
              <a:t>Uso del gestor de revistas OJS: gestión editorial completa / carga directa</a:t>
            </a:r>
          </a:p>
          <a:p>
            <a:pPr lvl="2"/>
            <a:r>
              <a:rPr lang="es-ES_tradnl" altLang="es-ES" sz="1600">
                <a:ea typeface="ＭＳ Ｐゴシック" panose="020B0600070205080204" pitchFamily="34" charset="-128"/>
              </a:rPr>
              <a:t>Visibilidad de las revistas:</a:t>
            </a:r>
          </a:p>
          <a:p>
            <a:pPr lvl="3"/>
            <a:r>
              <a:rPr lang="es-ES_tradnl" altLang="es-ES" sz="1200">
                <a:ea typeface="ＭＳ Ｐゴシック" panose="020B0600070205080204" pitchFamily="34" charset="-128"/>
              </a:rPr>
              <a:t>Indización en bases de datos de citas (</a:t>
            </a:r>
            <a:r>
              <a:rPr lang="it-IT" altLang="es-ES" sz="1200">
                <a:ea typeface="ＭＳ Ｐゴシック" panose="020B0600070205080204" pitchFamily="34" charset="-128"/>
              </a:rPr>
              <a:t>AHCI,  ESCI, SCIE, SSCI, Scopus).</a:t>
            </a:r>
          </a:p>
          <a:p>
            <a:pPr lvl="3"/>
            <a:r>
              <a:rPr lang="es-ES_tradnl" altLang="es-ES" sz="1200">
                <a:ea typeface="ＭＳ Ｐゴシック" panose="020B0600070205080204" pitchFamily="34" charset="-128"/>
              </a:rPr>
              <a:t>Sistemas de evaluación superados (DOAJ, ERIHPlus, LATINDEX, Sello FECYT).</a:t>
            </a:r>
          </a:p>
          <a:p>
            <a:pPr lvl="3"/>
            <a:r>
              <a:rPr lang="es-ES_tradnl" altLang="es-ES" sz="1200">
                <a:ea typeface="ＭＳ Ｐゴシック" panose="020B0600070205080204" pitchFamily="34" charset="-128"/>
              </a:rPr>
              <a:t>Posicionamiento en rankings: JCR / SJR</a:t>
            </a:r>
          </a:p>
          <a:p>
            <a:pPr lvl="2"/>
            <a:endParaRPr lang="es-ES_tradnl" altLang="es-ES" sz="1600">
              <a:ea typeface="ＭＳ Ｐゴシック" panose="020B0600070205080204" pitchFamily="34" charset="-128"/>
            </a:endParaRPr>
          </a:p>
        </p:txBody>
      </p:sp>
      <p:sp>
        <p:nvSpPr>
          <p:cNvPr id="5123" name="Título 1">
            <a:extLst>
              <a:ext uri="{FF2B5EF4-FFF2-40B4-BE49-F238E27FC236}">
                <a16:creationId xmlns:a16="http://schemas.microsoft.com/office/drawing/2014/main" id="{71AD5462-5CDD-4F02-A9EE-4E367500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/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s-ES" altLang="es-ES" sz="32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revistas.um.es</a:t>
            </a:r>
            <a:r>
              <a:rPr lang="es-ES" altLang="es-ES" sz="28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        OJS 3</a:t>
            </a:r>
            <a:endParaRPr lang="es-ES_tradnl" altLang="es-ES" sz="28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F5693A4-63A0-4F9C-8253-5AF090F6B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93750"/>
            <a:ext cx="523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>
            <a:extLst>
              <a:ext uri="{FF2B5EF4-FFF2-40B4-BE49-F238E27FC236}">
                <a16:creationId xmlns:a16="http://schemas.microsoft.com/office/drawing/2014/main" id="{F308096E-5C69-4D21-A46D-07AFB7F33D85}"/>
              </a:ext>
            </a:extLst>
          </p:cNvPr>
          <p:cNvGraphicFramePr/>
          <p:nvPr/>
        </p:nvGraphicFramePr>
        <p:xfrm>
          <a:off x="2699792" y="4677628"/>
          <a:ext cx="3384376" cy="170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CuadroTexto">
            <a:extLst>
              <a:ext uri="{FF2B5EF4-FFF2-40B4-BE49-F238E27FC236}">
                <a16:creationId xmlns:a16="http://schemas.microsoft.com/office/drawing/2014/main" id="{12805C6E-884A-4C9E-827E-91FC2DD24DDE}"/>
              </a:ext>
            </a:extLst>
          </p:cNvPr>
          <p:cNvSpPr txBox="1"/>
          <p:nvPr/>
        </p:nvSpPr>
        <p:spPr>
          <a:xfrm>
            <a:off x="3211513" y="6249988"/>
            <a:ext cx="11525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50" i="1" dirty="0">
                <a:latin typeface="Arial" charset="0"/>
              </a:rPr>
              <a:t>(Agosto 2018)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contenido 2">
            <a:extLst>
              <a:ext uri="{FF2B5EF4-FFF2-40B4-BE49-F238E27FC236}">
                <a16:creationId xmlns:a16="http://schemas.microsoft.com/office/drawing/2014/main" id="{B3C42D15-C133-4D90-BB2F-7CA3696E7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s-ES_tradnl" altLang="es-ES" sz="2400" b="1" dirty="0">
                <a:ea typeface="ＭＳ Ｐゴシック" pitchFamily="34" charset="-128"/>
              </a:rPr>
              <a:t>Planificación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 altLang="es-ES" sz="2000" dirty="0">
                <a:ea typeface="ＭＳ Ｐゴシック" pitchFamily="34" charset="-128"/>
              </a:rPr>
              <a:t>Establecimiento de procedimiento y cronograma de la migración.</a:t>
            </a:r>
          </a:p>
          <a:p>
            <a:pPr lvl="2">
              <a:buFont typeface="Arial" charset="0"/>
              <a:buChar char="•"/>
              <a:defRPr/>
            </a:pPr>
            <a:r>
              <a:rPr lang="es-ES_tradnl" altLang="es-ES" sz="1600" dirty="0">
                <a:ea typeface="ＭＳ Ｐゴシック" pitchFamily="34" charset="-128"/>
              </a:rPr>
              <a:t>Reuniones preparatorias con editores.</a:t>
            </a:r>
          </a:p>
          <a:p>
            <a:pPr lvl="2">
              <a:buFont typeface="Arial" charset="0"/>
              <a:buChar char="•"/>
              <a:defRPr/>
            </a:pPr>
            <a:r>
              <a:rPr lang="es-ES_tradnl" altLang="es-ES" sz="1600" dirty="0">
                <a:ea typeface="ＭＳ Ｐゴシック" pitchFamily="34" charset="-128"/>
              </a:rPr>
              <a:t>Reuniones preparatorias con informáticos (</a:t>
            </a:r>
            <a:r>
              <a:rPr lang="es-ES_tradnl" altLang="es-ES" sz="1600" b="1" dirty="0">
                <a:ea typeface="ＭＳ Ｐゴシック" pitchFamily="34" charset="-128"/>
              </a:rPr>
              <a:t>TICARUM</a:t>
            </a:r>
            <a:r>
              <a:rPr lang="es-ES_tradnl" altLang="es-ES" sz="1600" dirty="0">
                <a:ea typeface="ＭＳ Ｐゴシック" pitchFamily="34" charset="-128"/>
              </a:rPr>
              <a:t>).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 altLang="es-ES" sz="2000" dirty="0">
                <a:ea typeface="ＭＳ Ｐゴシック" pitchFamily="34" charset="-128"/>
              </a:rPr>
              <a:t>Elaboración de un plan de formación y asesoramiento técnico a las revistas</a:t>
            </a:r>
          </a:p>
          <a:p>
            <a:pPr lvl="2">
              <a:buFont typeface="Arial" charset="0"/>
              <a:buChar char="•"/>
              <a:defRPr/>
            </a:pPr>
            <a:r>
              <a:rPr lang="es-ES_tradnl" altLang="es-ES" sz="1600" dirty="0">
                <a:ea typeface="ＭＳ Ｐゴシック" pitchFamily="34" charset="-128"/>
              </a:rPr>
              <a:t>Elaboración de una guía básica OJS 3 en formato impreso y en formato electrónico en abierto (septiembre 2018).</a:t>
            </a:r>
          </a:p>
          <a:p>
            <a:pPr lvl="2">
              <a:buFont typeface="Arial" charset="0"/>
              <a:buChar char="•"/>
              <a:defRPr/>
            </a:pPr>
            <a:endParaRPr lang="es-ES_tradnl" altLang="es-ES" sz="1600" dirty="0">
              <a:ea typeface="ＭＳ Ｐゴシック" pitchFamily="34" charset="-128"/>
            </a:endParaRPr>
          </a:p>
          <a:p>
            <a:pPr marL="457200" lvl="1" indent="0">
              <a:buFont typeface="Arial" charset="0"/>
              <a:buNone/>
              <a:defRPr/>
            </a:pPr>
            <a:endParaRPr lang="es-ES_tradnl" altLang="es-ES" sz="2000" dirty="0">
              <a:ea typeface="ＭＳ Ｐゴシック" pitchFamily="34" charset="-128"/>
            </a:endParaRPr>
          </a:p>
        </p:txBody>
      </p:sp>
      <p:sp>
        <p:nvSpPr>
          <p:cNvPr id="6147" name="Título 1">
            <a:extLst>
              <a:ext uri="{FF2B5EF4-FFF2-40B4-BE49-F238E27FC236}">
                <a16:creationId xmlns:a16="http://schemas.microsoft.com/office/drawing/2014/main" id="{2A026867-FE23-4412-82B5-76BC6F52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/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s-ES" altLang="es-ES" sz="32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revistas.um.es</a:t>
            </a:r>
            <a:r>
              <a:rPr lang="es-ES" altLang="es-ES" sz="28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        OJS 3</a:t>
            </a:r>
            <a:endParaRPr lang="es-ES_tradnl" altLang="es-ES" sz="28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CAA7B46-F8AF-432F-A16C-9A3D08009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93750"/>
            <a:ext cx="523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">
            <a:extLst>
              <a:ext uri="{FF2B5EF4-FFF2-40B4-BE49-F238E27FC236}">
                <a16:creationId xmlns:a16="http://schemas.microsoft.com/office/drawing/2014/main" id="{E03295E0-CCBE-4A7D-AF3F-51F6B2D8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180022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DD7A9259-9806-4B59-803B-E9E78734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/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s-ES" altLang="es-ES" sz="32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revistas.um.es</a:t>
            </a:r>
            <a:r>
              <a:rPr lang="es-ES" altLang="es-ES" sz="28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        OJS 3</a:t>
            </a:r>
            <a:endParaRPr lang="es-ES_tradnl" altLang="es-ES" sz="28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7171" name="Marcador de contenido 2">
            <a:extLst>
              <a:ext uri="{FF2B5EF4-FFF2-40B4-BE49-F238E27FC236}">
                <a16:creationId xmlns:a16="http://schemas.microsoft.com/office/drawing/2014/main" id="{F2B724EB-2DCA-425C-B893-FDF9029E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ES" sz="2600" b="1">
                <a:ea typeface="ＭＳ Ｐゴシック" panose="020B0600070205080204" pitchFamily="34" charset="-128"/>
              </a:rPr>
              <a:t>Comunicación con las revistas.</a:t>
            </a:r>
          </a:p>
          <a:p>
            <a:pPr lvl="1"/>
            <a:r>
              <a:rPr lang="es-ES_tradnl" altLang="es-ES" sz="2200">
                <a:ea typeface="ＭＳ Ｐゴシック" panose="020B0600070205080204" pitchFamily="34" charset="-128"/>
              </a:rPr>
              <a:t>Creación de una lista de distribución: </a:t>
            </a:r>
            <a:r>
              <a:rPr lang="es-ES_tradnl" altLang="es-ES" sz="2200" b="1">
                <a:ea typeface="ＭＳ Ｐゴシック" panose="020B0600070205080204" pitchFamily="34" charset="-128"/>
              </a:rPr>
              <a:t>revistas@listas.um.es</a:t>
            </a:r>
          </a:p>
          <a:p>
            <a:r>
              <a:rPr lang="es-ES_tradnl" altLang="es-ES" sz="2600" b="1">
                <a:ea typeface="ＭＳ Ｐゴシック" panose="020B0600070205080204" pitchFamily="34" charset="-128"/>
              </a:rPr>
              <a:t>Incidencias</a:t>
            </a:r>
            <a:r>
              <a:rPr lang="es-ES_tradnl" altLang="es-ES" sz="2600">
                <a:ea typeface="ＭＳ Ｐゴシック" panose="020B0600070205080204" pitchFamily="34" charset="-128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altLang="es-ES" sz="2400">
                <a:ea typeface="ＭＳ Ｐゴシック" panose="020B0600070205080204" pitchFamily="34" charset="-128"/>
              </a:rPr>
              <a:t>Nº de incidencias consecuencia de la migración: </a:t>
            </a:r>
            <a:r>
              <a:rPr lang="es-ES_tradnl" altLang="es-ES" sz="2400" b="1">
                <a:ea typeface="ＭＳ Ｐゴシック" panose="020B0600070205080204" pitchFamily="34" charset="-128"/>
              </a:rPr>
              <a:t>251</a:t>
            </a:r>
          </a:p>
          <a:p>
            <a:pPr lvl="2"/>
            <a:r>
              <a:rPr lang="es-ES_tradnl" altLang="es-ES" sz="1800">
                <a:ea typeface="ＭＳ Ｐゴシック" panose="020B0600070205080204" pitchFamily="34" charset="-128"/>
              </a:rPr>
              <a:t>seguridad, acceso y </a:t>
            </a:r>
            <a:r>
              <a:rPr lang="es-ES_tradnl" altLang="es-ES" sz="1800" b="1">
                <a:ea typeface="ＭＳ Ｐゴシック" panose="020B0600070205080204" pitchFamily="34" charset="-128"/>
              </a:rPr>
              <a:t>autentificación</a:t>
            </a:r>
            <a:r>
              <a:rPr lang="es-ES_tradnl" altLang="es-ES" sz="1800">
                <a:ea typeface="ＭＳ Ｐゴシック" panose="020B0600070205080204" pitchFamily="34" charset="-128"/>
              </a:rPr>
              <a:t>, metadatos, idioma, conversión de formularios, gestión de revisores,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altLang="es-ES" sz="2400">
                <a:ea typeface="ＭＳ Ｐゴシック" panose="020B0600070205080204" pitchFamily="34" charset="-128"/>
              </a:rPr>
              <a:t>Nº de incidencias de edición electrónica: </a:t>
            </a:r>
            <a:r>
              <a:rPr lang="es-ES_tradnl" altLang="es-ES" sz="2400" b="1">
                <a:ea typeface="ＭＳ Ｐゴシック" panose="020B0600070205080204" pitchFamily="34" charset="-128"/>
              </a:rPr>
              <a:t>108</a:t>
            </a:r>
          </a:p>
          <a:p>
            <a:pPr lvl="2"/>
            <a:r>
              <a:rPr lang="es-ES_tradnl" altLang="es-ES" sz="1800">
                <a:ea typeface="ＭＳ Ｐゴシック" panose="020B0600070205080204" pitchFamily="34" charset="-128"/>
              </a:rPr>
              <a:t>(registro automático de DOIs, carga rápida de artículos, edición web de la revista, establecimiento de ORCID, gestión de mailings, etc.)</a:t>
            </a:r>
            <a:endParaRPr lang="es-ES_tradnl" altLang="es-ES" sz="1800" b="1">
              <a:ea typeface="ＭＳ Ｐゴシック" panose="020B0600070205080204" pitchFamily="34" charset="-128"/>
            </a:endParaRPr>
          </a:p>
        </p:txBody>
      </p:sp>
      <p:sp>
        <p:nvSpPr>
          <p:cNvPr id="2" name="1 Flecha a la derecha con bandas">
            <a:extLst>
              <a:ext uri="{FF2B5EF4-FFF2-40B4-BE49-F238E27FC236}">
                <a16:creationId xmlns:a16="http://schemas.microsoft.com/office/drawing/2014/main" id="{7DF673AA-7373-45AB-AACC-1EC8BF536455}"/>
              </a:ext>
            </a:extLst>
          </p:cNvPr>
          <p:cNvSpPr/>
          <p:nvPr/>
        </p:nvSpPr>
        <p:spPr>
          <a:xfrm>
            <a:off x="3059113" y="788988"/>
            <a:ext cx="504825" cy="3825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8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252B15D2-B76F-4BDC-88BC-A227C5F7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/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s-ES" altLang="es-ES" sz="32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revistas.um.es</a:t>
            </a:r>
            <a:r>
              <a:rPr lang="es-ES" altLang="es-ES" sz="28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        OJS 3</a:t>
            </a:r>
            <a:endParaRPr lang="es-ES_tradnl" altLang="es-ES" sz="28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8195" name="Marcador de contenido 2">
            <a:extLst>
              <a:ext uri="{FF2B5EF4-FFF2-40B4-BE49-F238E27FC236}">
                <a16:creationId xmlns:a16="http://schemas.microsoft.com/office/drawing/2014/main" id="{4A382447-398F-46D9-ADFF-1B1A555F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s-ES_tradnl" altLang="es-ES" sz="2600" b="1">
                <a:ea typeface="ＭＳ Ｐゴシック" panose="020B0600070205080204" pitchFamily="34" charset="-128"/>
              </a:rPr>
              <a:t>Acciones de mejora en desarrollo:</a:t>
            </a:r>
          </a:p>
          <a:p>
            <a:pPr lvl="1"/>
            <a:r>
              <a:rPr lang="es-ES" altLang="es-ES" sz="2000">
                <a:ea typeface="ＭＳ Ｐゴシック" panose="020B0600070205080204" pitchFamily="34" charset="-128"/>
              </a:rPr>
              <a:t>Junto con el Centro de Formación y Desarrollo Profesional (CFDP), establecimiento del </a:t>
            </a:r>
            <a:r>
              <a:rPr lang="es-ES" altLang="es-ES" sz="2000" b="1">
                <a:ea typeface="ＭＳ Ｐゴシック" panose="020B0600070205080204" pitchFamily="34" charset="-128"/>
              </a:rPr>
              <a:t>plan de formación 2019 </a:t>
            </a:r>
            <a:r>
              <a:rPr lang="es-ES" altLang="es-ES" sz="2000">
                <a:ea typeface="ＭＳ Ｐゴシック" panose="020B0600070205080204" pitchFamily="34" charset="-128"/>
              </a:rPr>
              <a:t>exclusivo para los editores de revistas de la UMU. Consta de 3 cursos formativos en torno a:</a:t>
            </a:r>
          </a:p>
          <a:p>
            <a:pPr lvl="2"/>
            <a:r>
              <a:rPr lang="es-ES" altLang="es-ES" sz="1600">
                <a:ea typeface="ＭＳ Ｐゴシック" panose="020B0600070205080204" pitchFamily="34" charset="-128"/>
              </a:rPr>
              <a:t>Gestor de revistas OJS3 (enero-febrero)</a:t>
            </a:r>
          </a:p>
          <a:p>
            <a:pPr lvl="2"/>
            <a:r>
              <a:rPr lang="es-ES" altLang="es-ES" sz="1600">
                <a:ea typeface="ＭＳ Ｐゴシック" panose="020B0600070205080204" pitchFamily="34" charset="-128"/>
              </a:rPr>
              <a:t>Propiedad intelectual en la edición electrónica universitaria (junio)</a:t>
            </a:r>
          </a:p>
          <a:p>
            <a:pPr lvl="2"/>
            <a:r>
              <a:rPr lang="es-ES" altLang="es-ES" sz="1600">
                <a:ea typeface="ＭＳ Ｐゴシック" panose="020B0600070205080204" pitchFamily="34" charset="-128"/>
              </a:rPr>
              <a:t>Visibilidad e impacto de las publicaciones: buenas prácticas (octubre-noviembre)</a:t>
            </a:r>
          </a:p>
          <a:p>
            <a:pPr lvl="1"/>
            <a:r>
              <a:rPr lang="es-ES_tradnl" altLang="es-ES" sz="2000">
                <a:ea typeface="ＭＳ Ｐゴシック" panose="020B0600070205080204" pitchFamily="34" charset="-128"/>
              </a:rPr>
              <a:t>Normalización de las descripciones de las revistas: buenas prácticas.</a:t>
            </a:r>
          </a:p>
          <a:p>
            <a:pPr lvl="1"/>
            <a:r>
              <a:rPr lang="es-ES_tradnl" altLang="es-ES" sz="2000">
                <a:ea typeface="ＭＳ Ｐゴシック" panose="020B0600070205080204" pitchFamily="34" charset="-128"/>
              </a:rPr>
              <a:t>Adopción de ORCID como campo obligatorio de registro de autoridades en revistas.um.es</a:t>
            </a:r>
          </a:p>
          <a:p>
            <a:pPr lvl="1"/>
            <a:r>
              <a:rPr lang="es-ES_tradnl" altLang="es-ES" sz="2000">
                <a:ea typeface="ＭＳ Ｐゴシック" panose="020B0600070205080204" pitchFamily="34" charset="-128"/>
              </a:rPr>
              <a:t>Mejoras en las opciones de búsqueda y filtros en el buscador del portal.</a:t>
            </a:r>
          </a:p>
          <a:p>
            <a:pPr lvl="1"/>
            <a:r>
              <a:rPr lang="es-ES_tradnl" altLang="es-ES" sz="2000">
                <a:ea typeface="ＭＳ Ｐゴシック" panose="020B0600070205080204" pitchFamily="34" charset="-128"/>
              </a:rPr>
              <a:t>Rediseño de la plantilla o formato tipo de revista.</a:t>
            </a:r>
          </a:p>
          <a:p>
            <a:pPr lvl="1">
              <a:buFont typeface="Arial" panose="020B0604020202020204" pitchFamily="34" charset="0"/>
              <a:buNone/>
            </a:pPr>
            <a:endParaRPr lang="es-ES_tradnl" altLang="es-ES" sz="1600">
              <a:ea typeface="ＭＳ Ｐゴシック" panose="020B0600070205080204" pitchFamily="34" charset="-128"/>
            </a:endParaRPr>
          </a:p>
        </p:txBody>
      </p:sp>
      <p:sp>
        <p:nvSpPr>
          <p:cNvPr id="2" name="1 Flecha a la derecha con bandas">
            <a:extLst>
              <a:ext uri="{FF2B5EF4-FFF2-40B4-BE49-F238E27FC236}">
                <a16:creationId xmlns:a16="http://schemas.microsoft.com/office/drawing/2014/main" id="{DE2B6824-3BAB-4356-9293-CD5490150E19}"/>
              </a:ext>
            </a:extLst>
          </p:cNvPr>
          <p:cNvSpPr/>
          <p:nvPr/>
        </p:nvSpPr>
        <p:spPr>
          <a:xfrm>
            <a:off x="3059113" y="788988"/>
            <a:ext cx="504825" cy="3825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8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BE705562-EB3D-40FC-A1D0-AB5A5816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/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s-ES" altLang="es-ES" sz="2000" b="1" i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s-ES" altLang="es-ES" sz="32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revistas.um.es</a:t>
            </a:r>
            <a:r>
              <a:rPr lang="es-ES" altLang="es-ES" sz="28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        OJS 3</a:t>
            </a:r>
            <a:endParaRPr lang="es-ES_tradnl" altLang="es-ES" sz="28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4099" name="Marcador de contenido 2">
            <a:extLst>
              <a:ext uri="{FF2B5EF4-FFF2-40B4-BE49-F238E27FC236}">
                <a16:creationId xmlns:a16="http://schemas.microsoft.com/office/drawing/2014/main" id="{CE021430-0E27-49F5-8790-678EED69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276475"/>
            <a:ext cx="5340350" cy="3849688"/>
          </a:xfrm>
        </p:spPr>
        <p:txBody>
          <a:bodyPr/>
          <a:lstStyle/>
          <a:p>
            <a:pPr lvl="1" algn="ctr">
              <a:buFont typeface="Arial" charset="0"/>
              <a:buNone/>
              <a:defRPr/>
            </a:pPr>
            <a:endParaRPr lang="es-ES_tradnl" altLang="es-ES" sz="3200" dirty="0">
              <a:ea typeface="ＭＳ Ｐゴシック" pitchFamily="34" charset="-128"/>
            </a:endParaRPr>
          </a:p>
          <a:p>
            <a:pPr lvl="1" algn="ctr">
              <a:buFont typeface="Arial" charset="0"/>
              <a:buNone/>
              <a:defRPr/>
            </a:pPr>
            <a:endParaRPr lang="es-ES_tradnl" altLang="es-ES" sz="3200" dirty="0">
              <a:ea typeface="ＭＳ Ｐゴシック" pitchFamily="34" charset="-128"/>
            </a:endParaRPr>
          </a:p>
          <a:p>
            <a:pPr lvl="1" algn="ctr">
              <a:buFont typeface="Arial" charset="0"/>
              <a:buNone/>
              <a:defRPr/>
            </a:pPr>
            <a:endParaRPr lang="es-ES_tradnl" altLang="es-ES" sz="3200" dirty="0">
              <a:ea typeface="ＭＳ Ｐゴシック" pitchFamily="34" charset="-128"/>
            </a:endParaRPr>
          </a:p>
          <a:p>
            <a:pPr lvl="1" algn="ctr">
              <a:buFont typeface="Arial" charset="0"/>
              <a:buNone/>
              <a:defRPr/>
            </a:pPr>
            <a:r>
              <a:rPr lang="es-ES_tradnl" alt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Muchas gracias</a:t>
            </a:r>
          </a:p>
          <a:p>
            <a:pPr lvl="1" algn="ctr">
              <a:buFont typeface="Arial" charset="0"/>
              <a:buNone/>
              <a:defRPr/>
            </a:pPr>
            <a:r>
              <a:rPr lang="es-ES_tradnl" altLang="es-ES" sz="3200" dirty="0">
                <a:ea typeface="ＭＳ Ｐゴシック" pitchFamily="34" charset="-128"/>
                <a:hlinkClick r:id="rId3"/>
              </a:rPr>
              <a:t>rosanalc@um.es</a:t>
            </a:r>
            <a:endParaRPr lang="es-ES_tradnl" altLang="es-ES" sz="3200" dirty="0">
              <a:ea typeface="ＭＳ Ｐゴシック" pitchFamily="34" charset="-128"/>
            </a:endParaRPr>
          </a:p>
          <a:p>
            <a:pPr lvl="1">
              <a:buFont typeface="Arial" charset="0"/>
              <a:buNone/>
              <a:defRPr/>
            </a:pPr>
            <a:endParaRPr lang="es-ES_tradnl" altLang="es-ES" sz="3200" dirty="0">
              <a:ea typeface="ＭＳ Ｐゴシック" pitchFamily="34" charset="-128"/>
            </a:endParaRPr>
          </a:p>
          <a:p>
            <a:pPr lvl="1" algn="ctr">
              <a:buFont typeface="Arial" charset="0"/>
              <a:buNone/>
              <a:defRPr/>
            </a:pPr>
            <a:endParaRPr lang="es-ES_tradnl" altLang="es-ES" sz="3200" dirty="0">
              <a:ea typeface="ＭＳ Ｐゴシック" pitchFamily="34" charset="-128"/>
            </a:endParaRPr>
          </a:p>
          <a:p>
            <a:pPr lvl="1" algn="ctr">
              <a:buFont typeface="Arial" charset="0"/>
              <a:buNone/>
              <a:defRPr/>
            </a:pPr>
            <a:endParaRPr lang="es-ES_tradnl" altLang="es-ES" sz="3200" dirty="0">
              <a:ea typeface="ＭＳ Ｐゴシック" pitchFamily="34" charset="-128"/>
            </a:endParaRPr>
          </a:p>
        </p:txBody>
      </p:sp>
      <p:sp>
        <p:nvSpPr>
          <p:cNvPr id="2" name="1 Flecha a la derecha con bandas">
            <a:extLst>
              <a:ext uri="{FF2B5EF4-FFF2-40B4-BE49-F238E27FC236}">
                <a16:creationId xmlns:a16="http://schemas.microsoft.com/office/drawing/2014/main" id="{B520BC87-1B17-4DF8-B889-2D1802D68647}"/>
              </a:ext>
            </a:extLst>
          </p:cNvPr>
          <p:cNvSpPr/>
          <p:nvPr/>
        </p:nvSpPr>
        <p:spPr>
          <a:xfrm>
            <a:off x="3059113" y="788988"/>
            <a:ext cx="504825" cy="382587"/>
          </a:xfrm>
          <a:prstGeom prst="stripedRightArrow">
            <a:avLst/>
          </a:prstGeom>
          <a:solidFill>
            <a:schemeClr val="bg1"/>
          </a:solidFill>
          <a:ln>
            <a:solidFill>
              <a:srgbClr val="8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9221" name="2 Imagen">
            <a:extLst>
              <a:ext uri="{FF2B5EF4-FFF2-40B4-BE49-F238E27FC236}">
                <a16:creationId xmlns:a16="http://schemas.microsoft.com/office/drawing/2014/main" id="{A8F058F5-36C0-4202-85E0-CEF9BF7D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628775"/>
            <a:ext cx="61753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370</TotalTime>
  <Words>425</Words>
  <Application>Microsoft Office PowerPoint</Application>
  <PresentationFormat>Presentación en pantalla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ＭＳ Ｐゴシック</vt:lpstr>
      <vt:lpstr>Calibri</vt:lpstr>
      <vt:lpstr>Helvetica</vt:lpstr>
      <vt:lpstr>Tema de Office</vt:lpstr>
      <vt:lpstr>Presentación de PowerPoint</vt:lpstr>
      <vt:lpstr>  revistas.um.es        OJS 3</vt:lpstr>
      <vt:lpstr>  revistas.um.es        OJS 3</vt:lpstr>
      <vt:lpstr>  revistas.um.es        OJS 3</vt:lpstr>
      <vt:lpstr>  revistas.um.es        OJS 3</vt:lpstr>
      <vt:lpstr>  revistas.um.es        OJS 3</vt:lpstr>
      <vt:lpstr>  revistas.um.es        OJS 3</vt:lpstr>
      <vt:lpstr>  revistas.um.es        OJS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Administrador</dc:creator>
  <cp:lastModifiedBy>Carlos Tejada</cp:lastModifiedBy>
  <cp:revision>51</cp:revision>
  <cp:lastPrinted>2019-05-20T17:05:13Z</cp:lastPrinted>
  <dcterms:created xsi:type="dcterms:W3CDTF">2008-11-21T08:48:43Z</dcterms:created>
  <dcterms:modified xsi:type="dcterms:W3CDTF">2019-06-01T15:13:25Z</dcterms:modified>
</cp:coreProperties>
</file>