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Default Extension="xlsx" ContentType="application/vnd.openxmlformats-officedocument.spreadsheetml.sheet"/>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bookmarkIdSeed="2">
  <p:sldMasterIdLst>
    <p:sldMasterId id="2147483731" r:id="rId1"/>
    <p:sldMasterId id="2147483758" r:id="rId2"/>
    <p:sldMasterId id="2147483769" r:id="rId3"/>
    <p:sldMasterId id="2147483789" r:id="rId4"/>
    <p:sldMasterId id="2147483802" r:id="rId5"/>
    <p:sldMasterId id="2147483819" r:id="rId6"/>
  </p:sldMasterIdLst>
  <p:notesMasterIdLst>
    <p:notesMasterId r:id="rId61"/>
  </p:notesMasterIdLst>
  <p:handoutMasterIdLst>
    <p:handoutMasterId r:id="rId62"/>
  </p:handoutMasterIdLst>
  <p:sldIdLst>
    <p:sldId id="559" r:id="rId7"/>
    <p:sldId id="704" r:id="rId8"/>
    <p:sldId id="708" r:id="rId9"/>
    <p:sldId id="735" r:id="rId10"/>
    <p:sldId id="701" r:id="rId11"/>
    <p:sldId id="703" r:id="rId12"/>
    <p:sldId id="705" r:id="rId13"/>
    <p:sldId id="709" r:id="rId14"/>
    <p:sldId id="777" r:id="rId15"/>
    <p:sldId id="710" r:id="rId16"/>
    <p:sldId id="713" r:id="rId17"/>
    <p:sldId id="714" r:id="rId18"/>
    <p:sldId id="716" r:id="rId19"/>
    <p:sldId id="719" r:id="rId20"/>
    <p:sldId id="725" r:id="rId21"/>
    <p:sldId id="738" r:id="rId22"/>
    <p:sldId id="739" r:id="rId23"/>
    <p:sldId id="677" r:id="rId24"/>
    <p:sldId id="731" r:id="rId25"/>
    <p:sldId id="742" r:id="rId26"/>
    <p:sldId id="743" r:id="rId27"/>
    <p:sldId id="744" r:id="rId28"/>
    <p:sldId id="745" r:id="rId29"/>
    <p:sldId id="746" r:id="rId30"/>
    <p:sldId id="747" r:id="rId31"/>
    <p:sldId id="748" r:id="rId32"/>
    <p:sldId id="749" r:id="rId33"/>
    <p:sldId id="750" r:id="rId34"/>
    <p:sldId id="751" r:id="rId35"/>
    <p:sldId id="752" r:id="rId36"/>
    <p:sldId id="753" r:id="rId37"/>
    <p:sldId id="754" r:id="rId38"/>
    <p:sldId id="755" r:id="rId39"/>
    <p:sldId id="756" r:id="rId40"/>
    <p:sldId id="757" r:id="rId41"/>
    <p:sldId id="758" r:id="rId42"/>
    <p:sldId id="759" r:id="rId43"/>
    <p:sldId id="760" r:id="rId44"/>
    <p:sldId id="761" r:id="rId45"/>
    <p:sldId id="762" r:id="rId46"/>
    <p:sldId id="763" r:id="rId47"/>
    <p:sldId id="764" r:id="rId48"/>
    <p:sldId id="765" r:id="rId49"/>
    <p:sldId id="766" r:id="rId50"/>
    <p:sldId id="767" r:id="rId51"/>
    <p:sldId id="768" r:id="rId52"/>
    <p:sldId id="769" r:id="rId53"/>
    <p:sldId id="770" r:id="rId54"/>
    <p:sldId id="771" r:id="rId55"/>
    <p:sldId id="772" r:id="rId56"/>
    <p:sldId id="773" r:id="rId57"/>
    <p:sldId id="774" r:id="rId58"/>
    <p:sldId id="775" r:id="rId59"/>
    <p:sldId id="776" r:id="rId60"/>
  </p:sldIdLst>
  <p:sldSz cx="9144000" cy="6858000" type="screen4x3"/>
  <p:notesSz cx="7023100" cy="9309100"/>
  <p:custDataLst>
    <p:tags r:id="rId6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 Panetta" initials="AP" lastIdx="19" clrIdx="0"/>
  <p:cmAuthor id="1" name="Sara Correa" initials="SC"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99"/>
    <a:srgbClr val="FB6905"/>
    <a:srgbClr val="FFFFFF"/>
    <a:srgbClr val="00CCFF"/>
    <a:srgbClr val="000000"/>
    <a:srgbClr val="00FF00"/>
    <a:srgbClr val="66FFFF"/>
    <a:srgbClr val="666666"/>
    <a:srgbClr val="FFF2E5"/>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5" autoAdjust="0"/>
    <p:restoredTop sz="93190" autoAdjust="0"/>
  </p:normalViewPr>
  <p:slideViewPr>
    <p:cSldViewPr snapToGrid="0">
      <p:cViewPr varScale="1">
        <p:scale>
          <a:sx n="87" d="100"/>
          <a:sy n="87" d="100"/>
        </p:scale>
        <p:origin x="-1262" y="-82"/>
      </p:cViewPr>
      <p:guideLst>
        <p:guide orient="horz" pos="3932"/>
        <p:guide orient="horz" pos="975"/>
        <p:guide orient="horz" pos="2450"/>
        <p:guide pos="2880"/>
        <p:guide pos="220"/>
        <p:guide pos="5543"/>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2224" y="-64"/>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1420147\Documents\DASHBOARD\categories_and_regions_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6028426\Documents\Collaboration%20Documents\categories_and_regions_graphs(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cats2!$J$1</c:f>
              <c:strCache>
                <c:ptCount val="1"/>
                <c:pt idx="0">
                  <c:v>WOS CC categories</c:v>
                </c:pt>
              </c:strCache>
            </c:strRef>
          </c:tx>
          <c:spPr>
            <a:solidFill>
              <a:schemeClr val="accent3"/>
            </a:solidFill>
          </c:spPr>
          <c:dPt>
            <c:idx val="0"/>
            <c:spPr>
              <a:solidFill>
                <a:schemeClr val="accent1"/>
              </a:solidFill>
            </c:spPr>
          </c:dPt>
          <c:dPt>
            <c:idx val="1"/>
            <c:spPr>
              <a:solidFill>
                <a:schemeClr val="accent2"/>
              </a:solidFill>
            </c:spPr>
          </c:dPt>
          <c:dPt>
            <c:idx val="2"/>
            <c:spPr>
              <a:solidFill>
                <a:schemeClr val="accent4"/>
              </a:solidFill>
            </c:spPr>
          </c:dPt>
          <c:cat>
            <c:strRef>
              <c:f>cats2!$I$2:$I$4</c:f>
              <c:strCache>
                <c:ptCount val="3"/>
                <c:pt idx="0">
                  <c:v>Arts &amp; Humanities</c:v>
                </c:pt>
                <c:pt idx="1">
                  <c:v>Social Sciences</c:v>
                </c:pt>
                <c:pt idx="2">
                  <c:v>Sciences</c:v>
                </c:pt>
              </c:strCache>
            </c:strRef>
          </c:cat>
          <c:val>
            <c:numRef>
              <c:f>cats2!$J$2:$J$4</c:f>
              <c:numCache>
                <c:formatCode>General</c:formatCode>
                <c:ptCount val="3"/>
                <c:pt idx="0">
                  <c:v>914</c:v>
                </c:pt>
                <c:pt idx="1">
                  <c:v>1258</c:v>
                </c:pt>
                <c:pt idx="2">
                  <c:v>1310</c:v>
                </c:pt>
              </c:numCache>
            </c:numRef>
          </c:val>
        </c:ser>
        <c:axId val="60439936"/>
        <c:axId val="60445824"/>
      </c:barChart>
      <c:catAx>
        <c:axId val="60439936"/>
        <c:scaling>
          <c:orientation val="minMax"/>
        </c:scaling>
        <c:axPos val="l"/>
        <c:tickLblPos val="nextTo"/>
        <c:crossAx val="60445824"/>
        <c:crosses val="autoZero"/>
        <c:auto val="1"/>
        <c:lblAlgn val="ctr"/>
        <c:lblOffset val="100"/>
      </c:catAx>
      <c:valAx>
        <c:axId val="60445824"/>
        <c:scaling>
          <c:orientation val="minMax"/>
        </c:scaling>
        <c:axPos val="b"/>
        <c:majorGridlines/>
        <c:numFmt formatCode="General" sourceLinked="1"/>
        <c:tickLblPos val="nextTo"/>
        <c:crossAx val="6043993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1"/>
          <c:order val="1"/>
          <c:tx>
            <c:strRef>
              <c:f>regions!$B$1</c:f>
              <c:strCache>
                <c:ptCount val="1"/>
                <c:pt idx="0">
                  <c:v># Titles</c:v>
                </c:pt>
              </c:strCache>
            </c:strRef>
          </c:tx>
          <c:spPr>
            <a:solidFill>
              <a:srgbClr val="00B050"/>
            </a:solidFill>
          </c:spPr>
          <c:cat>
            <c:strRef>
              <c:f>regions!$A$2:$A$7</c:f>
              <c:strCache>
                <c:ptCount val="6"/>
                <c:pt idx="0">
                  <c:v>Russia/CIS</c:v>
                </c:pt>
                <c:pt idx="1">
                  <c:v>Middle East/Africa</c:v>
                </c:pt>
                <c:pt idx="2">
                  <c:v>Latin America</c:v>
                </c:pt>
                <c:pt idx="3">
                  <c:v>Asia-Pacific/Australia</c:v>
                </c:pt>
                <c:pt idx="4">
                  <c:v>North America</c:v>
                </c:pt>
                <c:pt idx="5">
                  <c:v>Europe</c:v>
                </c:pt>
              </c:strCache>
            </c:strRef>
          </c:cat>
          <c:val>
            <c:numRef>
              <c:f>regions!$B$2:$B$7</c:f>
              <c:numCache>
                <c:formatCode>General</c:formatCode>
                <c:ptCount val="6"/>
                <c:pt idx="0">
                  <c:v>85</c:v>
                </c:pt>
                <c:pt idx="1">
                  <c:v>201</c:v>
                </c:pt>
                <c:pt idx="2">
                  <c:v>411</c:v>
                </c:pt>
                <c:pt idx="3">
                  <c:v>558</c:v>
                </c:pt>
                <c:pt idx="4">
                  <c:v>658</c:v>
                </c:pt>
                <c:pt idx="5">
                  <c:v>1569</c:v>
                </c:pt>
              </c:numCache>
            </c:numRef>
          </c:val>
        </c:ser>
        <c:ser>
          <c:idx val="0"/>
          <c:order val="0"/>
          <c:tx>
            <c:strRef>
              <c:f>regions!$B$1</c:f>
              <c:strCache>
                <c:ptCount val="1"/>
                <c:pt idx="0">
                  <c:v># Titles</c:v>
                </c:pt>
              </c:strCache>
            </c:strRef>
          </c:tx>
          <c:spPr>
            <a:solidFill>
              <a:srgbClr val="00B050"/>
            </a:solidFill>
          </c:spPr>
          <c:cat>
            <c:strRef>
              <c:f>regions!$A$2:$A$7</c:f>
              <c:strCache>
                <c:ptCount val="6"/>
                <c:pt idx="0">
                  <c:v>Russia/CIS</c:v>
                </c:pt>
                <c:pt idx="1">
                  <c:v>Middle East/Africa</c:v>
                </c:pt>
                <c:pt idx="2">
                  <c:v>Latin America</c:v>
                </c:pt>
                <c:pt idx="3">
                  <c:v>Asia-Pacific/Australia</c:v>
                </c:pt>
                <c:pt idx="4">
                  <c:v>North America</c:v>
                </c:pt>
                <c:pt idx="5">
                  <c:v>Europe</c:v>
                </c:pt>
              </c:strCache>
            </c:strRef>
          </c:cat>
          <c:val>
            <c:numRef>
              <c:f>regions!$B$2:$B$7</c:f>
              <c:numCache>
                <c:formatCode>General</c:formatCode>
                <c:ptCount val="6"/>
                <c:pt idx="0">
                  <c:v>85</c:v>
                </c:pt>
                <c:pt idx="1">
                  <c:v>201</c:v>
                </c:pt>
                <c:pt idx="2">
                  <c:v>411</c:v>
                </c:pt>
                <c:pt idx="3">
                  <c:v>558</c:v>
                </c:pt>
                <c:pt idx="4">
                  <c:v>658</c:v>
                </c:pt>
                <c:pt idx="5">
                  <c:v>1569</c:v>
                </c:pt>
              </c:numCache>
            </c:numRef>
          </c:val>
        </c:ser>
        <c:axId val="60795520"/>
        <c:axId val="60801408"/>
      </c:barChart>
      <c:catAx>
        <c:axId val="60795520"/>
        <c:scaling>
          <c:orientation val="minMax"/>
        </c:scaling>
        <c:axPos val="l"/>
        <c:tickLblPos val="nextTo"/>
        <c:crossAx val="60801408"/>
        <c:crosses val="autoZero"/>
        <c:auto val="1"/>
        <c:lblAlgn val="ctr"/>
        <c:lblOffset val="100"/>
      </c:catAx>
      <c:valAx>
        <c:axId val="60801408"/>
        <c:scaling>
          <c:orientation val="minMax"/>
          <c:max val="1800"/>
          <c:min val="0"/>
        </c:scaling>
        <c:axPos val="b"/>
        <c:majorGridlines/>
        <c:numFmt formatCode="General" sourceLinked="1"/>
        <c:tickLblPos val="nextTo"/>
        <c:crossAx val="60795520"/>
        <c:crosses val="autoZero"/>
        <c:crossBetween val="between"/>
        <c:majorUnit val="200"/>
        <c:minorUnit val="100"/>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tx2"/>
              </a:solidFill>
            </c:spPr>
          </c:dPt>
          <c:dPt>
            <c:idx val="1"/>
            <c:spPr>
              <a:solidFill>
                <a:schemeClr val="accent1">
                  <a:lumMod val="75000"/>
                </a:schemeClr>
              </a:solidFill>
            </c:spPr>
          </c:dPt>
          <c:cat>
            <c:strRef>
              <c:f>Sheet1!$A$2:$A$3</c:f>
              <c:strCache>
                <c:ptCount val="2"/>
                <c:pt idx="0">
                  <c:v>1st Qtr</c:v>
                </c:pt>
                <c:pt idx="1">
                  <c:v>2nd Qtr</c:v>
                </c:pt>
              </c:strCache>
            </c:strRef>
          </c:cat>
          <c:val>
            <c:numRef>
              <c:f>Sheet1!$B$2:$B$3</c:f>
              <c:numCache>
                <c:formatCode>General</c:formatCode>
                <c:ptCount val="2"/>
                <c:pt idx="0">
                  <c:v>12</c:v>
                </c:pt>
                <c:pt idx="1">
                  <c:v>88</c:v>
                </c:pt>
              </c:numCache>
            </c:numRef>
          </c:val>
        </c:ser>
        <c:firstSliceAng val="0"/>
        <c:holeSize val="50"/>
      </c:doughnut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Sales</c:v>
                </c:pt>
              </c:strCache>
            </c:strRef>
          </c:tx>
          <c:dPt>
            <c:idx val="0"/>
            <c:spPr>
              <a:solidFill>
                <a:srgbClr val="0070C0"/>
              </a:solidFill>
            </c:spPr>
          </c:dPt>
          <c:dPt>
            <c:idx val="1"/>
            <c:spPr>
              <a:solidFill>
                <a:srgbClr val="FFFF00"/>
              </a:solidFill>
            </c:spPr>
          </c:dPt>
          <c:cat>
            <c:strRef>
              <c:f>Sheet1!$A$2:$A$3</c:f>
              <c:strCache>
                <c:ptCount val="2"/>
                <c:pt idx="0">
                  <c:v>1st Qtr</c:v>
                </c:pt>
                <c:pt idx="1">
                  <c:v>2nd Qtr</c:v>
                </c:pt>
              </c:strCache>
            </c:strRef>
          </c:cat>
          <c:val>
            <c:numRef>
              <c:f>Sheet1!$B$2:$B$3</c:f>
              <c:numCache>
                <c:formatCode>General</c:formatCode>
                <c:ptCount val="2"/>
                <c:pt idx="0">
                  <c:v>85</c:v>
                </c:pt>
                <c:pt idx="1">
                  <c:v>15</c:v>
                </c:pt>
              </c:numCache>
            </c:numRef>
          </c:val>
        </c:ser>
      </c:pie3DChart>
    </c:plotArea>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A0BB7-FF0A-43F1-AA75-366C2A90415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19941C5-6D8E-4EE4-B861-2A4AF2447F92}">
      <dgm:prSet phldrT="[Text]" custT="1"/>
      <dgm:spPr>
        <a:solidFill>
          <a:srgbClr val="FF9100"/>
        </a:solidFill>
      </dgm:spPr>
      <dgm:t>
        <a:bodyPr/>
        <a:lstStyle/>
        <a:p>
          <a:r>
            <a:rPr lang="it-IT" sz="1600" dirty="0" smtClean="0"/>
            <a:t>EQUIPO EDITORIAL</a:t>
          </a:r>
          <a:endParaRPr lang="en-US" sz="1600" dirty="0"/>
        </a:p>
      </dgm:t>
    </dgm:pt>
    <dgm:pt modelId="{9050D793-3D3B-42B5-8B2D-7A13EEEDF216}" type="parTrans" cxnId="{12B121DD-ADA8-4359-8477-03C05337E7A7}">
      <dgm:prSet/>
      <dgm:spPr/>
      <dgm:t>
        <a:bodyPr/>
        <a:lstStyle/>
        <a:p>
          <a:endParaRPr lang="en-US"/>
        </a:p>
      </dgm:t>
    </dgm:pt>
    <dgm:pt modelId="{D04DFAAF-6F67-4663-A152-60275520DCB5}" type="sibTrans" cxnId="{12B121DD-ADA8-4359-8477-03C05337E7A7}">
      <dgm:prSet/>
      <dgm:spPr/>
      <dgm:t>
        <a:bodyPr/>
        <a:lstStyle/>
        <a:p>
          <a:endParaRPr lang="en-US"/>
        </a:p>
      </dgm:t>
    </dgm:pt>
    <dgm:pt modelId="{DDF6A49B-E58E-455E-9401-B164FEF07955}">
      <dgm:prSet phldrT="[Text]" custT="1"/>
      <dgm:spPr>
        <a:solidFill>
          <a:srgbClr val="BABABA">
            <a:alpha val="65000"/>
          </a:srgbClr>
        </a:solidFill>
      </dgm:spPr>
      <dgm:t>
        <a:bodyPr lIns="9144" rIns="9144"/>
        <a:lstStyle/>
        <a:p>
          <a:r>
            <a:rPr lang="en-US" sz="1200" dirty="0" smtClean="0"/>
            <a:t>16 </a:t>
          </a:r>
          <a:r>
            <a:rPr lang="en-US" sz="1200" b="0" dirty="0" err="1" smtClean="0"/>
            <a:t>Editores</a:t>
          </a:r>
          <a:r>
            <a:rPr lang="en-US" sz="1200" b="0" dirty="0" smtClean="0"/>
            <a:t> a </a:t>
          </a:r>
          <a:r>
            <a:rPr lang="en-US" sz="1200" b="0" dirty="0" err="1" smtClean="0"/>
            <a:t>Tiempo</a:t>
          </a:r>
          <a:r>
            <a:rPr lang="en-US" sz="1200" b="0" dirty="0" smtClean="0"/>
            <a:t> </a:t>
          </a:r>
          <a:r>
            <a:rPr lang="en-US" sz="1200" b="0" dirty="0" err="1" smtClean="0"/>
            <a:t>Completo</a:t>
          </a:r>
          <a:endParaRPr lang="en-US" sz="1200" dirty="0"/>
        </a:p>
      </dgm:t>
    </dgm:pt>
    <dgm:pt modelId="{CE0CB2AF-DE29-419E-B42A-B0DE600827D4}" type="parTrans" cxnId="{FCE74569-1E63-4CF0-96CF-F31B3F99A14B}">
      <dgm:prSet/>
      <dgm:spPr/>
      <dgm:t>
        <a:bodyPr/>
        <a:lstStyle/>
        <a:p>
          <a:endParaRPr lang="en-US"/>
        </a:p>
      </dgm:t>
    </dgm:pt>
    <dgm:pt modelId="{3CE59E2C-0A6E-4915-9F2F-3EDEC250FE11}" type="sibTrans" cxnId="{FCE74569-1E63-4CF0-96CF-F31B3F99A14B}">
      <dgm:prSet/>
      <dgm:spPr/>
      <dgm:t>
        <a:bodyPr/>
        <a:lstStyle/>
        <a:p>
          <a:endParaRPr lang="en-US"/>
        </a:p>
      </dgm:t>
    </dgm:pt>
    <dgm:pt modelId="{9AD78965-E36D-4095-BCC3-625C78258417}">
      <dgm:prSet phldrT="[Text]" custT="1"/>
      <dgm:spPr>
        <a:solidFill>
          <a:srgbClr val="BABABA">
            <a:alpha val="65000"/>
          </a:srgbClr>
        </a:solidFill>
      </dgm:spPr>
      <dgm:t>
        <a:bodyPr lIns="9144" rIns="9144"/>
        <a:lstStyle/>
        <a:p>
          <a:r>
            <a:rPr lang="it-IT" sz="1200" dirty="0" smtClean="0"/>
            <a:t>Personal de Thomson Reuters</a:t>
          </a:r>
          <a:endParaRPr lang="en-US" sz="1200" dirty="0"/>
        </a:p>
      </dgm:t>
    </dgm:pt>
    <dgm:pt modelId="{63DEDEFF-8A1F-49CC-A1F7-3800E6C9B717}" type="parTrans" cxnId="{90C9E03F-5AC1-4D51-89D3-E1973403EFA6}">
      <dgm:prSet/>
      <dgm:spPr/>
      <dgm:t>
        <a:bodyPr/>
        <a:lstStyle/>
        <a:p>
          <a:endParaRPr lang="en-US"/>
        </a:p>
      </dgm:t>
    </dgm:pt>
    <dgm:pt modelId="{4EE9594B-F7D8-4DD6-B82F-5895D5DA1945}" type="sibTrans" cxnId="{90C9E03F-5AC1-4D51-89D3-E1973403EFA6}">
      <dgm:prSet/>
      <dgm:spPr/>
      <dgm:t>
        <a:bodyPr/>
        <a:lstStyle/>
        <a:p>
          <a:endParaRPr lang="en-US"/>
        </a:p>
      </dgm:t>
    </dgm:pt>
    <dgm:pt modelId="{A47BA415-4388-40BD-B18A-7B6261A384EE}">
      <dgm:prSet phldrT="[Text]" custT="1"/>
      <dgm:spPr>
        <a:solidFill>
          <a:srgbClr val="BABABA">
            <a:alpha val="65000"/>
          </a:srgbClr>
        </a:solidFill>
      </dgm:spPr>
      <dgm:t>
        <a:bodyPr lIns="9144" rIns="9144"/>
        <a:lstStyle/>
        <a:p>
          <a:r>
            <a:rPr lang="en-US" sz="1200" dirty="0" smtClean="0"/>
            <a:t>12 </a:t>
          </a:r>
          <a:r>
            <a:rPr lang="en-US" sz="1200" dirty="0" err="1" smtClean="0"/>
            <a:t>idiomas</a:t>
          </a:r>
          <a:r>
            <a:rPr lang="en-US" sz="1200" dirty="0" smtClean="0"/>
            <a:t> </a:t>
          </a:r>
          <a:r>
            <a:rPr lang="en-US" sz="1200" dirty="0" err="1" smtClean="0"/>
            <a:t>principales</a:t>
          </a:r>
          <a:r>
            <a:rPr lang="en-US" sz="1200" dirty="0" smtClean="0"/>
            <a:t> </a:t>
          </a:r>
          <a:r>
            <a:rPr lang="en-US" sz="1200" dirty="0" err="1" smtClean="0"/>
            <a:t>cubiertos</a:t>
          </a:r>
          <a:r>
            <a:rPr lang="en-US" sz="1200" dirty="0" smtClean="0"/>
            <a:t> con </a:t>
          </a:r>
          <a:r>
            <a:rPr lang="en-US" sz="1200" dirty="0" err="1" smtClean="0"/>
            <a:t>fluidez</a:t>
          </a:r>
          <a:endParaRPr lang="en-US" sz="1200" dirty="0"/>
        </a:p>
      </dgm:t>
    </dgm:pt>
    <dgm:pt modelId="{0C1AA99D-E3EE-477B-8A12-86D103FAE7F1}" type="parTrans" cxnId="{C97786C5-E823-412D-BD82-E29E2F2497C8}">
      <dgm:prSet/>
      <dgm:spPr/>
      <dgm:t>
        <a:bodyPr/>
        <a:lstStyle/>
        <a:p>
          <a:endParaRPr lang="en-US"/>
        </a:p>
      </dgm:t>
    </dgm:pt>
    <dgm:pt modelId="{05098C96-8AA0-4289-A857-89B5AC64F1B5}" type="sibTrans" cxnId="{C97786C5-E823-412D-BD82-E29E2F2497C8}">
      <dgm:prSet/>
      <dgm:spPr/>
      <dgm:t>
        <a:bodyPr/>
        <a:lstStyle/>
        <a:p>
          <a:endParaRPr lang="en-US"/>
        </a:p>
      </dgm:t>
    </dgm:pt>
    <dgm:pt modelId="{4FF65035-73B2-43E5-B2C5-B08552BA0151}">
      <dgm:prSet phldrT="[Text]" custT="1"/>
      <dgm:spPr>
        <a:solidFill>
          <a:srgbClr val="BABABA">
            <a:alpha val="65000"/>
          </a:srgbClr>
        </a:solidFill>
      </dgm:spPr>
      <dgm:t>
        <a:bodyPr lIns="9144" rIns="9144"/>
        <a:lstStyle/>
        <a:p>
          <a:r>
            <a:rPr lang="en-US" sz="1200" b="0" i="0" dirty="0" err="1" smtClean="0"/>
            <a:t>Ninguno</a:t>
          </a:r>
          <a:r>
            <a:rPr lang="en-US" sz="1200" b="0" i="0" dirty="0" smtClean="0"/>
            <a:t> de los </a:t>
          </a:r>
          <a:r>
            <a:rPr lang="en-US" sz="1200" b="0" i="0" dirty="0" err="1" smtClean="0"/>
            <a:t>Editores</a:t>
          </a:r>
          <a:r>
            <a:rPr lang="en-US" sz="1200" b="0" i="0" dirty="0" smtClean="0"/>
            <a:t> </a:t>
          </a:r>
          <a:r>
            <a:rPr lang="en-US" sz="1200" b="0" i="0" dirty="0" err="1" smtClean="0"/>
            <a:t>publica</a:t>
          </a:r>
          <a:endParaRPr lang="en-US" sz="1200" dirty="0"/>
        </a:p>
      </dgm:t>
    </dgm:pt>
    <dgm:pt modelId="{4569060C-0DFB-4D77-BD8C-D3F602F05E74}" type="parTrans" cxnId="{8F986E37-7C74-42AC-A0C9-1D8C493B2201}">
      <dgm:prSet/>
      <dgm:spPr/>
      <dgm:t>
        <a:bodyPr/>
        <a:lstStyle/>
        <a:p>
          <a:endParaRPr lang="en-US"/>
        </a:p>
      </dgm:t>
    </dgm:pt>
    <dgm:pt modelId="{69ACD311-9FA2-4198-824B-C477A2557EB1}" type="sibTrans" cxnId="{8F986E37-7C74-42AC-A0C9-1D8C493B2201}">
      <dgm:prSet/>
      <dgm:spPr/>
      <dgm:t>
        <a:bodyPr/>
        <a:lstStyle/>
        <a:p>
          <a:endParaRPr lang="en-US"/>
        </a:p>
      </dgm:t>
    </dgm:pt>
    <dgm:pt modelId="{50A49CA1-40A2-4569-843F-8D2F08DA9F33}">
      <dgm:prSet phldrT="[Text]" custT="1"/>
      <dgm:spPr>
        <a:solidFill>
          <a:srgbClr val="BABABA">
            <a:alpha val="65000"/>
          </a:srgbClr>
        </a:solidFill>
      </dgm:spPr>
      <dgm:t>
        <a:bodyPr lIns="0" rIns="0"/>
        <a:lstStyle/>
        <a:p>
          <a:r>
            <a:rPr lang="en-US" sz="1200" dirty="0" err="1" smtClean="0"/>
            <a:t>Ninguno</a:t>
          </a:r>
          <a:r>
            <a:rPr lang="en-US" sz="1200" dirty="0" smtClean="0"/>
            <a:t> de los </a:t>
          </a:r>
          <a:r>
            <a:rPr lang="en-US" sz="1200" dirty="0" err="1" smtClean="0"/>
            <a:t>Editores</a:t>
          </a:r>
          <a:r>
            <a:rPr lang="en-US" sz="1200" dirty="0" smtClean="0"/>
            <a:t> forma parte de </a:t>
          </a:r>
          <a:r>
            <a:rPr lang="en-US" sz="1200" dirty="0" err="1" smtClean="0"/>
            <a:t>ninguna</a:t>
          </a:r>
          <a:r>
            <a:rPr lang="en-US" sz="1200" dirty="0" smtClean="0"/>
            <a:t> revista</a:t>
          </a:r>
          <a:endParaRPr lang="en-US" sz="1200" dirty="0"/>
        </a:p>
      </dgm:t>
    </dgm:pt>
    <dgm:pt modelId="{9D93A1AE-E57B-439E-A3AB-36F7AF0EC092}" type="parTrans" cxnId="{432A985D-0E26-4620-8FFB-DB9445E420F6}">
      <dgm:prSet/>
      <dgm:spPr/>
      <dgm:t>
        <a:bodyPr/>
        <a:lstStyle/>
        <a:p>
          <a:endParaRPr lang="en-US"/>
        </a:p>
      </dgm:t>
    </dgm:pt>
    <dgm:pt modelId="{6489AC91-6CD5-4017-988B-B20DBA6D0190}" type="sibTrans" cxnId="{432A985D-0E26-4620-8FFB-DB9445E420F6}">
      <dgm:prSet/>
      <dgm:spPr/>
      <dgm:t>
        <a:bodyPr/>
        <a:lstStyle/>
        <a:p>
          <a:endParaRPr lang="en-US"/>
        </a:p>
      </dgm:t>
    </dgm:pt>
    <dgm:pt modelId="{685076B8-CC88-43FF-BF35-AFDCDDFE1AFD}">
      <dgm:prSet phldrT="[Text]" custT="1"/>
      <dgm:spPr>
        <a:solidFill>
          <a:srgbClr val="BABABA">
            <a:alpha val="65000"/>
          </a:srgbClr>
        </a:solidFill>
      </dgm:spPr>
      <dgm:t>
        <a:bodyPr lIns="9144" rIns="9144"/>
        <a:lstStyle/>
        <a:p>
          <a:r>
            <a:rPr lang="it-IT" sz="1200" dirty="0" smtClean="0"/>
            <a:t>Reuniones Quincenales</a:t>
          </a:r>
          <a:endParaRPr lang="en-US" sz="1200" dirty="0"/>
        </a:p>
      </dgm:t>
    </dgm:pt>
    <dgm:pt modelId="{6A0F125F-943A-460A-9BA3-2F44B817AEFD}" type="parTrans" cxnId="{CF6D6A3E-1477-4AFB-92F9-72171E1E666E}">
      <dgm:prSet/>
      <dgm:spPr/>
      <dgm:t>
        <a:bodyPr/>
        <a:lstStyle/>
        <a:p>
          <a:endParaRPr lang="en-US"/>
        </a:p>
      </dgm:t>
    </dgm:pt>
    <dgm:pt modelId="{6EDD534E-5EFB-410B-892A-D149FC1D21C2}" type="sibTrans" cxnId="{CF6D6A3E-1477-4AFB-92F9-72171E1E666E}">
      <dgm:prSet/>
      <dgm:spPr/>
      <dgm:t>
        <a:bodyPr/>
        <a:lstStyle/>
        <a:p>
          <a:endParaRPr lang="en-US"/>
        </a:p>
      </dgm:t>
    </dgm:pt>
    <dgm:pt modelId="{59B781B0-43E2-40D6-8A61-30D808876CB5}" type="pres">
      <dgm:prSet presAssocID="{9BAA0BB7-FF0A-43F1-AA75-366C2A90415F}" presName="composite" presStyleCnt="0">
        <dgm:presLayoutVars>
          <dgm:chMax val="1"/>
          <dgm:dir/>
          <dgm:resizeHandles val="exact"/>
        </dgm:presLayoutVars>
      </dgm:prSet>
      <dgm:spPr/>
      <dgm:t>
        <a:bodyPr/>
        <a:lstStyle/>
        <a:p>
          <a:endParaRPr lang="en-US"/>
        </a:p>
      </dgm:t>
    </dgm:pt>
    <dgm:pt modelId="{04A17498-44E0-461A-B60B-7351B4EEBFC1}" type="pres">
      <dgm:prSet presAssocID="{9BAA0BB7-FF0A-43F1-AA75-366C2A90415F}" presName="radial" presStyleCnt="0">
        <dgm:presLayoutVars>
          <dgm:animLvl val="ctr"/>
        </dgm:presLayoutVars>
      </dgm:prSet>
      <dgm:spPr/>
    </dgm:pt>
    <dgm:pt modelId="{5AC5AB33-84C4-491A-AA88-0F214C1DC4A5}" type="pres">
      <dgm:prSet presAssocID="{E19941C5-6D8E-4EE4-B861-2A4AF2447F92}" presName="centerShape" presStyleLbl="vennNode1" presStyleIdx="0" presStyleCnt="7" custScaleX="76056" custScaleY="74862"/>
      <dgm:spPr/>
      <dgm:t>
        <a:bodyPr/>
        <a:lstStyle/>
        <a:p>
          <a:endParaRPr lang="en-US"/>
        </a:p>
      </dgm:t>
    </dgm:pt>
    <dgm:pt modelId="{A731C4B4-F8EC-42B7-9716-6D21CB904AE7}" type="pres">
      <dgm:prSet presAssocID="{DDF6A49B-E58E-455E-9401-B164FEF07955}" presName="node" presStyleLbl="vennNode1" presStyleIdx="1" presStyleCnt="7" custRadScaleRad="73166" custRadScaleInc="15946">
        <dgm:presLayoutVars>
          <dgm:bulletEnabled val="1"/>
        </dgm:presLayoutVars>
      </dgm:prSet>
      <dgm:spPr/>
      <dgm:t>
        <a:bodyPr/>
        <a:lstStyle/>
        <a:p>
          <a:endParaRPr lang="en-US"/>
        </a:p>
      </dgm:t>
    </dgm:pt>
    <dgm:pt modelId="{FAEDD59A-F5C1-4F55-8D37-8D5191C1EFD1}" type="pres">
      <dgm:prSet presAssocID="{9AD78965-E36D-4095-BCC3-625C78258417}" presName="node" presStyleLbl="vennNode1" presStyleIdx="2" presStyleCnt="7" custScaleX="110980" custRadScaleRad="81809" custRadScaleInc="13473">
        <dgm:presLayoutVars>
          <dgm:bulletEnabled val="1"/>
        </dgm:presLayoutVars>
      </dgm:prSet>
      <dgm:spPr/>
      <dgm:t>
        <a:bodyPr/>
        <a:lstStyle/>
        <a:p>
          <a:endParaRPr lang="en-US"/>
        </a:p>
      </dgm:t>
    </dgm:pt>
    <dgm:pt modelId="{CB27A2CE-7460-4181-A1F2-4C8FBA717EFB}" type="pres">
      <dgm:prSet presAssocID="{A47BA415-4388-40BD-B18A-7B6261A384EE}" presName="node" presStyleLbl="vennNode1" presStyleIdx="3" presStyleCnt="7" custRadScaleRad="83523" custRadScaleInc="6992">
        <dgm:presLayoutVars>
          <dgm:bulletEnabled val="1"/>
        </dgm:presLayoutVars>
      </dgm:prSet>
      <dgm:spPr/>
      <dgm:t>
        <a:bodyPr/>
        <a:lstStyle/>
        <a:p>
          <a:endParaRPr lang="en-US"/>
        </a:p>
      </dgm:t>
    </dgm:pt>
    <dgm:pt modelId="{45A77F95-3E9F-467D-86AA-3C9F0609E6FD}" type="pres">
      <dgm:prSet presAssocID="{4FF65035-73B2-43E5-B2C5-B08552BA0151}" presName="node" presStyleLbl="vennNode1" presStyleIdx="4" presStyleCnt="7" custRadScaleRad="74923" custRadScaleInc="7451">
        <dgm:presLayoutVars>
          <dgm:bulletEnabled val="1"/>
        </dgm:presLayoutVars>
      </dgm:prSet>
      <dgm:spPr/>
      <dgm:t>
        <a:bodyPr/>
        <a:lstStyle/>
        <a:p>
          <a:endParaRPr lang="en-US"/>
        </a:p>
      </dgm:t>
    </dgm:pt>
    <dgm:pt modelId="{7E4C3620-E6DC-4DB8-8879-27C79924DDA9}" type="pres">
      <dgm:prSet presAssocID="{50A49CA1-40A2-4569-843F-8D2F08DA9F33}" presName="node" presStyleLbl="vennNode1" presStyleIdx="5" presStyleCnt="7" custRadScaleRad="80243" custRadScaleInc="9720">
        <dgm:presLayoutVars>
          <dgm:bulletEnabled val="1"/>
        </dgm:presLayoutVars>
      </dgm:prSet>
      <dgm:spPr/>
      <dgm:t>
        <a:bodyPr/>
        <a:lstStyle/>
        <a:p>
          <a:endParaRPr lang="en-US"/>
        </a:p>
      </dgm:t>
    </dgm:pt>
    <dgm:pt modelId="{90E3FBD4-C933-491E-87B9-27F10EA1FC57}" type="pres">
      <dgm:prSet presAssocID="{685076B8-CC88-43FF-BF35-AFDCDDFE1AFD}" presName="node" presStyleLbl="vennNode1" presStyleIdx="6" presStyleCnt="7" custScaleX="106911" custRadScaleRad="80645" custRadScaleInc="8118">
        <dgm:presLayoutVars>
          <dgm:bulletEnabled val="1"/>
        </dgm:presLayoutVars>
      </dgm:prSet>
      <dgm:spPr/>
      <dgm:t>
        <a:bodyPr/>
        <a:lstStyle/>
        <a:p>
          <a:endParaRPr lang="en-US"/>
        </a:p>
      </dgm:t>
    </dgm:pt>
  </dgm:ptLst>
  <dgm:cxnLst>
    <dgm:cxn modelId="{5A703D97-24B6-4929-A0E1-8FE0BE58ACD1}" type="presOf" srcId="{DDF6A49B-E58E-455E-9401-B164FEF07955}" destId="{A731C4B4-F8EC-42B7-9716-6D21CB904AE7}" srcOrd="0" destOrd="0" presId="urn:microsoft.com/office/officeart/2005/8/layout/radial3"/>
    <dgm:cxn modelId="{35F98C5F-08C0-49F2-B9F0-A21EC025A1CD}" type="presOf" srcId="{685076B8-CC88-43FF-BF35-AFDCDDFE1AFD}" destId="{90E3FBD4-C933-491E-87B9-27F10EA1FC57}" srcOrd="0" destOrd="0" presId="urn:microsoft.com/office/officeart/2005/8/layout/radial3"/>
    <dgm:cxn modelId="{8F986E37-7C74-42AC-A0C9-1D8C493B2201}" srcId="{E19941C5-6D8E-4EE4-B861-2A4AF2447F92}" destId="{4FF65035-73B2-43E5-B2C5-B08552BA0151}" srcOrd="3" destOrd="0" parTransId="{4569060C-0DFB-4D77-BD8C-D3F602F05E74}" sibTransId="{69ACD311-9FA2-4198-824B-C477A2557EB1}"/>
    <dgm:cxn modelId="{CF6D6A3E-1477-4AFB-92F9-72171E1E666E}" srcId="{E19941C5-6D8E-4EE4-B861-2A4AF2447F92}" destId="{685076B8-CC88-43FF-BF35-AFDCDDFE1AFD}" srcOrd="5" destOrd="0" parTransId="{6A0F125F-943A-460A-9BA3-2F44B817AEFD}" sibTransId="{6EDD534E-5EFB-410B-892A-D149FC1D21C2}"/>
    <dgm:cxn modelId="{A4FF950C-C242-402D-B3B5-FFAC36D8469F}" type="presOf" srcId="{E19941C5-6D8E-4EE4-B861-2A4AF2447F92}" destId="{5AC5AB33-84C4-491A-AA88-0F214C1DC4A5}" srcOrd="0" destOrd="0" presId="urn:microsoft.com/office/officeart/2005/8/layout/radial3"/>
    <dgm:cxn modelId="{2ECE45DE-55BD-424F-B575-7369B421DA9F}" type="presOf" srcId="{9BAA0BB7-FF0A-43F1-AA75-366C2A90415F}" destId="{59B781B0-43E2-40D6-8A61-30D808876CB5}" srcOrd="0" destOrd="0" presId="urn:microsoft.com/office/officeart/2005/8/layout/radial3"/>
    <dgm:cxn modelId="{12B121DD-ADA8-4359-8477-03C05337E7A7}" srcId="{9BAA0BB7-FF0A-43F1-AA75-366C2A90415F}" destId="{E19941C5-6D8E-4EE4-B861-2A4AF2447F92}" srcOrd="0" destOrd="0" parTransId="{9050D793-3D3B-42B5-8B2D-7A13EEEDF216}" sibTransId="{D04DFAAF-6F67-4663-A152-60275520DCB5}"/>
    <dgm:cxn modelId="{5E8CD9FF-036D-4270-8E3B-1A52D583009D}" type="presOf" srcId="{9AD78965-E36D-4095-BCC3-625C78258417}" destId="{FAEDD59A-F5C1-4F55-8D37-8D5191C1EFD1}" srcOrd="0" destOrd="0" presId="urn:microsoft.com/office/officeart/2005/8/layout/radial3"/>
    <dgm:cxn modelId="{C97786C5-E823-412D-BD82-E29E2F2497C8}" srcId="{E19941C5-6D8E-4EE4-B861-2A4AF2447F92}" destId="{A47BA415-4388-40BD-B18A-7B6261A384EE}" srcOrd="2" destOrd="0" parTransId="{0C1AA99D-E3EE-477B-8A12-86D103FAE7F1}" sibTransId="{05098C96-8AA0-4289-A857-89B5AC64F1B5}"/>
    <dgm:cxn modelId="{10A1BDA4-5997-423A-8A8E-53C975E25198}" type="presOf" srcId="{4FF65035-73B2-43E5-B2C5-B08552BA0151}" destId="{45A77F95-3E9F-467D-86AA-3C9F0609E6FD}" srcOrd="0" destOrd="0" presId="urn:microsoft.com/office/officeart/2005/8/layout/radial3"/>
    <dgm:cxn modelId="{D1381A9F-1AD3-4F98-9184-A054CBB257E5}" type="presOf" srcId="{A47BA415-4388-40BD-B18A-7B6261A384EE}" destId="{CB27A2CE-7460-4181-A1F2-4C8FBA717EFB}" srcOrd="0" destOrd="0" presId="urn:microsoft.com/office/officeart/2005/8/layout/radial3"/>
    <dgm:cxn modelId="{90C9E03F-5AC1-4D51-89D3-E1973403EFA6}" srcId="{E19941C5-6D8E-4EE4-B861-2A4AF2447F92}" destId="{9AD78965-E36D-4095-BCC3-625C78258417}" srcOrd="1" destOrd="0" parTransId="{63DEDEFF-8A1F-49CC-A1F7-3800E6C9B717}" sibTransId="{4EE9594B-F7D8-4DD6-B82F-5895D5DA1945}"/>
    <dgm:cxn modelId="{DD7D7CEA-7218-482F-9AA2-78706E7DFD4D}" type="presOf" srcId="{50A49CA1-40A2-4569-843F-8D2F08DA9F33}" destId="{7E4C3620-E6DC-4DB8-8879-27C79924DDA9}" srcOrd="0" destOrd="0" presId="urn:microsoft.com/office/officeart/2005/8/layout/radial3"/>
    <dgm:cxn modelId="{FCE74569-1E63-4CF0-96CF-F31B3F99A14B}" srcId="{E19941C5-6D8E-4EE4-B861-2A4AF2447F92}" destId="{DDF6A49B-E58E-455E-9401-B164FEF07955}" srcOrd="0" destOrd="0" parTransId="{CE0CB2AF-DE29-419E-B42A-B0DE600827D4}" sibTransId="{3CE59E2C-0A6E-4915-9F2F-3EDEC250FE11}"/>
    <dgm:cxn modelId="{432A985D-0E26-4620-8FFB-DB9445E420F6}" srcId="{E19941C5-6D8E-4EE4-B861-2A4AF2447F92}" destId="{50A49CA1-40A2-4569-843F-8D2F08DA9F33}" srcOrd="4" destOrd="0" parTransId="{9D93A1AE-E57B-439E-A3AB-36F7AF0EC092}" sibTransId="{6489AC91-6CD5-4017-988B-B20DBA6D0190}"/>
    <dgm:cxn modelId="{1BF3CBAF-BAC2-43B3-B965-5A9143DF63F1}" type="presParOf" srcId="{59B781B0-43E2-40D6-8A61-30D808876CB5}" destId="{04A17498-44E0-461A-B60B-7351B4EEBFC1}" srcOrd="0" destOrd="0" presId="urn:microsoft.com/office/officeart/2005/8/layout/radial3"/>
    <dgm:cxn modelId="{9FD4C692-A6E6-467A-9E35-50D763F1B938}" type="presParOf" srcId="{04A17498-44E0-461A-B60B-7351B4EEBFC1}" destId="{5AC5AB33-84C4-491A-AA88-0F214C1DC4A5}" srcOrd="0" destOrd="0" presId="urn:microsoft.com/office/officeart/2005/8/layout/radial3"/>
    <dgm:cxn modelId="{6154077F-D86A-4620-81CB-44CA989646BA}" type="presParOf" srcId="{04A17498-44E0-461A-B60B-7351B4EEBFC1}" destId="{A731C4B4-F8EC-42B7-9716-6D21CB904AE7}" srcOrd="1" destOrd="0" presId="urn:microsoft.com/office/officeart/2005/8/layout/radial3"/>
    <dgm:cxn modelId="{74DAEB5C-3D39-4830-8293-7F29AF6AE730}" type="presParOf" srcId="{04A17498-44E0-461A-B60B-7351B4EEBFC1}" destId="{FAEDD59A-F5C1-4F55-8D37-8D5191C1EFD1}" srcOrd="2" destOrd="0" presId="urn:microsoft.com/office/officeart/2005/8/layout/radial3"/>
    <dgm:cxn modelId="{B5502347-9EAE-4050-9DE7-F2703CCA2A4D}" type="presParOf" srcId="{04A17498-44E0-461A-B60B-7351B4EEBFC1}" destId="{CB27A2CE-7460-4181-A1F2-4C8FBA717EFB}" srcOrd="3" destOrd="0" presId="urn:microsoft.com/office/officeart/2005/8/layout/radial3"/>
    <dgm:cxn modelId="{66C42873-86E4-40D6-8A74-14129CB75805}" type="presParOf" srcId="{04A17498-44E0-461A-B60B-7351B4EEBFC1}" destId="{45A77F95-3E9F-467D-86AA-3C9F0609E6FD}" srcOrd="4" destOrd="0" presId="urn:microsoft.com/office/officeart/2005/8/layout/radial3"/>
    <dgm:cxn modelId="{6D0B009F-9114-4195-9D3B-B5947D10EE01}" type="presParOf" srcId="{04A17498-44E0-461A-B60B-7351B4EEBFC1}" destId="{7E4C3620-E6DC-4DB8-8879-27C79924DDA9}" srcOrd="5" destOrd="0" presId="urn:microsoft.com/office/officeart/2005/8/layout/radial3"/>
    <dgm:cxn modelId="{8570B230-B1D0-47A1-85DF-835F4B8B87E5}" type="presParOf" srcId="{04A17498-44E0-461A-B60B-7351B4EEBFC1}" destId="{90E3FBD4-C933-491E-87B9-27F10EA1FC57}" srcOrd="6" destOrd="0" presId="urn:microsoft.com/office/officeart/2005/8/layout/radial3"/>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26E24-1123-45DF-9CBB-A90438BA9CC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E0C996E-C24E-4B43-A602-0650D90B5F55}">
      <dgm:prSet/>
      <dgm:spPr>
        <a:solidFill>
          <a:schemeClr val="tx2"/>
        </a:solidFill>
      </dgm:spPr>
      <dgm:t>
        <a:bodyPr/>
        <a:lstStyle/>
        <a:p>
          <a:pPr rtl="0"/>
          <a:r>
            <a:rPr lang="en-GB" dirty="0" err="1" smtClean="0"/>
            <a:t>Evidencia</a:t>
          </a:r>
          <a:r>
            <a:rPr lang="en-GB" dirty="0" smtClean="0"/>
            <a:t> de </a:t>
          </a:r>
          <a:r>
            <a:rPr lang="en-GB" dirty="0" err="1" smtClean="0"/>
            <a:t>Revisión</a:t>
          </a:r>
          <a:r>
            <a:rPr lang="en-GB" dirty="0" smtClean="0"/>
            <a:t> </a:t>
          </a:r>
          <a:r>
            <a:rPr lang="en-GB" dirty="0" err="1" smtClean="0"/>
            <a:t>por</a:t>
          </a:r>
          <a:r>
            <a:rPr lang="en-GB" dirty="0" smtClean="0"/>
            <a:t> Pares</a:t>
          </a:r>
          <a:endParaRPr lang="en-US" dirty="0"/>
        </a:p>
      </dgm:t>
    </dgm:pt>
    <dgm:pt modelId="{74BF7CFC-F449-42D1-9C23-3C65549D4871}" type="parTrans" cxnId="{9D333371-9BE9-4CD2-B3EB-CCDA945FE7D9}">
      <dgm:prSet/>
      <dgm:spPr/>
      <dgm:t>
        <a:bodyPr/>
        <a:lstStyle/>
        <a:p>
          <a:endParaRPr lang="en-US"/>
        </a:p>
      </dgm:t>
    </dgm:pt>
    <dgm:pt modelId="{D117B5BB-5821-4A1F-9C90-D1FCDEBB499B}" type="sibTrans" cxnId="{9D333371-9BE9-4CD2-B3EB-CCDA945FE7D9}">
      <dgm:prSet/>
      <dgm:spPr/>
      <dgm:t>
        <a:bodyPr/>
        <a:lstStyle/>
        <a:p>
          <a:endParaRPr lang="en-US"/>
        </a:p>
      </dgm:t>
    </dgm:pt>
    <dgm:pt modelId="{58A94F6C-8883-43D1-90CA-3982D43B28C3}">
      <dgm:prSet/>
      <dgm:spPr/>
      <dgm:t>
        <a:bodyPr/>
        <a:lstStyle/>
        <a:p>
          <a:pPr rtl="0"/>
          <a:r>
            <a:rPr lang="en-GB" dirty="0" err="1" smtClean="0"/>
            <a:t>Cumplimiento</a:t>
          </a:r>
          <a:r>
            <a:rPr lang="en-GB" dirty="0" smtClean="0"/>
            <a:t> de </a:t>
          </a:r>
          <a:r>
            <a:rPr lang="en-GB" dirty="0" err="1" smtClean="0"/>
            <a:t>Prácticas</a:t>
          </a:r>
          <a:r>
            <a:rPr lang="en-GB" dirty="0" smtClean="0"/>
            <a:t> de </a:t>
          </a:r>
          <a:r>
            <a:rPr lang="en-GB" dirty="0" err="1" smtClean="0"/>
            <a:t>Publicación</a:t>
          </a:r>
          <a:r>
            <a:rPr lang="en-GB" dirty="0" smtClean="0"/>
            <a:t> </a:t>
          </a:r>
          <a:r>
            <a:rPr lang="en-GB" dirty="0" err="1" smtClean="0"/>
            <a:t>Éticas</a:t>
          </a:r>
          <a:endParaRPr lang="en-US" dirty="0"/>
        </a:p>
      </dgm:t>
    </dgm:pt>
    <dgm:pt modelId="{49D5BA38-7495-40F3-94A5-B7C70D4A43DB}" type="parTrans" cxnId="{170D226D-4925-466C-9320-83EDA436F612}">
      <dgm:prSet/>
      <dgm:spPr/>
      <dgm:t>
        <a:bodyPr/>
        <a:lstStyle/>
        <a:p>
          <a:endParaRPr lang="en-US"/>
        </a:p>
      </dgm:t>
    </dgm:pt>
    <dgm:pt modelId="{4AC5DBF7-8143-4030-9F43-0B53B5FF4A40}" type="sibTrans" cxnId="{170D226D-4925-466C-9320-83EDA436F612}">
      <dgm:prSet/>
      <dgm:spPr/>
      <dgm:t>
        <a:bodyPr/>
        <a:lstStyle/>
        <a:p>
          <a:endParaRPr lang="en-US"/>
        </a:p>
      </dgm:t>
    </dgm:pt>
    <dgm:pt modelId="{F4C598D5-CAE3-4917-958F-E9E5B07F32CA}">
      <dgm:prSet/>
      <dgm:spPr/>
      <dgm:t>
        <a:bodyPr/>
        <a:lstStyle/>
        <a:p>
          <a:pPr rtl="0"/>
          <a:r>
            <a:rPr lang="en-GB" dirty="0" smtClean="0"/>
            <a:t> A </a:t>
          </a:r>
          <a:r>
            <a:rPr lang="en-GB" dirty="0" err="1" smtClean="0"/>
            <a:t>petición</a:t>
          </a:r>
          <a:r>
            <a:rPr lang="en-GB" dirty="0" smtClean="0"/>
            <a:t> de los </a:t>
          </a:r>
          <a:r>
            <a:rPr lang="en-GB" dirty="0" err="1" smtClean="0"/>
            <a:t>suscriptores</a:t>
          </a:r>
          <a:r>
            <a:rPr lang="en-GB" dirty="0" smtClean="0"/>
            <a:t> o </a:t>
          </a:r>
          <a:r>
            <a:rPr lang="en-GB" dirty="0" err="1" smtClean="0"/>
            <a:t>por</a:t>
          </a:r>
          <a:r>
            <a:rPr lang="en-GB" dirty="0" smtClean="0"/>
            <a:t> </a:t>
          </a:r>
          <a:r>
            <a:rPr lang="en-GB" dirty="0" err="1" smtClean="0"/>
            <a:t>su</a:t>
          </a:r>
          <a:r>
            <a:rPr lang="en-GB" dirty="0" smtClean="0"/>
            <a:t> </a:t>
          </a:r>
          <a:r>
            <a:rPr lang="en-GB" dirty="0" err="1" smtClean="0"/>
            <a:t>elevado</a:t>
          </a:r>
          <a:r>
            <a:rPr lang="en-GB" dirty="0" smtClean="0"/>
            <a:t> </a:t>
          </a:r>
          <a:r>
            <a:rPr lang="en-GB" dirty="0" err="1" smtClean="0"/>
            <a:t>interés</a:t>
          </a:r>
          <a:endParaRPr lang="en-US" dirty="0"/>
        </a:p>
      </dgm:t>
    </dgm:pt>
    <dgm:pt modelId="{1356EE4E-DEF7-4529-997B-537BD1228FE1}" type="parTrans" cxnId="{9CF6AB13-C9BF-471F-85F9-0C89ACB751E6}">
      <dgm:prSet/>
      <dgm:spPr/>
      <dgm:t>
        <a:bodyPr/>
        <a:lstStyle/>
        <a:p>
          <a:endParaRPr lang="en-US"/>
        </a:p>
      </dgm:t>
    </dgm:pt>
    <dgm:pt modelId="{85495B61-CF87-48FC-A424-3F2989FBC7DA}" type="sibTrans" cxnId="{9CF6AB13-C9BF-471F-85F9-0C89ACB751E6}">
      <dgm:prSet/>
      <dgm:spPr/>
      <dgm:t>
        <a:bodyPr/>
        <a:lstStyle/>
        <a:p>
          <a:endParaRPr lang="en-US"/>
        </a:p>
      </dgm:t>
    </dgm:pt>
    <dgm:pt modelId="{8AAAB86C-B6C9-4DB6-A102-1DC0FE4BF40E}">
      <dgm:prSet/>
      <dgm:spPr>
        <a:solidFill>
          <a:schemeClr val="tx2"/>
        </a:solidFill>
      </dgm:spPr>
      <dgm:t>
        <a:bodyPr/>
        <a:lstStyle/>
        <a:p>
          <a:pPr rtl="0"/>
          <a:r>
            <a:rPr lang="en-GB" dirty="0" err="1" smtClean="0"/>
            <a:t>Preferentemente</a:t>
          </a:r>
          <a:r>
            <a:rPr lang="en-GB" dirty="0" smtClean="0"/>
            <a:t> en </a:t>
          </a:r>
          <a:r>
            <a:rPr lang="en-GB" dirty="0" err="1" smtClean="0"/>
            <a:t>formato</a:t>
          </a:r>
          <a:r>
            <a:rPr lang="en-GB" dirty="0" smtClean="0"/>
            <a:t> </a:t>
          </a:r>
          <a:r>
            <a:rPr lang="en-GB" dirty="0" err="1" smtClean="0"/>
            <a:t>electrónico</a:t>
          </a:r>
          <a:r>
            <a:rPr lang="en-GB" dirty="0" smtClean="0"/>
            <a:t/>
          </a:r>
          <a:br>
            <a:rPr lang="en-GB" dirty="0" smtClean="0"/>
          </a:br>
          <a:r>
            <a:rPr lang="en-GB" dirty="0" smtClean="0"/>
            <a:t>(XML / PDF)</a:t>
          </a:r>
          <a:endParaRPr lang="en-US" dirty="0"/>
        </a:p>
      </dgm:t>
    </dgm:pt>
    <dgm:pt modelId="{9BFFF954-D374-4B8A-AD1B-E963B4785C2E}" type="parTrans" cxnId="{529FFB54-8D9A-4E60-8BD5-B98B70A63552}">
      <dgm:prSet/>
      <dgm:spPr/>
      <dgm:t>
        <a:bodyPr/>
        <a:lstStyle/>
        <a:p>
          <a:endParaRPr lang="en-US"/>
        </a:p>
      </dgm:t>
    </dgm:pt>
    <dgm:pt modelId="{6474EF71-2B18-427E-91CB-7B32EBCD2BD5}" type="sibTrans" cxnId="{529FFB54-8D9A-4E60-8BD5-B98B70A63552}">
      <dgm:prSet/>
      <dgm:spPr/>
      <dgm:t>
        <a:bodyPr/>
        <a:lstStyle/>
        <a:p>
          <a:endParaRPr lang="en-US"/>
        </a:p>
      </dgm:t>
    </dgm:pt>
    <dgm:pt modelId="{5FC5F864-84CB-4E54-9F22-AB450F534EF4}" type="pres">
      <dgm:prSet presAssocID="{1AE26E24-1123-45DF-9CBB-A90438BA9CC1}" presName="matrix" presStyleCnt="0">
        <dgm:presLayoutVars>
          <dgm:chMax val="1"/>
          <dgm:dir/>
          <dgm:resizeHandles val="exact"/>
        </dgm:presLayoutVars>
      </dgm:prSet>
      <dgm:spPr/>
      <dgm:t>
        <a:bodyPr/>
        <a:lstStyle/>
        <a:p>
          <a:endParaRPr lang="en-US"/>
        </a:p>
      </dgm:t>
    </dgm:pt>
    <dgm:pt modelId="{426437C7-AA77-4A93-A4D5-05CACEE0CE01}" type="pres">
      <dgm:prSet presAssocID="{1AE26E24-1123-45DF-9CBB-A90438BA9CC1}" presName="diamond" presStyleLbl="bgShp" presStyleIdx="0" presStyleCnt="1"/>
      <dgm:spPr/>
    </dgm:pt>
    <dgm:pt modelId="{701715BF-735F-4EE5-94F4-F980FB973D83}" type="pres">
      <dgm:prSet presAssocID="{1AE26E24-1123-45DF-9CBB-A90438BA9CC1}" presName="quad1" presStyleLbl="node1" presStyleIdx="0" presStyleCnt="4">
        <dgm:presLayoutVars>
          <dgm:chMax val="0"/>
          <dgm:chPref val="0"/>
          <dgm:bulletEnabled val="1"/>
        </dgm:presLayoutVars>
      </dgm:prSet>
      <dgm:spPr/>
      <dgm:t>
        <a:bodyPr/>
        <a:lstStyle/>
        <a:p>
          <a:endParaRPr lang="en-US"/>
        </a:p>
      </dgm:t>
    </dgm:pt>
    <dgm:pt modelId="{39238D2A-CCCA-4153-AD6F-D8FBBF40C224}" type="pres">
      <dgm:prSet presAssocID="{1AE26E24-1123-45DF-9CBB-A90438BA9CC1}" presName="quad2" presStyleLbl="node1" presStyleIdx="1" presStyleCnt="4">
        <dgm:presLayoutVars>
          <dgm:chMax val="0"/>
          <dgm:chPref val="0"/>
          <dgm:bulletEnabled val="1"/>
        </dgm:presLayoutVars>
      </dgm:prSet>
      <dgm:spPr/>
      <dgm:t>
        <a:bodyPr/>
        <a:lstStyle/>
        <a:p>
          <a:endParaRPr lang="en-US"/>
        </a:p>
      </dgm:t>
    </dgm:pt>
    <dgm:pt modelId="{CE4DDCF9-4680-4625-A855-0EEDDDECA7E5}" type="pres">
      <dgm:prSet presAssocID="{1AE26E24-1123-45DF-9CBB-A90438BA9CC1}" presName="quad3" presStyleLbl="node1" presStyleIdx="2" presStyleCnt="4">
        <dgm:presLayoutVars>
          <dgm:chMax val="0"/>
          <dgm:chPref val="0"/>
          <dgm:bulletEnabled val="1"/>
        </dgm:presLayoutVars>
      </dgm:prSet>
      <dgm:spPr/>
      <dgm:t>
        <a:bodyPr/>
        <a:lstStyle/>
        <a:p>
          <a:endParaRPr lang="en-US"/>
        </a:p>
      </dgm:t>
    </dgm:pt>
    <dgm:pt modelId="{6EE7FCC0-D720-4D58-BEEC-C113F2650EFE}" type="pres">
      <dgm:prSet presAssocID="{1AE26E24-1123-45DF-9CBB-A90438BA9CC1}" presName="quad4" presStyleLbl="node1" presStyleIdx="3" presStyleCnt="4">
        <dgm:presLayoutVars>
          <dgm:chMax val="0"/>
          <dgm:chPref val="0"/>
          <dgm:bulletEnabled val="1"/>
        </dgm:presLayoutVars>
      </dgm:prSet>
      <dgm:spPr/>
      <dgm:t>
        <a:bodyPr/>
        <a:lstStyle/>
        <a:p>
          <a:endParaRPr lang="en-US"/>
        </a:p>
      </dgm:t>
    </dgm:pt>
  </dgm:ptLst>
  <dgm:cxnLst>
    <dgm:cxn modelId="{3141029D-8FE9-4CD2-A8C9-B9830A97D1A5}" type="presOf" srcId="{1AE26E24-1123-45DF-9CBB-A90438BA9CC1}" destId="{5FC5F864-84CB-4E54-9F22-AB450F534EF4}" srcOrd="0" destOrd="0" presId="urn:microsoft.com/office/officeart/2005/8/layout/matrix3"/>
    <dgm:cxn modelId="{08CEAF7B-3BF1-4B99-B790-BD1FFFBF0124}" type="presOf" srcId="{F4C598D5-CAE3-4917-958F-E9E5B07F32CA}" destId="{CE4DDCF9-4680-4625-A855-0EEDDDECA7E5}" srcOrd="0" destOrd="0" presId="urn:microsoft.com/office/officeart/2005/8/layout/matrix3"/>
    <dgm:cxn modelId="{ED2DA80B-E2F0-47E7-82DE-6AFCFD8E3E42}" type="presOf" srcId="{58A94F6C-8883-43D1-90CA-3982D43B28C3}" destId="{39238D2A-CCCA-4153-AD6F-D8FBBF40C224}" srcOrd="0" destOrd="0" presId="urn:microsoft.com/office/officeart/2005/8/layout/matrix3"/>
    <dgm:cxn modelId="{170D226D-4925-466C-9320-83EDA436F612}" srcId="{1AE26E24-1123-45DF-9CBB-A90438BA9CC1}" destId="{58A94F6C-8883-43D1-90CA-3982D43B28C3}" srcOrd="1" destOrd="0" parTransId="{49D5BA38-7495-40F3-94A5-B7C70D4A43DB}" sibTransId="{4AC5DBF7-8143-4030-9F43-0B53B5FF4A40}"/>
    <dgm:cxn modelId="{27978D5F-811B-4C84-A14D-D96A05375FFA}" type="presOf" srcId="{DE0C996E-C24E-4B43-A602-0650D90B5F55}" destId="{701715BF-735F-4EE5-94F4-F980FB973D83}" srcOrd="0" destOrd="0" presId="urn:microsoft.com/office/officeart/2005/8/layout/matrix3"/>
    <dgm:cxn modelId="{9CF6AB13-C9BF-471F-85F9-0C89ACB751E6}" srcId="{1AE26E24-1123-45DF-9CBB-A90438BA9CC1}" destId="{F4C598D5-CAE3-4917-958F-E9E5B07F32CA}" srcOrd="2" destOrd="0" parTransId="{1356EE4E-DEF7-4529-997B-537BD1228FE1}" sibTransId="{85495B61-CF87-48FC-A424-3F2989FBC7DA}"/>
    <dgm:cxn modelId="{0AA4650A-94C5-47E1-BC57-BA39DFEC7FB8}" type="presOf" srcId="{8AAAB86C-B6C9-4DB6-A102-1DC0FE4BF40E}" destId="{6EE7FCC0-D720-4D58-BEEC-C113F2650EFE}" srcOrd="0" destOrd="0" presId="urn:microsoft.com/office/officeart/2005/8/layout/matrix3"/>
    <dgm:cxn modelId="{9D333371-9BE9-4CD2-B3EB-CCDA945FE7D9}" srcId="{1AE26E24-1123-45DF-9CBB-A90438BA9CC1}" destId="{DE0C996E-C24E-4B43-A602-0650D90B5F55}" srcOrd="0" destOrd="0" parTransId="{74BF7CFC-F449-42D1-9C23-3C65549D4871}" sibTransId="{D117B5BB-5821-4A1F-9C90-D1FCDEBB499B}"/>
    <dgm:cxn modelId="{529FFB54-8D9A-4E60-8BD5-B98B70A63552}" srcId="{1AE26E24-1123-45DF-9CBB-A90438BA9CC1}" destId="{8AAAB86C-B6C9-4DB6-A102-1DC0FE4BF40E}" srcOrd="3" destOrd="0" parTransId="{9BFFF954-D374-4B8A-AD1B-E963B4785C2E}" sibTransId="{6474EF71-2B18-427E-91CB-7B32EBCD2BD5}"/>
    <dgm:cxn modelId="{3B282FF4-8EC8-4437-93EC-8E5530C079A6}" type="presParOf" srcId="{5FC5F864-84CB-4E54-9F22-AB450F534EF4}" destId="{426437C7-AA77-4A93-A4D5-05CACEE0CE01}" srcOrd="0" destOrd="0" presId="urn:microsoft.com/office/officeart/2005/8/layout/matrix3"/>
    <dgm:cxn modelId="{D6E24492-5799-4423-BFF1-BBAD2051DFB9}" type="presParOf" srcId="{5FC5F864-84CB-4E54-9F22-AB450F534EF4}" destId="{701715BF-735F-4EE5-94F4-F980FB973D83}" srcOrd="1" destOrd="0" presId="urn:microsoft.com/office/officeart/2005/8/layout/matrix3"/>
    <dgm:cxn modelId="{A8997822-19FA-4D9D-8B90-422AC23D4A75}" type="presParOf" srcId="{5FC5F864-84CB-4E54-9F22-AB450F534EF4}" destId="{39238D2A-CCCA-4153-AD6F-D8FBBF40C224}" srcOrd="2" destOrd="0" presId="urn:microsoft.com/office/officeart/2005/8/layout/matrix3"/>
    <dgm:cxn modelId="{73823DD4-188A-45EB-9C0F-9AD9C34E93B8}" type="presParOf" srcId="{5FC5F864-84CB-4E54-9F22-AB450F534EF4}" destId="{CE4DDCF9-4680-4625-A855-0EEDDDECA7E5}" srcOrd="3" destOrd="0" presId="urn:microsoft.com/office/officeart/2005/8/layout/matrix3"/>
    <dgm:cxn modelId="{FE2AC778-8F00-48FB-8C8B-5EF40477127F}" type="presParOf" srcId="{5FC5F864-84CB-4E54-9F22-AB450F534EF4}" destId="{6EE7FCC0-D720-4D58-BEEC-C113F2650EFE}"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5B1F76-92FF-471B-843B-D8656A6538E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9C16A97-75C7-4403-95E4-909593228F0E}">
      <dgm:prSet custT="1"/>
      <dgm:spPr/>
      <dgm:t>
        <a:bodyPr/>
        <a:lstStyle/>
        <a:p>
          <a:pPr rtl="0"/>
          <a:r>
            <a:rPr lang="en-US" sz="1800" b="1" dirty="0" smtClean="0"/>
            <a:t>FASE 1</a:t>
          </a:r>
          <a:endParaRPr lang="en-US" sz="1800" b="1" dirty="0"/>
        </a:p>
      </dgm:t>
    </dgm:pt>
    <dgm:pt modelId="{6B2229D7-975A-4CA6-9EC4-E1DBA5E2E0A1}" type="parTrans" cxnId="{25D6B775-0740-4DC4-9AF3-EAAC2C08C015}">
      <dgm:prSet/>
      <dgm:spPr/>
      <dgm:t>
        <a:bodyPr/>
        <a:lstStyle/>
        <a:p>
          <a:endParaRPr lang="en-US"/>
        </a:p>
      </dgm:t>
    </dgm:pt>
    <dgm:pt modelId="{F333B1DC-B680-428A-99DE-718CB96536A0}" type="sibTrans" cxnId="{25D6B775-0740-4DC4-9AF3-EAAC2C08C015}">
      <dgm:prSet/>
      <dgm:spPr/>
      <dgm:t>
        <a:bodyPr/>
        <a:lstStyle/>
        <a:p>
          <a:endParaRPr lang="en-US"/>
        </a:p>
      </dgm:t>
    </dgm:pt>
    <dgm:pt modelId="{553E23C5-9B3E-4092-AA48-59F21B98B23E}" type="pres">
      <dgm:prSet presAssocID="{5E5B1F76-92FF-471B-843B-D8656A6538E7}" presName="Name0" presStyleCnt="0">
        <dgm:presLayoutVars>
          <dgm:chPref val="3"/>
          <dgm:dir/>
          <dgm:animLvl val="lvl"/>
          <dgm:resizeHandles/>
        </dgm:presLayoutVars>
      </dgm:prSet>
      <dgm:spPr/>
      <dgm:t>
        <a:bodyPr/>
        <a:lstStyle/>
        <a:p>
          <a:endParaRPr lang="en-US"/>
        </a:p>
      </dgm:t>
    </dgm:pt>
    <dgm:pt modelId="{EC6B287D-B266-49B2-88FE-580DE18A7860}" type="pres">
      <dgm:prSet presAssocID="{C9C16A97-75C7-4403-95E4-909593228F0E}" presName="horFlow" presStyleCnt="0"/>
      <dgm:spPr/>
    </dgm:pt>
    <dgm:pt modelId="{D9A57AA8-E766-45D5-998E-3B642A1F1ECF}" type="pres">
      <dgm:prSet presAssocID="{C9C16A97-75C7-4403-95E4-909593228F0E}" presName="bigChev" presStyleLbl="node1" presStyleIdx="0" presStyleCnt="1" custScaleX="232209" custScaleY="164839"/>
      <dgm:spPr/>
      <dgm:t>
        <a:bodyPr/>
        <a:lstStyle/>
        <a:p>
          <a:endParaRPr lang="en-US"/>
        </a:p>
      </dgm:t>
    </dgm:pt>
  </dgm:ptLst>
  <dgm:cxnLst>
    <dgm:cxn modelId="{56690878-D683-41C6-9931-02FD34673B0F}" type="presOf" srcId="{C9C16A97-75C7-4403-95E4-909593228F0E}" destId="{D9A57AA8-E766-45D5-998E-3B642A1F1ECF}" srcOrd="0" destOrd="0" presId="urn:microsoft.com/office/officeart/2005/8/layout/lProcess3"/>
    <dgm:cxn modelId="{25D6B775-0740-4DC4-9AF3-EAAC2C08C015}" srcId="{5E5B1F76-92FF-471B-843B-D8656A6538E7}" destId="{C9C16A97-75C7-4403-95E4-909593228F0E}" srcOrd="0" destOrd="0" parTransId="{6B2229D7-975A-4CA6-9EC4-E1DBA5E2E0A1}" sibTransId="{F333B1DC-B680-428A-99DE-718CB96536A0}"/>
    <dgm:cxn modelId="{DEACA601-DFFC-4507-8805-1A665213A859}" type="presOf" srcId="{5E5B1F76-92FF-471B-843B-D8656A6538E7}" destId="{553E23C5-9B3E-4092-AA48-59F21B98B23E}" srcOrd="0" destOrd="0" presId="urn:microsoft.com/office/officeart/2005/8/layout/lProcess3"/>
    <dgm:cxn modelId="{67A9D23D-2C92-4414-AE05-BAE393A24888}" type="presParOf" srcId="{553E23C5-9B3E-4092-AA48-59F21B98B23E}" destId="{EC6B287D-B266-49B2-88FE-580DE18A7860}" srcOrd="0" destOrd="0" presId="urn:microsoft.com/office/officeart/2005/8/layout/lProcess3"/>
    <dgm:cxn modelId="{A2EFA599-8CED-41EE-91D0-040620A0AE6A}" type="presParOf" srcId="{EC6B287D-B266-49B2-88FE-580DE18A7860}" destId="{D9A57AA8-E766-45D5-998E-3B642A1F1ECF}"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880D3B-9565-4D43-9955-686D393E58E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63C3A5D-6A51-41E7-8B19-167B6DDB4421}">
      <dgm:prSet custT="1"/>
      <dgm:spPr/>
      <dgm:t>
        <a:bodyPr/>
        <a:lstStyle/>
        <a:p>
          <a:pPr rtl="0"/>
          <a:r>
            <a:rPr lang="en-US" sz="1800" b="1" dirty="0" smtClean="0"/>
            <a:t>FASE 2</a:t>
          </a:r>
          <a:endParaRPr lang="en-US" sz="1800" b="1" dirty="0"/>
        </a:p>
      </dgm:t>
    </dgm:pt>
    <dgm:pt modelId="{31299011-000C-4127-ADD0-73F7D543E351}" type="parTrans" cxnId="{879AB446-8795-463B-B784-337B7814F11A}">
      <dgm:prSet/>
      <dgm:spPr/>
      <dgm:t>
        <a:bodyPr/>
        <a:lstStyle/>
        <a:p>
          <a:endParaRPr lang="en-US"/>
        </a:p>
      </dgm:t>
    </dgm:pt>
    <dgm:pt modelId="{90594E24-9662-4C75-A9D4-687FC8758FB5}" type="sibTrans" cxnId="{879AB446-8795-463B-B784-337B7814F11A}">
      <dgm:prSet/>
      <dgm:spPr/>
      <dgm:t>
        <a:bodyPr/>
        <a:lstStyle/>
        <a:p>
          <a:endParaRPr lang="en-US"/>
        </a:p>
      </dgm:t>
    </dgm:pt>
    <dgm:pt modelId="{F32232DC-FA87-49FC-96BE-B37E3A34479C}" type="pres">
      <dgm:prSet presAssocID="{E1880D3B-9565-4D43-9955-686D393E58E4}" presName="Name0" presStyleCnt="0">
        <dgm:presLayoutVars>
          <dgm:chPref val="3"/>
          <dgm:dir/>
          <dgm:animLvl val="lvl"/>
          <dgm:resizeHandles/>
        </dgm:presLayoutVars>
      </dgm:prSet>
      <dgm:spPr/>
      <dgm:t>
        <a:bodyPr/>
        <a:lstStyle/>
        <a:p>
          <a:endParaRPr lang="en-US"/>
        </a:p>
      </dgm:t>
    </dgm:pt>
    <dgm:pt modelId="{0F9ACC77-8CB1-4101-8524-E7441C2056D7}" type="pres">
      <dgm:prSet presAssocID="{C63C3A5D-6A51-41E7-8B19-167B6DDB4421}" presName="horFlow" presStyleCnt="0"/>
      <dgm:spPr/>
    </dgm:pt>
    <dgm:pt modelId="{23FDF35B-0F4E-4E1C-A707-0B60999895D8}" type="pres">
      <dgm:prSet presAssocID="{C63C3A5D-6A51-41E7-8B19-167B6DDB4421}" presName="bigChev" presStyleLbl="node1" presStyleIdx="0" presStyleCnt="1" custScaleX="181481"/>
      <dgm:spPr/>
      <dgm:t>
        <a:bodyPr/>
        <a:lstStyle/>
        <a:p>
          <a:endParaRPr lang="en-US"/>
        </a:p>
      </dgm:t>
    </dgm:pt>
  </dgm:ptLst>
  <dgm:cxnLst>
    <dgm:cxn modelId="{879AB446-8795-463B-B784-337B7814F11A}" srcId="{E1880D3B-9565-4D43-9955-686D393E58E4}" destId="{C63C3A5D-6A51-41E7-8B19-167B6DDB4421}" srcOrd="0" destOrd="0" parTransId="{31299011-000C-4127-ADD0-73F7D543E351}" sibTransId="{90594E24-9662-4C75-A9D4-687FC8758FB5}"/>
    <dgm:cxn modelId="{C6477EEB-048B-4067-8D93-13D72B79423E}" type="presOf" srcId="{E1880D3B-9565-4D43-9955-686D393E58E4}" destId="{F32232DC-FA87-49FC-96BE-B37E3A34479C}" srcOrd="0" destOrd="0" presId="urn:microsoft.com/office/officeart/2005/8/layout/lProcess3"/>
    <dgm:cxn modelId="{89D6CC5A-5A81-46BA-8FF7-52AD16B6DF1B}" type="presOf" srcId="{C63C3A5D-6A51-41E7-8B19-167B6DDB4421}" destId="{23FDF35B-0F4E-4E1C-A707-0B60999895D8}" srcOrd="0" destOrd="0" presId="urn:microsoft.com/office/officeart/2005/8/layout/lProcess3"/>
    <dgm:cxn modelId="{1819CE1C-7052-45C4-BF6B-C2520008C350}" type="presParOf" srcId="{F32232DC-FA87-49FC-96BE-B37E3A34479C}" destId="{0F9ACC77-8CB1-4101-8524-E7441C2056D7}" srcOrd="0" destOrd="0" presId="urn:microsoft.com/office/officeart/2005/8/layout/lProcess3"/>
    <dgm:cxn modelId="{1A6EEB49-5E59-4F4C-8B53-A93D95BE9C7C}" type="presParOf" srcId="{0F9ACC77-8CB1-4101-8524-E7441C2056D7}" destId="{23FDF35B-0F4E-4E1C-A707-0B60999895D8}" srcOrd="0" destOrd="0" presId="urn:microsoft.com/office/officeart/2005/8/layout/l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938EFE-B510-4E6C-8C78-90E56C4BB6E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53D6955-2F61-4DC3-9CE5-0BFCD77D9F7B}">
      <dgm:prSet custT="1"/>
      <dgm:spPr/>
      <dgm:t>
        <a:bodyPr/>
        <a:lstStyle/>
        <a:p>
          <a:pPr algn="ctr" rtl="0"/>
          <a:r>
            <a:rPr lang="en-US" sz="1800" b="1" dirty="0" err="1" smtClean="0"/>
            <a:t>Evaluar</a:t>
          </a:r>
          <a:r>
            <a:rPr lang="en-US" sz="1800" b="1" dirty="0" smtClean="0"/>
            <a:t> y </a:t>
          </a:r>
          <a:r>
            <a:rPr lang="en-US" sz="1800" b="1" u="sng" dirty="0" err="1" smtClean="0"/>
            <a:t>seleccionar</a:t>
          </a:r>
          <a:r>
            <a:rPr lang="en-US" sz="1800" b="1" u="sng" dirty="0" smtClean="0"/>
            <a:t> el </a:t>
          </a:r>
          <a:r>
            <a:rPr lang="en-US" sz="1800" b="1" u="sng" dirty="0" err="1" smtClean="0"/>
            <a:t>mejor</a:t>
          </a:r>
          <a:r>
            <a:rPr lang="en-US" sz="1800" b="1" u="sng" dirty="0" smtClean="0"/>
            <a:t> </a:t>
          </a:r>
          <a:r>
            <a:rPr lang="en-US" sz="1800" b="1" dirty="0" err="1" smtClean="0"/>
            <a:t>contenido</a:t>
          </a:r>
          <a:r>
            <a:rPr lang="en-US" sz="1800" b="1" dirty="0" smtClean="0"/>
            <a:t> </a:t>
          </a:r>
          <a:r>
            <a:rPr lang="en-US" sz="1800" b="1" dirty="0" err="1" smtClean="0"/>
            <a:t>académico</a:t>
          </a:r>
          <a:r>
            <a:rPr lang="en-US" sz="1800" b="1" dirty="0" smtClean="0"/>
            <a:t> </a:t>
          </a:r>
          <a:r>
            <a:rPr lang="en-US" sz="1800" b="1" dirty="0" err="1" smtClean="0"/>
            <a:t>disponible</a:t>
          </a:r>
          <a:r>
            <a:rPr lang="en-US" sz="1800" b="1" dirty="0" smtClean="0"/>
            <a:t> en la </a:t>
          </a:r>
          <a:r>
            <a:rPr lang="en-US" sz="1800" b="1" dirty="0" err="1" smtClean="0"/>
            <a:t>actualidad</a:t>
          </a:r>
          <a:r>
            <a:rPr lang="en-US" sz="1800" b="1" dirty="0" smtClean="0"/>
            <a:t> </a:t>
          </a:r>
          <a:r>
            <a:rPr lang="en-US" sz="1800" b="1" dirty="0" err="1" smtClean="0"/>
            <a:t>para</a:t>
          </a:r>
          <a:r>
            <a:rPr lang="en-US" sz="1800" b="1" dirty="0" smtClean="0"/>
            <a:t> </a:t>
          </a:r>
          <a:r>
            <a:rPr lang="en-US" sz="1800" b="1" dirty="0" err="1" smtClean="0"/>
            <a:t>su</a:t>
          </a:r>
          <a:r>
            <a:rPr lang="en-US" sz="1800" b="1" dirty="0" smtClean="0"/>
            <a:t> </a:t>
          </a:r>
          <a:r>
            <a:rPr lang="en-US" sz="1800" b="1" dirty="0" err="1" smtClean="0"/>
            <a:t>cobertura</a:t>
          </a:r>
          <a:r>
            <a:rPr lang="en-US" sz="1800" b="1" dirty="0" smtClean="0"/>
            <a:t> en</a:t>
          </a:r>
        </a:p>
        <a:p>
          <a:pPr algn="ctr" rtl="0"/>
          <a:r>
            <a:rPr lang="en-US" sz="1800" b="1" dirty="0" smtClean="0"/>
            <a:t>Web of Science.</a:t>
          </a:r>
          <a:endParaRPr lang="en-US" sz="1800" b="1" dirty="0"/>
        </a:p>
      </dgm:t>
    </dgm:pt>
    <dgm:pt modelId="{2DA96D26-CB5B-4D0D-8227-26A8A76BF5B3}" type="parTrans" cxnId="{7CD8D8E1-E5F4-4F6D-A1BB-2639780FD5D0}">
      <dgm:prSet/>
      <dgm:spPr/>
      <dgm:t>
        <a:bodyPr/>
        <a:lstStyle/>
        <a:p>
          <a:endParaRPr lang="en-US"/>
        </a:p>
      </dgm:t>
    </dgm:pt>
    <dgm:pt modelId="{90BE206C-8A14-4897-8587-26626E03A236}" type="sibTrans" cxnId="{7CD8D8E1-E5F4-4F6D-A1BB-2639780FD5D0}">
      <dgm:prSet/>
      <dgm:spPr/>
      <dgm:t>
        <a:bodyPr/>
        <a:lstStyle/>
        <a:p>
          <a:endParaRPr lang="en-US"/>
        </a:p>
      </dgm:t>
    </dgm:pt>
    <dgm:pt modelId="{8C94010D-C6B2-42F6-973E-ABB474E0E34A}">
      <dgm:prSet/>
      <dgm:spPr>
        <a:solidFill>
          <a:schemeClr val="tx2">
            <a:alpha val="90000"/>
          </a:schemeClr>
        </a:solidFill>
      </dgm:spPr>
      <dgm:t>
        <a:bodyPr/>
        <a:lstStyle/>
        <a:p>
          <a:pPr rtl="0"/>
          <a:r>
            <a:rPr lang="en-US" dirty="0" smtClean="0">
              <a:solidFill>
                <a:schemeClr val="tx1">
                  <a:lumMod val="50000"/>
                </a:schemeClr>
              </a:solidFill>
            </a:rPr>
            <a:t>Como </a:t>
          </a:r>
          <a:r>
            <a:rPr lang="en-US" dirty="0" err="1" smtClean="0">
              <a:solidFill>
                <a:schemeClr val="tx1">
                  <a:lumMod val="50000"/>
                </a:schemeClr>
              </a:solidFill>
            </a:rPr>
            <a:t>resultado</a:t>
          </a:r>
          <a:r>
            <a:rPr lang="en-US" dirty="0" smtClean="0">
              <a:solidFill>
                <a:schemeClr val="tx1">
                  <a:lumMod val="50000"/>
                </a:schemeClr>
              </a:solidFill>
            </a:rPr>
            <a:t>, Web of Science </a:t>
          </a:r>
          <a:r>
            <a:rPr lang="en-US" dirty="0" err="1" smtClean="0">
              <a:solidFill>
                <a:schemeClr val="tx1">
                  <a:lumMod val="50000"/>
                </a:schemeClr>
              </a:solidFill>
            </a:rPr>
            <a:t>es</a:t>
          </a:r>
          <a:r>
            <a:rPr lang="en-US" dirty="0" smtClean="0">
              <a:solidFill>
                <a:schemeClr val="tx1">
                  <a:lumMod val="50000"/>
                </a:schemeClr>
              </a:solidFill>
            </a:rPr>
            <a:t> </a:t>
          </a:r>
          <a:r>
            <a:rPr lang="en-US" dirty="0" err="1" smtClean="0">
              <a:solidFill>
                <a:schemeClr val="tx1">
                  <a:lumMod val="50000"/>
                </a:schemeClr>
              </a:solidFill>
            </a:rPr>
            <a:t>reconocida</a:t>
          </a:r>
          <a:r>
            <a:rPr lang="en-US" dirty="0" smtClean="0">
              <a:solidFill>
                <a:schemeClr val="tx1">
                  <a:lumMod val="50000"/>
                </a:schemeClr>
              </a:solidFill>
            </a:rPr>
            <a:t> </a:t>
          </a:r>
          <a:r>
            <a:rPr lang="en-US" dirty="0" err="1" smtClean="0">
              <a:solidFill>
                <a:schemeClr val="tx1">
                  <a:lumMod val="50000"/>
                </a:schemeClr>
              </a:solidFill>
            </a:rPr>
            <a:t>mundialmente</a:t>
          </a:r>
          <a:r>
            <a:rPr lang="en-US" dirty="0" smtClean="0">
              <a:solidFill>
                <a:schemeClr val="tx1">
                  <a:lumMod val="50000"/>
                </a:schemeClr>
              </a:solidFill>
            </a:rPr>
            <a:t> </a:t>
          </a:r>
          <a:r>
            <a:rPr lang="en-US" dirty="0" err="1" smtClean="0">
              <a:solidFill>
                <a:schemeClr val="tx1">
                  <a:lumMod val="50000"/>
                </a:schemeClr>
              </a:solidFill>
            </a:rPr>
            <a:t>como</a:t>
          </a:r>
          <a:r>
            <a:rPr lang="en-US" dirty="0" smtClean="0">
              <a:solidFill>
                <a:schemeClr val="tx1">
                  <a:lumMod val="50000"/>
                </a:schemeClr>
              </a:solidFill>
            </a:rPr>
            <a:t> la </a:t>
          </a:r>
          <a:r>
            <a:rPr lang="en-US" dirty="0" err="1" smtClean="0">
              <a:solidFill>
                <a:schemeClr val="tx1">
                  <a:lumMod val="50000"/>
                </a:schemeClr>
              </a:solidFill>
            </a:rPr>
            <a:t>fuente</a:t>
          </a:r>
          <a:r>
            <a:rPr lang="en-US" dirty="0" smtClean="0">
              <a:solidFill>
                <a:schemeClr val="tx1">
                  <a:lumMod val="50000"/>
                </a:schemeClr>
              </a:solidFill>
            </a:rPr>
            <a:t> de </a:t>
          </a:r>
          <a:r>
            <a:rPr lang="en-US" dirty="0" err="1" smtClean="0">
              <a:solidFill>
                <a:schemeClr val="tx1">
                  <a:lumMod val="50000"/>
                </a:schemeClr>
              </a:solidFill>
            </a:rPr>
            <a:t>investigación</a:t>
          </a:r>
          <a:r>
            <a:rPr lang="en-US" dirty="0" smtClean="0">
              <a:solidFill>
                <a:schemeClr val="tx1">
                  <a:lumMod val="50000"/>
                </a:schemeClr>
              </a:solidFill>
            </a:rPr>
            <a:t> </a:t>
          </a:r>
          <a:r>
            <a:rPr lang="en-US" dirty="0" err="1" smtClean="0">
              <a:solidFill>
                <a:schemeClr val="tx1">
                  <a:lumMod val="50000"/>
                </a:schemeClr>
              </a:solidFill>
            </a:rPr>
            <a:t>académica</a:t>
          </a:r>
          <a:r>
            <a:rPr lang="en-US" dirty="0" smtClean="0">
              <a:solidFill>
                <a:schemeClr val="tx1">
                  <a:lumMod val="50000"/>
                </a:schemeClr>
              </a:solidFill>
            </a:rPr>
            <a:t> de </a:t>
          </a:r>
          <a:r>
            <a:rPr lang="en-US" dirty="0" err="1" smtClean="0">
              <a:solidFill>
                <a:schemeClr val="tx1">
                  <a:lumMod val="50000"/>
                </a:schemeClr>
              </a:solidFill>
            </a:rPr>
            <a:t>más</a:t>
          </a:r>
          <a:r>
            <a:rPr lang="en-US" dirty="0" smtClean="0">
              <a:solidFill>
                <a:schemeClr val="tx1">
                  <a:lumMod val="50000"/>
                </a:schemeClr>
              </a:solidFill>
            </a:rPr>
            <a:t> alto </a:t>
          </a:r>
          <a:r>
            <a:rPr lang="en-US" dirty="0" err="1" smtClean="0">
              <a:solidFill>
                <a:schemeClr val="tx1">
                  <a:lumMod val="50000"/>
                </a:schemeClr>
              </a:solidFill>
            </a:rPr>
            <a:t>nivel</a:t>
          </a:r>
          <a:r>
            <a:rPr lang="en-US" dirty="0" smtClean="0">
              <a:solidFill>
                <a:schemeClr val="tx1">
                  <a:lumMod val="50000"/>
                </a:schemeClr>
              </a:solidFill>
            </a:rPr>
            <a:t> </a:t>
          </a:r>
          <a:r>
            <a:rPr lang="en-US" dirty="0" err="1" smtClean="0">
              <a:solidFill>
                <a:schemeClr val="tx1">
                  <a:lumMod val="50000"/>
                </a:schemeClr>
              </a:solidFill>
            </a:rPr>
            <a:t>publicada</a:t>
          </a:r>
          <a:r>
            <a:rPr lang="en-US" dirty="0" smtClean="0">
              <a:solidFill>
                <a:schemeClr val="tx1">
                  <a:lumMod val="50000"/>
                </a:schemeClr>
              </a:solidFill>
            </a:rPr>
            <a:t> en </a:t>
          </a:r>
          <a:r>
            <a:rPr lang="en-US" dirty="0" err="1" smtClean="0">
              <a:solidFill>
                <a:schemeClr val="tx1">
                  <a:lumMod val="50000"/>
                </a:schemeClr>
              </a:solidFill>
            </a:rPr>
            <a:t>las</a:t>
          </a:r>
          <a:r>
            <a:rPr lang="en-US" dirty="0" smtClean="0">
              <a:solidFill>
                <a:schemeClr val="tx1">
                  <a:lumMod val="50000"/>
                </a:schemeClr>
              </a:solidFill>
            </a:rPr>
            <a:t> </a:t>
          </a:r>
          <a:r>
            <a:rPr lang="en-US" dirty="0" err="1" smtClean="0">
              <a:solidFill>
                <a:schemeClr val="tx1">
                  <a:lumMod val="50000"/>
                </a:schemeClr>
              </a:solidFill>
            </a:rPr>
            <a:t>mejores</a:t>
          </a:r>
          <a:r>
            <a:rPr lang="en-US" dirty="0" smtClean="0">
              <a:solidFill>
                <a:schemeClr val="tx1">
                  <a:lumMod val="50000"/>
                </a:schemeClr>
              </a:solidFill>
            </a:rPr>
            <a:t> </a:t>
          </a:r>
          <a:r>
            <a:rPr lang="en-US" dirty="0" err="1" smtClean="0">
              <a:solidFill>
                <a:schemeClr val="tx1">
                  <a:lumMod val="50000"/>
                </a:schemeClr>
              </a:solidFill>
            </a:rPr>
            <a:t>revistas</a:t>
          </a:r>
          <a:r>
            <a:rPr lang="en-US" dirty="0" smtClean="0">
              <a:solidFill>
                <a:schemeClr val="tx1">
                  <a:lumMod val="50000"/>
                </a:schemeClr>
              </a:solidFill>
            </a:rPr>
            <a:t> </a:t>
          </a:r>
          <a:r>
            <a:rPr lang="en-US" dirty="0" err="1" smtClean="0">
              <a:solidFill>
                <a:schemeClr val="tx1">
                  <a:lumMod val="50000"/>
                </a:schemeClr>
              </a:solidFill>
            </a:rPr>
            <a:t>internacionales</a:t>
          </a:r>
          <a:r>
            <a:rPr lang="en-US" dirty="0" smtClean="0">
              <a:solidFill>
                <a:schemeClr val="tx1">
                  <a:lumMod val="50000"/>
                </a:schemeClr>
              </a:solidFill>
            </a:rPr>
            <a:t> y </a:t>
          </a:r>
          <a:r>
            <a:rPr lang="en-US" dirty="0" err="1" smtClean="0">
              <a:solidFill>
                <a:schemeClr val="tx1">
                  <a:lumMod val="50000"/>
                </a:schemeClr>
              </a:solidFill>
            </a:rPr>
            <a:t>regionales</a:t>
          </a:r>
          <a:r>
            <a:rPr lang="en-US" dirty="0" smtClean="0">
              <a:solidFill>
                <a:schemeClr val="tx1">
                  <a:lumMod val="50000"/>
                </a:schemeClr>
              </a:solidFill>
            </a:rPr>
            <a:t>.  </a:t>
          </a:r>
          <a:endParaRPr lang="en-US" dirty="0"/>
        </a:p>
      </dgm:t>
    </dgm:pt>
    <dgm:pt modelId="{D4EF615A-B5A4-4C57-BCC3-6E480E4C511F}" type="parTrans" cxnId="{EB8D090D-26BF-4B86-BEE1-E6402779F4D0}">
      <dgm:prSet/>
      <dgm:spPr/>
      <dgm:t>
        <a:bodyPr/>
        <a:lstStyle/>
        <a:p>
          <a:endParaRPr lang="en-US"/>
        </a:p>
      </dgm:t>
    </dgm:pt>
    <dgm:pt modelId="{60AC0E86-EE31-40DE-B673-75A914B1D30E}" type="sibTrans" cxnId="{EB8D090D-26BF-4B86-BEE1-E6402779F4D0}">
      <dgm:prSet/>
      <dgm:spPr/>
      <dgm:t>
        <a:bodyPr/>
        <a:lstStyle/>
        <a:p>
          <a:endParaRPr lang="en-US"/>
        </a:p>
      </dgm:t>
    </dgm:pt>
    <dgm:pt modelId="{8620F62E-27BD-42EF-AE9E-3C5BA16BEF70}">
      <dgm:prSet/>
      <dgm:spPr/>
      <dgm:t>
        <a:bodyPr/>
        <a:lstStyle/>
        <a:p>
          <a:pPr rtl="0"/>
          <a:r>
            <a:rPr lang="en-US" b="1" dirty="0" err="1" smtClean="0"/>
            <a:t>Proveer</a:t>
          </a:r>
          <a:r>
            <a:rPr lang="en-US" b="1" dirty="0" smtClean="0"/>
            <a:t> a los </a:t>
          </a:r>
          <a:r>
            <a:rPr lang="en-US" b="1" dirty="0" err="1" smtClean="0"/>
            <a:t>editores</a:t>
          </a:r>
          <a:r>
            <a:rPr lang="en-US" b="1" dirty="0" smtClean="0"/>
            <a:t> de </a:t>
          </a:r>
          <a:r>
            <a:rPr lang="en-US" b="1" dirty="0" err="1" smtClean="0"/>
            <a:t>todo</a:t>
          </a:r>
          <a:r>
            <a:rPr lang="en-US" b="1" dirty="0" smtClean="0"/>
            <a:t> el </a:t>
          </a:r>
          <a:r>
            <a:rPr lang="en-US" b="1" dirty="0" err="1" smtClean="0"/>
            <a:t>mundo</a:t>
          </a:r>
          <a:r>
            <a:rPr lang="en-US" b="1" dirty="0" smtClean="0"/>
            <a:t> con </a:t>
          </a:r>
          <a:r>
            <a:rPr lang="en-US" b="1" u="sng" dirty="0" err="1" smtClean="0"/>
            <a:t>criterios</a:t>
          </a:r>
          <a:r>
            <a:rPr lang="en-US" b="1" u="sng" dirty="0" smtClean="0"/>
            <a:t> </a:t>
          </a:r>
          <a:r>
            <a:rPr lang="en-US" b="1" u="sng" dirty="0" err="1" smtClean="0"/>
            <a:t>objetivos</a:t>
          </a:r>
          <a:r>
            <a:rPr lang="en-US" b="1" dirty="0" smtClean="0"/>
            <a:t> </a:t>
          </a:r>
          <a:r>
            <a:rPr lang="en-US" b="1" dirty="0" err="1" smtClean="0"/>
            <a:t>que</a:t>
          </a:r>
          <a:r>
            <a:rPr lang="en-US" b="1" dirty="0" smtClean="0"/>
            <a:t> les </a:t>
          </a:r>
          <a:r>
            <a:rPr lang="en-US" b="1" dirty="0" err="1" smtClean="0"/>
            <a:t>permitan</a:t>
          </a:r>
          <a:r>
            <a:rPr lang="en-US" b="1" dirty="0" smtClean="0"/>
            <a:t> </a:t>
          </a:r>
          <a:r>
            <a:rPr lang="en-US" b="1" dirty="0" err="1" smtClean="0"/>
            <a:t>desarrollar</a:t>
          </a:r>
          <a:r>
            <a:rPr lang="en-US" b="1" dirty="0" smtClean="0"/>
            <a:t> </a:t>
          </a:r>
          <a:r>
            <a:rPr lang="en-US" b="1" dirty="0" err="1" smtClean="0"/>
            <a:t>publicaciones</a:t>
          </a:r>
          <a:r>
            <a:rPr lang="en-US" b="1" dirty="0" smtClean="0"/>
            <a:t> de primer </a:t>
          </a:r>
          <a:r>
            <a:rPr lang="en-US" b="1" dirty="0" err="1" smtClean="0"/>
            <a:t>rango</a:t>
          </a:r>
          <a:r>
            <a:rPr lang="en-US" b="1" dirty="0" smtClean="0"/>
            <a:t> </a:t>
          </a:r>
          <a:r>
            <a:rPr lang="en-US" b="1" dirty="0" err="1" smtClean="0"/>
            <a:t>mundial</a:t>
          </a:r>
          <a:r>
            <a:rPr lang="en-US" b="1" dirty="0" smtClean="0"/>
            <a:t>, </a:t>
          </a:r>
          <a:r>
            <a:rPr lang="en-US" b="1" dirty="0" err="1" smtClean="0"/>
            <a:t>conforme</a:t>
          </a:r>
          <a:r>
            <a:rPr lang="en-US" b="1" dirty="0" smtClean="0"/>
            <a:t> a </a:t>
          </a:r>
          <a:r>
            <a:rPr lang="en-US" b="1" u="sng" dirty="0" smtClean="0"/>
            <a:t>los </a:t>
          </a:r>
          <a:r>
            <a:rPr lang="en-US" b="1" u="sng" dirty="0" err="1" smtClean="0"/>
            <a:t>más</a:t>
          </a:r>
          <a:r>
            <a:rPr lang="en-US" b="1" u="sng" dirty="0" smtClean="0"/>
            <a:t> altos </a:t>
          </a:r>
          <a:r>
            <a:rPr lang="en-US" b="1" u="sng" dirty="0" err="1" smtClean="0"/>
            <a:t>criterios</a:t>
          </a:r>
          <a:r>
            <a:rPr lang="en-US" b="1" u="sng" dirty="0" smtClean="0"/>
            <a:t> </a:t>
          </a:r>
          <a:r>
            <a:rPr lang="en-US" b="1" u="sng" dirty="0" err="1" smtClean="0"/>
            <a:t>éticos</a:t>
          </a:r>
          <a:r>
            <a:rPr lang="en-US" b="1" dirty="0" smtClean="0"/>
            <a:t>. </a:t>
          </a:r>
          <a:endParaRPr lang="en-US" b="1" dirty="0"/>
        </a:p>
      </dgm:t>
    </dgm:pt>
    <dgm:pt modelId="{A2E28191-0655-44B7-89CA-1983040C5466}" type="parTrans" cxnId="{AE049B70-F2AD-43B0-B360-E41D7A2134FA}">
      <dgm:prSet/>
      <dgm:spPr/>
      <dgm:t>
        <a:bodyPr/>
        <a:lstStyle/>
        <a:p>
          <a:endParaRPr lang="en-US"/>
        </a:p>
      </dgm:t>
    </dgm:pt>
    <dgm:pt modelId="{FA7F6223-B7C4-435D-BA46-D427C6A3D881}" type="sibTrans" cxnId="{AE049B70-F2AD-43B0-B360-E41D7A2134FA}">
      <dgm:prSet/>
      <dgm:spPr/>
      <dgm:t>
        <a:bodyPr/>
        <a:lstStyle/>
        <a:p>
          <a:endParaRPr lang="en-US"/>
        </a:p>
      </dgm:t>
    </dgm:pt>
    <dgm:pt modelId="{8958E204-6C64-43BD-9702-5C73C80A12FF}">
      <dgm:prSet/>
      <dgm:spPr>
        <a:solidFill>
          <a:schemeClr val="tx2">
            <a:alpha val="90000"/>
          </a:schemeClr>
        </a:solidFill>
      </dgm:spPr>
      <dgm:t>
        <a:bodyPr/>
        <a:lstStyle/>
        <a:p>
          <a:pPr rtl="0"/>
          <a:r>
            <a:rPr lang="en-US" dirty="0" smtClean="0">
              <a:solidFill>
                <a:schemeClr val="tx1">
                  <a:lumMod val="50000"/>
                </a:schemeClr>
              </a:solidFill>
            </a:rPr>
            <a:t>Con </a:t>
          </a:r>
          <a:r>
            <a:rPr lang="en-US" dirty="0" err="1" smtClean="0">
              <a:solidFill>
                <a:schemeClr val="tx1">
                  <a:lumMod val="50000"/>
                </a:schemeClr>
              </a:solidFill>
            </a:rPr>
            <a:t>objeto</a:t>
          </a:r>
          <a:r>
            <a:rPr lang="en-US" dirty="0" smtClean="0">
              <a:solidFill>
                <a:schemeClr val="tx1">
                  <a:lumMod val="50000"/>
                </a:schemeClr>
              </a:solidFill>
            </a:rPr>
            <a:t> de </a:t>
          </a:r>
          <a:r>
            <a:rPr lang="en-US" dirty="0" err="1" smtClean="0">
              <a:solidFill>
                <a:schemeClr val="tx1">
                  <a:lumMod val="50000"/>
                </a:schemeClr>
              </a:solidFill>
            </a:rPr>
            <a:t>mejorar</a:t>
          </a:r>
          <a:r>
            <a:rPr lang="en-US" dirty="0" smtClean="0">
              <a:solidFill>
                <a:schemeClr val="tx1">
                  <a:lumMod val="50000"/>
                </a:schemeClr>
              </a:solidFill>
            </a:rPr>
            <a:t> la </a:t>
          </a:r>
          <a:r>
            <a:rPr lang="en-US" dirty="0" err="1" smtClean="0">
              <a:solidFill>
                <a:schemeClr val="tx1">
                  <a:lumMod val="50000"/>
                </a:schemeClr>
              </a:solidFill>
            </a:rPr>
            <a:t>calidad</a:t>
          </a:r>
          <a:r>
            <a:rPr lang="en-US" dirty="0" smtClean="0">
              <a:solidFill>
                <a:schemeClr val="tx1">
                  <a:lumMod val="50000"/>
                </a:schemeClr>
              </a:solidFill>
            </a:rPr>
            <a:t> de la </a:t>
          </a:r>
          <a:r>
            <a:rPr lang="en-US" dirty="0" err="1" smtClean="0">
              <a:solidFill>
                <a:schemeClr val="tx1">
                  <a:lumMod val="50000"/>
                </a:schemeClr>
              </a:solidFill>
            </a:rPr>
            <a:t>comunicación</a:t>
          </a:r>
          <a:r>
            <a:rPr lang="en-US" dirty="0" smtClean="0">
              <a:solidFill>
                <a:schemeClr val="tx1">
                  <a:lumMod val="50000"/>
                </a:schemeClr>
              </a:solidFill>
            </a:rPr>
            <a:t> en los </a:t>
          </a:r>
          <a:r>
            <a:rPr lang="en-US" dirty="0" err="1" smtClean="0">
              <a:solidFill>
                <a:schemeClr val="tx1">
                  <a:lumMod val="50000"/>
                </a:schemeClr>
              </a:solidFill>
            </a:rPr>
            <a:t>ámbitos</a:t>
          </a:r>
          <a:r>
            <a:rPr lang="en-US" dirty="0" smtClean="0">
              <a:solidFill>
                <a:schemeClr val="tx1">
                  <a:lumMod val="50000"/>
                </a:schemeClr>
              </a:solidFill>
            </a:rPr>
            <a:t> </a:t>
          </a:r>
          <a:r>
            <a:rPr lang="en-US" dirty="0" err="1" smtClean="0">
              <a:solidFill>
                <a:schemeClr val="tx1">
                  <a:lumMod val="50000"/>
                </a:schemeClr>
              </a:solidFill>
            </a:rPr>
            <a:t>académico</a:t>
          </a:r>
          <a:r>
            <a:rPr lang="en-US" dirty="0" smtClean="0">
              <a:solidFill>
                <a:schemeClr val="tx1">
                  <a:lumMod val="50000"/>
                </a:schemeClr>
              </a:solidFill>
            </a:rPr>
            <a:t> y </a:t>
          </a:r>
          <a:r>
            <a:rPr lang="en-US" dirty="0" err="1" smtClean="0">
              <a:solidFill>
                <a:schemeClr val="tx1">
                  <a:lumMod val="50000"/>
                </a:schemeClr>
              </a:solidFill>
            </a:rPr>
            <a:t>científico</a:t>
          </a:r>
          <a:r>
            <a:rPr lang="en-US" dirty="0" smtClean="0">
              <a:solidFill>
                <a:schemeClr val="tx1">
                  <a:lumMod val="50000"/>
                </a:schemeClr>
              </a:solidFill>
            </a:rPr>
            <a:t>, Thomson Reuters ha </a:t>
          </a:r>
          <a:r>
            <a:rPr lang="en-US" dirty="0" err="1" smtClean="0">
              <a:solidFill>
                <a:schemeClr val="tx1">
                  <a:lumMod val="50000"/>
                </a:schemeClr>
              </a:solidFill>
            </a:rPr>
            <a:t>consolidado</a:t>
          </a:r>
          <a:r>
            <a:rPr lang="en-US" dirty="0" smtClean="0">
              <a:solidFill>
                <a:schemeClr val="tx1">
                  <a:lumMod val="50000"/>
                </a:schemeClr>
              </a:solidFill>
            </a:rPr>
            <a:t> </a:t>
          </a:r>
          <a:r>
            <a:rPr lang="en-US" u="sng" dirty="0" err="1" smtClean="0">
              <a:solidFill>
                <a:schemeClr val="tx1">
                  <a:lumMod val="50000"/>
                </a:schemeClr>
              </a:solidFill>
            </a:rPr>
            <a:t>asociaciones</a:t>
          </a:r>
          <a:r>
            <a:rPr lang="en-US" dirty="0" smtClean="0">
              <a:solidFill>
                <a:schemeClr val="tx1">
                  <a:lumMod val="50000"/>
                </a:schemeClr>
              </a:solidFill>
            </a:rPr>
            <a:t> </a:t>
          </a:r>
          <a:r>
            <a:rPr lang="en-US" dirty="0" err="1" smtClean="0">
              <a:solidFill>
                <a:schemeClr val="tx1">
                  <a:lumMod val="50000"/>
                </a:schemeClr>
              </a:solidFill>
            </a:rPr>
            <a:t>permanentes</a:t>
          </a:r>
          <a:r>
            <a:rPr lang="en-US" dirty="0" smtClean="0">
              <a:solidFill>
                <a:schemeClr val="tx1">
                  <a:lumMod val="50000"/>
                </a:schemeClr>
              </a:solidFill>
            </a:rPr>
            <a:t> con la </a:t>
          </a:r>
          <a:r>
            <a:rPr lang="en-US" dirty="0" err="1" smtClean="0">
              <a:solidFill>
                <a:schemeClr val="tx1">
                  <a:lumMod val="50000"/>
                </a:schemeClr>
              </a:solidFill>
            </a:rPr>
            <a:t>comunidad</a:t>
          </a:r>
          <a:r>
            <a:rPr lang="en-US" dirty="0" smtClean="0">
              <a:solidFill>
                <a:schemeClr val="tx1">
                  <a:lumMod val="50000"/>
                </a:schemeClr>
              </a:solidFill>
            </a:rPr>
            <a:t> global de </a:t>
          </a:r>
          <a:r>
            <a:rPr lang="en-US" dirty="0" err="1" smtClean="0">
              <a:solidFill>
                <a:schemeClr val="tx1">
                  <a:lumMod val="50000"/>
                </a:schemeClr>
              </a:solidFill>
            </a:rPr>
            <a:t>editores</a:t>
          </a:r>
          <a:r>
            <a:rPr lang="en-US" dirty="0" smtClean="0">
              <a:solidFill>
                <a:schemeClr val="tx1">
                  <a:lumMod val="50000"/>
                </a:schemeClr>
              </a:solidFill>
            </a:rPr>
            <a:t>.</a:t>
          </a:r>
          <a:endParaRPr lang="en-US" dirty="0">
            <a:solidFill>
              <a:schemeClr val="tx1">
                <a:lumMod val="50000"/>
              </a:schemeClr>
            </a:solidFill>
          </a:endParaRPr>
        </a:p>
      </dgm:t>
    </dgm:pt>
    <dgm:pt modelId="{A0761800-2765-4766-8BB2-D18B06DDE8D7}" type="parTrans" cxnId="{7126C7A9-425E-4B01-A904-7D1B5B1DD3C3}">
      <dgm:prSet/>
      <dgm:spPr/>
      <dgm:t>
        <a:bodyPr/>
        <a:lstStyle/>
        <a:p>
          <a:endParaRPr lang="en-US"/>
        </a:p>
      </dgm:t>
    </dgm:pt>
    <dgm:pt modelId="{176DC800-1DD3-47D3-B393-817DCFB2B200}" type="sibTrans" cxnId="{7126C7A9-425E-4B01-A904-7D1B5B1DD3C3}">
      <dgm:prSet/>
      <dgm:spPr/>
      <dgm:t>
        <a:bodyPr/>
        <a:lstStyle/>
        <a:p>
          <a:endParaRPr lang="en-US"/>
        </a:p>
      </dgm:t>
    </dgm:pt>
    <dgm:pt modelId="{6F2BD2DE-7DCD-4ED8-9029-70FB6FA8A18C}" type="pres">
      <dgm:prSet presAssocID="{17938EFE-B510-4E6C-8C78-90E56C4BB6E6}" presName="Name0" presStyleCnt="0">
        <dgm:presLayoutVars>
          <dgm:chPref val="3"/>
          <dgm:dir/>
          <dgm:animLvl val="lvl"/>
          <dgm:resizeHandles/>
        </dgm:presLayoutVars>
      </dgm:prSet>
      <dgm:spPr/>
      <dgm:t>
        <a:bodyPr/>
        <a:lstStyle/>
        <a:p>
          <a:endParaRPr lang="en-US"/>
        </a:p>
      </dgm:t>
    </dgm:pt>
    <dgm:pt modelId="{CF19AE70-0749-4704-A687-612EC569D298}" type="pres">
      <dgm:prSet presAssocID="{653D6955-2F61-4DC3-9CE5-0BFCD77D9F7B}" presName="horFlow" presStyleCnt="0"/>
      <dgm:spPr/>
    </dgm:pt>
    <dgm:pt modelId="{1F7BBCB7-AABD-4549-A215-28C4A613534E}" type="pres">
      <dgm:prSet presAssocID="{653D6955-2F61-4DC3-9CE5-0BFCD77D9F7B}" presName="bigChev" presStyleLbl="node1" presStyleIdx="0" presStyleCnt="2" custScaleY="125430"/>
      <dgm:spPr/>
      <dgm:t>
        <a:bodyPr/>
        <a:lstStyle/>
        <a:p>
          <a:endParaRPr lang="en-US"/>
        </a:p>
      </dgm:t>
    </dgm:pt>
    <dgm:pt modelId="{2130CF1A-ECBB-4D57-AE35-13D915337907}" type="pres">
      <dgm:prSet presAssocID="{D4EF615A-B5A4-4C57-BCC3-6E480E4C511F}" presName="parTrans" presStyleCnt="0"/>
      <dgm:spPr/>
    </dgm:pt>
    <dgm:pt modelId="{6BA16FDB-E218-4A99-BBEE-A91D2F6BE98A}" type="pres">
      <dgm:prSet presAssocID="{8C94010D-C6B2-42F6-973E-ABB474E0E34A}" presName="node" presStyleLbl="alignAccFollowNode1" presStyleIdx="0" presStyleCnt="2" custScaleY="130936">
        <dgm:presLayoutVars>
          <dgm:bulletEnabled val="1"/>
        </dgm:presLayoutVars>
      </dgm:prSet>
      <dgm:spPr/>
      <dgm:t>
        <a:bodyPr/>
        <a:lstStyle/>
        <a:p>
          <a:endParaRPr lang="en-US"/>
        </a:p>
      </dgm:t>
    </dgm:pt>
    <dgm:pt modelId="{1C1A2B69-3A6F-49AE-A404-19C46D0D4767}" type="pres">
      <dgm:prSet presAssocID="{653D6955-2F61-4DC3-9CE5-0BFCD77D9F7B}" presName="vSp" presStyleCnt="0"/>
      <dgm:spPr/>
    </dgm:pt>
    <dgm:pt modelId="{0C9525E2-5809-4ED6-84AD-4DF3B74E2460}" type="pres">
      <dgm:prSet presAssocID="{8620F62E-27BD-42EF-AE9E-3C5BA16BEF70}" presName="horFlow" presStyleCnt="0"/>
      <dgm:spPr/>
    </dgm:pt>
    <dgm:pt modelId="{3656DB38-D862-4883-B361-11DDE42A19C7}" type="pres">
      <dgm:prSet presAssocID="{8620F62E-27BD-42EF-AE9E-3C5BA16BEF70}" presName="bigChev" presStyleLbl="node1" presStyleIdx="1" presStyleCnt="2" custScaleY="121937"/>
      <dgm:spPr/>
      <dgm:t>
        <a:bodyPr/>
        <a:lstStyle/>
        <a:p>
          <a:endParaRPr lang="en-US"/>
        </a:p>
      </dgm:t>
    </dgm:pt>
    <dgm:pt modelId="{435E0FF8-5B4F-4EEA-8E53-52F5B0E7F4CF}" type="pres">
      <dgm:prSet presAssocID="{A0761800-2765-4766-8BB2-D18B06DDE8D7}" presName="parTrans" presStyleCnt="0"/>
      <dgm:spPr/>
    </dgm:pt>
    <dgm:pt modelId="{B6AD4697-B8EC-43FE-B2B3-68AC216C0370}" type="pres">
      <dgm:prSet presAssocID="{8958E204-6C64-43BD-9702-5C73C80A12FF}" presName="node" presStyleLbl="alignAccFollowNode1" presStyleIdx="1" presStyleCnt="2" custScaleY="136659" custLinFactNeighborX="-1546" custLinFactNeighborY="3631">
        <dgm:presLayoutVars>
          <dgm:bulletEnabled val="1"/>
        </dgm:presLayoutVars>
      </dgm:prSet>
      <dgm:spPr/>
      <dgm:t>
        <a:bodyPr/>
        <a:lstStyle/>
        <a:p>
          <a:endParaRPr lang="en-US"/>
        </a:p>
      </dgm:t>
    </dgm:pt>
  </dgm:ptLst>
  <dgm:cxnLst>
    <dgm:cxn modelId="{7CD8D8E1-E5F4-4F6D-A1BB-2639780FD5D0}" srcId="{17938EFE-B510-4E6C-8C78-90E56C4BB6E6}" destId="{653D6955-2F61-4DC3-9CE5-0BFCD77D9F7B}" srcOrd="0" destOrd="0" parTransId="{2DA96D26-CB5B-4D0D-8227-26A8A76BF5B3}" sibTransId="{90BE206C-8A14-4897-8587-26626E03A236}"/>
    <dgm:cxn modelId="{0811C259-822A-4F4B-9F9D-679FE04E8216}" type="presOf" srcId="{8620F62E-27BD-42EF-AE9E-3C5BA16BEF70}" destId="{3656DB38-D862-4883-B361-11DDE42A19C7}" srcOrd="0" destOrd="0" presId="urn:microsoft.com/office/officeart/2005/8/layout/lProcess3"/>
    <dgm:cxn modelId="{3F89FC59-5BCB-4442-B112-58E50998A55A}" type="presOf" srcId="{8C94010D-C6B2-42F6-973E-ABB474E0E34A}" destId="{6BA16FDB-E218-4A99-BBEE-A91D2F6BE98A}" srcOrd="0" destOrd="0" presId="urn:microsoft.com/office/officeart/2005/8/layout/lProcess3"/>
    <dgm:cxn modelId="{AB348784-DD23-4AD9-90A3-047323786E11}" type="presOf" srcId="{17938EFE-B510-4E6C-8C78-90E56C4BB6E6}" destId="{6F2BD2DE-7DCD-4ED8-9029-70FB6FA8A18C}" srcOrd="0" destOrd="0" presId="urn:microsoft.com/office/officeart/2005/8/layout/lProcess3"/>
    <dgm:cxn modelId="{03BB7510-B9F7-47F2-88F5-2CCDBE4A1B23}" type="presOf" srcId="{653D6955-2F61-4DC3-9CE5-0BFCD77D9F7B}" destId="{1F7BBCB7-AABD-4549-A215-28C4A613534E}" srcOrd="0" destOrd="0" presId="urn:microsoft.com/office/officeart/2005/8/layout/lProcess3"/>
    <dgm:cxn modelId="{EB8D090D-26BF-4B86-BEE1-E6402779F4D0}" srcId="{653D6955-2F61-4DC3-9CE5-0BFCD77D9F7B}" destId="{8C94010D-C6B2-42F6-973E-ABB474E0E34A}" srcOrd="0" destOrd="0" parTransId="{D4EF615A-B5A4-4C57-BCC3-6E480E4C511F}" sibTransId="{60AC0E86-EE31-40DE-B673-75A914B1D30E}"/>
    <dgm:cxn modelId="{7126C7A9-425E-4B01-A904-7D1B5B1DD3C3}" srcId="{8620F62E-27BD-42EF-AE9E-3C5BA16BEF70}" destId="{8958E204-6C64-43BD-9702-5C73C80A12FF}" srcOrd="0" destOrd="0" parTransId="{A0761800-2765-4766-8BB2-D18B06DDE8D7}" sibTransId="{176DC800-1DD3-47D3-B393-817DCFB2B200}"/>
    <dgm:cxn modelId="{AE049B70-F2AD-43B0-B360-E41D7A2134FA}" srcId="{17938EFE-B510-4E6C-8C78-90E56C4BB6E6}" destId="{8620F62E-27BD-42EF-AE9E-3C5BA16BEF70}" srcOrd="1" destOrd="0" parTransId="{A2E28191-0655-44B7-89CA-1983040C5466}" sibTransId="{FA7F6223-B7C4-435D-BA46-D427C6A3D881}"/>
    <dgm:cxn modelId="{CF09B4CD-393C-4D67-9C9F-E5DBBF982581}" type="presOf" srcId="{8958E204-6C64-43BD-9702-5C73C80A12FF}" destId="{B6AD4697-B8EC-43FE-B2B3-68AC216C0370}" srcOrd="0" destOrd="0" presId="urn:microsoft.com/office/officeart/2005/8/layout/lProcess3"/>
    <dgm:cxn modelId="{398831C4-C315-4BB0-A9C7-7426534F02E2}" type="presParOf" srcId="{6F2BD2DE-7DCD-4ED8-9029-70FB6FA8A18C}" destId="{CF19AE70-0749-4704-A687-612EC569D298}" srcOrd="0" destOrd="0" presId="urn:microsoft.com/office/officeart/2005/8/layout/lProcess3"/>
    <dgm:cxn modelId="{0A2F5416-3586-4A1C-9673-54DA7FE6255C}" type="presParOf" srcId="{CF19AE70-0749-4704-A687-612EC569D298}" destId="{1F7BBCB7-AABD-4549-A215-28C4A613534E}" srcOrd="0" destOrd="0" presId="urn:microsoft.com/office/officeart/2005/8/layout/lProcess3"/>
    <dgm:cxn modelId="{EFE89670-AC15-4AB9-A664-E06597A0D596}" type="presParOf" srcId="{CF19AE70-0749-4704-A687-612EC569D298}" destId="{2130CF1A-ECBB-4D57-AE35-13D915337907}" srcOrd="1" destOrd="0" presId="urn:microsoft.com/office/officeart/2005/8/layout/lProcess3"/>
    <dgm:cxn modelId="{1C87C28E-B41E-4F1A-A3B0-C4666D6BBEC4}" type="presParOf" srcId="{CF19AE70-0749-4704-A687-612EC569D298}" destId="{6BA16FDB-E218-4A99-BBEE-A91D2F6BE98A}" srcOrd="2" destOrd="0" presId="urn:microsoft.com/office/officeart/2005/8/layout/lProcess3"/>
    <dgm:cxn modelId="{8D116E05-911E-44F3-A64A-F616ED9914DA}" type="presParOf" srcId="{6F2BD2DE-7DCD-4ED8-9029-70FB6FA8A18C}" destId="{1C1A2B69-3A6F-49AE-A404-19C46D0D4767}" srcOrd="1" destOrd="0" presId="urn:microsoft.com/office/officeart/2005/8/layout/lProcess3"/>
    <dgm:cxn modelId="{1368060D-1F5D-4DBB-8CB4-A4D640A71DD3}" type="presParOf" srcId="{6F2BD2DE-7DCD-4ED8-9029-70FB6FA8A18C}" destId="{0C9525E2-5809-4ED6-84AD-4DF3B74E2460}" srcOrd="2" destOrd="0" presId="urn:microsoft.com/office/officeart/2005/8/layout/lProcess3"/>
    <dgm:cxn modelId="{654EE461-0FBC-4FB5-B885-30DE2127902C}" type="presParOf" srcId="{0C9525E2-5809-4ED6-84AD-4DF3B74E2460}" destId="{3656DB38-D862-4883-B361-11DDE42A19C7}" srcOrd="0" destOrd="0" presId="urn:microsoft.com/office/officeart/2005/8/layout/lProcess3"/>
    <dgm:cxn modelId="{0697A732-A67F-401C-A1B6-3C4959FC572C}" type="presParOf" srcId="{0C9525E2-5809-4ED6-84AD-4DF3B74E2460}" destId="{435E0FF8-5B4F-4EEA-8E53-52F5B0E7F4CF}" srcOrd="1" destOrd="0" presId="urn:microsoft.com/office/officeart/2005/8/layout/lProcess3"/>
    <dgm:cxn modelId="{7DA10F41-0CBF-4B6A-BD10-B48B4866DD07}" type="presParOf" srcId="{0C9525E2-5809-4ED6-84AD-4DF3B74E2460}" destId="{B6AD4697-B8EC-43FE-B2B3-68AC216C0370}"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E34054-B1AF-4888-AC0B-2FB35B5BDF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F2A5ED0-6917-485B-AD47-39615DCFD534}">
      <dgm:prSet/>
      <dgm:spPr/>
      <dgm:t>
        <a:bodyPr/>
        <a:lstStyle/>
        <a:p>
          <a:pPr rtl="0"/>
          <a:r>
            <a:rPr lang="en-US" b="1" dirty="0" smtClean="0"/>
            <a:t>10 - 12% </a:t>
          </a:r>
          <a:r>
            <a:rPr lang="en-US" b="1" dirty="0" err="1" smtClean="0"/>
            <a:t>Aceptados</a:t>
          </a:r>
          <a:r>
            <a:rPr lang="en-US" b="1" dirty="0" smtClean="0"/>
            <a:t> </a:t>
          </a:r>
          <a:r>
            <a:rPr lang="en-US" b="1" dirty="0" err="1" smtClean="0"/>
            <a:t>para</a:t>
          </a:r>
          <a:r>
            <a:rPr lang="en-US" b="1" dirty="0" smtClean="0"/>
            <a:t> </a:t>
          </a:r>
          <a:r>
            <a:rPr lang="en-US" b="1" dirty="0" err="1" smtClean="0"/>
            <a:t>las</a:t>
          </a:r>
          <a:r>
            <a:rPr lang="en-US" b="1" dirty="0" smtClean="0"/>
            <a:t> </a:t>
          </a:r>
          <a:r>
            <a:rPr lang="en-US" b="1" dirty="0" err="1" smtClean="0"/>
            <a:t>Ediciones</a:t>
          </a:r>
          <a:r>
            <a:rPr lang="en-US" b="1" dirty="0" smtClean="0"/>
            <a:t> </a:t>
          </a:r>
          <a:r>
            <a:rPr lang="en-US" b="1" dirty="0" err="1" smtClean="0"/>
            <a:t>Emblemáticas</a:t>
          </a:r>
          <a:endParaRPr lang="en-US" dirty="0"/>
        </a:p>
      </dgm:t>
    </dgm:pt>
    <dgm:pt modelId="{A594AEA7-3C1C-4CE9-B4C7-8C152F765158}" type="parTrans" cxnId="{FBBD0AC2-7E41-422C-8496-48D9E993DB77}">
      <dgm:prSet/>
      <dgm:spPr/>
      <dgm:t>
        <a:bodyPr/>
        <a:lstStyle/>
        <a:p>
          <a:endParaRPr lang="en-US"/>
        </a:p>
      </dgm:t>
    </dgm:pt>
    <dgm:pt modelId="{7510D7AA-6D44-4A03-847C-C27775426617}" type="sibTrans" cxnId="{FBBD0AC2-7E41-422C-8496-48D9E993DB77}">
      <dgm:prSet/>
      <dgm:spPr/>
      <dgm:t>
        <a:bodyPr/>
        <a:lstStyle/>
        <a:p>
          <a:endParaRPr lang="en-US"/>
        </a:p>
      </dgm:t>
    </dgm:pt>
    <dgm:pt modelId="{80EE2EB8-424E-4111-80AE-F351083E75D7}">
      <dgm:prSet/>
      <dgm:spPr/>
      <dgm:t>
        <a:bodyPr/>
        <a:lstStyle/>
        <a:p>
          <a:pPr rtl="0"/>
          <a:r>
            <a:rPr lang="en-US" b="1" dirty="0" smtClean="0"/>
            <a:t>     62%   </a:t>
          </a:r>
          <a:r>
            <a:rPr lang="en-US" b="1" dirty="0" err="1" smtClean="0"/>
            <a:t>Aceptados</a:t>
          </a:r>
          <a:r>
            <a:rPr lang="en-US" b="1" dirty="0" smtClean="0"/>
            <a:t> </a:t>
          </a:r>
          <a:r>
            <a:rPr lang="en-US" b="1" dirty="0" err="1" smtClean="0"/>
            <a:t>para</a:t>
          </a:r>
          <a:r>
            <a:rPr lang="en-US" b="1" dirty="0" smtClean="0"/>
            <a:t> ESCI</a:t>
          </a:r>
          <a:endParaRPr lang="en-US" dirty="0"/>
        </a:p>
      </dgm:t>
    </dgm:pt>
    <dgm:pt modelId="{BEC2805F-1E45-4C28-8533-DB01FC2BA477}" type="parTrans" cxnId="{2E3B7A35-DA0B-4699-8B13-C5F9B41F4D9E}">
      <dgm:prSet/>
      <dgm:spPr/>
      <dgm:t>
        <a:bodyPr/>
        <a:lstStyle/>
        <a:p>
          <a:endParaRPr lang="en-US"/>
        </a:p>
      </dgm:t>
    </dgm:pt>
    <dgm:pt modelId="{46812917-2A45-492F-8702-5790C6AE23B7}" type="sibTrans" cxnId="{2E3B7A35-DA0B-4699-8B13-C5F9B41F4D9E}">
      <dgm:prSet/>
      <dgm:spPr/>
      <dgm:t>
        <a:bodyPr/>
        <a:lstStyle/>
        <a:p>
          <a:endParaRPr lang="en-US"/>
        </a:p>
      </dgm:t>
    </dgm:pt>
    <dgm:pt modelId="{10CA93FC-13E5-49B4-8EC9-3EBE3B231769}" type="pres">
      <dgm:prSet presAssocID="{EBE34054-B1AF-4888-AC0B-2FB35B5BDFFD}" presName="linear" presStyleCnt="0">
        <dgm:presLayoutVars>
          <dgm:animLvl val="lvl"/>
          <dgm:resizeHandles val="exact"/>
        </dgm:presLayoutVars>
      </dgm:prSet>
      <dgm:spPr/>
      <dgm:t>
        <a:bodyPr/>
        <a:lstStyle/>
        <a:p>
          <a:endParaRPr lang="en-US"/>
        </a:p>
      </dgm:t>
    </dgm:pt>
    <dgm:pt modelId="{6F73DAD6-6898-4FC6-A84A-01A4E6B6616B}" type="pres">
      <dgm:prSet presAssocID="{1F2A5ED0-6917-485B-AD47-39615DCFD534}" presName="parentText" presStyleLbl="node1" presStyleIdx="0" presStyleCnt="2" custLinFactY="-49564" custLinFactNeighborX="-433" custLinFactNeighborY="-100000">
        <dgm:presLayoutVars>
          <dgm:chMax val="0"/>
          <dgm:bulletEnabled val="1"/>
        </dgm:presLayoutVars>
      </dgm:prSet>
      <dgm:spPr/>
      <dgm:t>
        <a:bodyPr/>
        <a:lstStyle/>
        <a:p>
          <a:endParaRPr lang="en-US"/>
        </a:p>
      </dgm:t>
    </dgm:pt>
    <dgm:pt modelId="{97A6E6B1-8637-4F50-9674-4225F1372E65}" type="pres">
      <dgm:prSet presAssocID="{7510D7AA-6D44-4A03-847C-C27775426617}" presName="spacer" presStyleCnt="0"/>
      <dgm:spPr/>
    </dgm:pt>
    <dgm:pt modelId="{2D8401B2-A577-4E16-AB2B-BBAF25810DA5}" type="pres">
      <dgm:prSet presAssocID="{80EE2EB8-424E-4111-80AE-F351083E75D7}" presName="parentText" presStyleLbl="node1" presStyleIdx="1" presStyleCnt="2">
        <dgm:presLayoutVars>
          <dgm:chMax val="0"/>
          <dgm:bulletEnabled val="1"/>
        </dgm:presLayoutVars>
      </dgm:prSet>
      <dgm:spPr/>
      <dgm:t>
        <a:bodyPr/>
        <a:lstStyle/>
        <a:p>
          <a:endParaRPr lang="en-US"/>
        </a:p>
      </dgm:t>
    </dgm:pt>
  </dgm:ptLst>
  <dgm:cxnLst>
    <dgm:cxn modelId="{C0ED6B18-D852-4A5A-B788-069CB20360D6}" type="presOf" srcId="{EBE34054-B1AF-4888-AC0B-2FB35B5BDFFD}" destId="{10CA93FC-13E5-49B4-8EC9-3EBE3B231769}" srcOrd="0" destOrd="0" presId="urn:microsoft.com/office/officeart/2005/8/layout/vList2"/>
    <dgm:cxn modelId="{2E3B7A35-DA0B-4699-8B13-C5F9B41F4D9E}" srcId="{EBE34054-B1AF-4888-AC0B-2FB35B5BDFFD}" destId="{80EE2EB8-424E-4111-80AE-F351083E75D7}" srcOrd="1" destOrd="0" parTransId="{BEC2805F-1E45-4C28-8533-DB01FC2BA477}" sibTransId="{46812917-2A45-492F-8702-5790C6AE23B7}"/>
    <dgm:cxn modelId="{FBBD0AC2-7E41-422C-8496-48D9E993DB77}" srcId="{EBE34054-B1AF-4888-AC0B-2FB35B5BDFFD}" destId="{1F2A5ED0-6917-485B-AD47-39615DCFD534}" srcOrd="0" destOrd="0" parTransId="{A594AEA7-3C1C-4CE9-B4C7-8C152F765158}" sibTransId="{7510D7AA-6D44-4A03-847C-C27775426617}"/>
    <dgm:cxn modelId="{3EB33834-109E-481D-8118-77CA703437F1}" type="presOf" srcId="{1F2A5ED0-6917-485B-AD47-39615DCFD534}" destId="{6F73DAD6-6898-4FC6-A84A-01A4E6B6616B}" srcOrd="0" destOrd="0" presId="urn:microsoft.com/office/officeart/2005/8/layout/vList2"/>
    <dgm:cxn modelId="{57713D81-9506-4777-8714-A8998EE318C1}" type="presOf" srcId="{80EE2EB8-424E-4111-80AE-F351083E75D7}" destId="{2D8401B2-A577-4E16-AB2B-BBAF25810DA5}" srcOrd="0" destOrd="0" presId="urn:microsoft.com/office/officeart/2005/8/layout/vList2"/>
    <dgm:cxn modelId="{67B6E345-1768-420D-B656-D8C16A6105A3}" type="presParOf" srcId="{10CA93FC-13E5-49B4-8EC9-3EBE3B231769}" destId="{6F73DAD6-6898-4FC6-A84A-01A4E6B6616B}" srcOrd="0" destOrd="0" presId="urn:microsoft.com/office/officeart/2005/8/layout/vList2"/>
    <dgm:cxn modelId="{5C92E269-8A4D-443B-BEE9-92D3B1498BA9}" type="presParOf" srcId="{10CA93FC-13E5-49B4-8EC9-3EBE3B231769}" destId="{97A6E6B1-8637-4F50-9674-4225F1372E65}" srcOrd="1" destOrd="0" presId="urn:microsoft.com/office/officeart/2005/8/layout/vList2"/>
    <dgm:cxn modelId="{F14FE0AC-BF62-4A4E-A5D6-688ED71FBBFD}" type="presParOf" srcId="{10CA93FC-13E5-49B4-8EC9-3EBE3B231769}" destId="{2D8401B2-A577-4E16-AB2B-BBAF25810DA5}" srcOrd="2"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DE39F8-26DF-4F0B-9012-3491C6488F9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80A41D9-EEE7-48E3-B554-E7C25B8351E6}">
      <dgm:prSet/>
      <dgm:spPr>
        <a:solidFill>
          <a:schemeClr val="bg2">
            <a:lumMod val="50000"/>
          </a:schemeClr>
        </a:solidFill>
      </dgm:spPr>
      <dgm:t>
        <a:bodyPr/>
        <a:lstStyle/>
        <a:p>
          <a:pPr rtl="0"/>
          <a:r>
            <a:rPr lang="en-US" i="1" dirty="0" smtClean="0"/>
            <a:t>Un </a:t>
          </a:r>
          <a:r>
            <a:rPr lang="en-US" i="1" u="sng" dirty="0" err="1" smtClean="0"/>
            <a:t>proceso</a:t>
          </a:r>
          <a:r>
            <a:rPr lang="en-US" i="1" u="sng" dirty="0" smtClean="0"/>
            <a:t> </a:t>
          </a:r>
          <a:r>
            <a:rPr lang="en-US" i="1" u="sng" dirty="0" err="1" smtClean="0"/>
            <a:t>complejo</a:t>
          </a:r>
          <a:r>
            <a:rPr lang="en-US" i="1" dirty="0" smtClean="0"/>
            <a:t>: </a:t>
          </a:r>
          <a:r>
            <a:rPr lang="en-US" i="1" dirty="0" err="1" smtClean="0"/>
            <a:t>ninguno</a:t>
          </a:r>
          <a:r>
            <a:rPr lang="en-US" i="1" dirty="0" smtClean="0"/>
            <a:t> de los </a:t>
          </a:r>
          <a:r>
            <a:rPr lang="en-US" i="1" dirty="0" err="1" smtClean="0"/>
            <a:t>factores</a:t>
          </a:r>
          <a:r>
            <a:rPr lang="en-US" i="1" dirty="0" smtClean="0"/>
            <a:t> </a:t>
          </a:r>
          <a:r>
            <a:rPr lang="en-US" i="1" dirty="0" err="1" smtClean="0"/>
            <a:t>es</a:t>
          </a:r>
          <a:r>
            <a:rPr lang="en-US" i="1" dirty="0" smtClean="0"/>
            <a:t> </a:t>
          </a:r>
          <a:r>
            <a:rPr lang="en-US" i="1" dirty="0" err="1" smtClean="0"/>
            <a:t>considerado</a:t>
          </a:r>
          <a:r>
            <a:rPr lang="en-US" i="1" dirty="0" smtClean="0"/>
            <a:t> de </a:t>
          </a:r>
          <a:r>
            <a:rPr lang="en-US" i="1" dirty="0" err="1" smtClean="0"/>
            <a:t>manera</a:t>
          </a:r>
          <a:r>
            <a:rPr lang="en-US" i="1" dirty="0" smtClean="0"/>
            <a:t> </a:t>
          </a:r>
          <a:r>
            <a:rPr lang="en-US" i="1" dirty="0" err="1" smtClean="0"/>
            <a:t>aislada</a:t>
          </a:r>
          <a:endParaRPr lang="en-US" dirty="0"/>
        </a:p>
      </dgm:t>
    </dgm:pt>
    <dgm:pt modelId="{F96BFA4C-2A86-4C4E-8106-4B769C039150}" type="parTrans" cxnId="{F27FDECD-8C01-4312-A26A-A066713576EF}">
      <dgm:prSet/>
      <dgm:spPr/>
      <dgm:t>
        <a:bodyPr/>
        <a:lstStyle/>
        <a:p>
          <a:endParaRPr lang="en-US"/>
        </a:p>
      </dgm:t>
    </dgm:pt>
    <dgm:pt modelId="{8A6A950D-D29B-48FA-98DC-F5A84A8B16AA}" type="sibTrans" cxnId="{F27FDECD-8C01-4312-A26A-A066713576EF}">
      <dgm:prSet/>
      <dgm:spPr/>
      <dgm:t>
        <a:bodyPr/>
        <a:lstStyle/>
        <a:p>
          <a:endParaRPr lang="en-US"/>
        </a:p>
      </dgm:t>
    </dgm:pt>
    <dgm:pt modelId="{6D5DF4C8-A221-46DB-977D-375A8E7F29CF}">
      <dgm:prSet/>
      <dgm:spPr>
        <a:solidFill>
          <a:schemeClr val="bg2">
            <a:lumMod val="50000"/>
          </a:schemeClr>
        </a:solidFill>
        <a:ln>
          <a:solidFill>
            <a:schemeClr val="bg2">
              <a:lumMod val="75000"/>
            </a:schemeClr>
          </a:solidFill>
        </a:ln>
      </dgm:spPr>
      <dgm:t>
        <a:bodyPr/>
        <a:lstStyle/>
        <a:p>
          <a:pPr rtl="0"/>
          <a:r>
            <a:rPr lang="en-US" i="1" dirty="0" err="1" smtClean="0"/>
            <a:t>Cada</a:t>
          </a:r>
          <a:r>
            <a:rPr lang="en-US" i="1" dirty="0" smtClean="0"/>
            <a:t> </a:t>
          </a:r>
          <a:r>
            <a:rPr lang="en-US" i="1" u="sng" dirty="0" smtClean="0"/>
            <a:t>revista</a:t>
          </a:r>
          <a:r>
            <a:rPr lang="en-US" i="1" dirty="0" smtClean="0"/>
            <a:t> </a:t>
          </a:r>
          <a:r>
            <a:rPr lang="en-US" i="1" dirty="0" err="1" smtClean="0"/>
            <a:t>es</a:t>
          </a:r>
          <a:r>
            <a:rPr lang="en-US" i="1" dirty="0" smtClean="0"/>
            <a:t> </a:t>
          </a:r>
          <a:r>
            <a:rPr lang="en-US" i="1" dirty="0" err="1" smtClean="0"/>
            <a:t>evaluada</a:t>
          </a:r>
          <a:r>
            <a:rPr lang="en-US" i="1" dirty="0" smtClean="0"/>
            <a:t> </a:t>
          </a:r>
          <a:r>
            <a:rPr lang="en-US" i="1" dirty="0" err="1" smtClean="0"/>
            <a:t>por</a:t>
          </a:r>
          <a:r>
            <a:rPr lang="en-US" i="1" dirty="0" smtClean="0"/>
            <a:t> </a:t>
          </a:r>
          <a:r>
            <a:rPr lang="en-US" i="1" dirty="0" err="1" smtClean="0"/>
            <a:t>sus</a:t>
          </a:r>
          <a:r>
            <a:rPr lang="en-US" i="1" dirty="0" smtClean="0"/>
            <a:t> </a:t>
          </a:r>
          <a:r>
            <a:rPr lang="en-US" i="1" u="sng" dirty="0" err="1" smtClean="0"/>
            <a:t>propios</a:t>
          </a:r>
          <a:r>
            <a:rPr lang="en-US" i="1" u="sng" dirty="0" smtClean="0"/>
            <a:t> </a:t>
          </a:r>
          <a:r>
            <a:rPr lang="en-US" i="1" u="sng" dirty="0" err="1" smtClean="0"/>
            <a:t>méritos</a:t>
          </a:r>
          <a:r>
            <a:rPr lang="en-US" i="1" dirty="0" smtClean="0"/>
            <a:t>, con un </a:t>
          </a:r>
          <a:r>
            <a:rPr lang="en-US" i="1" dirty="0" err="1" smtClean="0"/>
            <a:t>enfoque</a:t>
          </a:r>
          <a:r>
            <a:rPr lang="en-US" i="1" dirty="0" smtClean="0"/>
            <a:t> </a:t>
          </a:r>
          <a:r>
            <a:rPr lang="en-US" i="1" dirty="0" err="1" smtClean="0"/>
            <a:t>objetivo</a:t>
          </a:r>
          <a:r>
            <a:rPr lang="en-US" i="1" dirty="0" smtClean="0"/>
            <a:t> e </a:t>
          </a:r>
          <a:r>
            <a:rPr lang="en-US" i="1" dirty="0" err="1" smtClean="0"/>
            <a:t>imparcial</a:t>
          </a:r>
          <a:endParaRPr lang="en-US" dirty="0"/>
        </a:p>
      </dgm:t>
    </dgm:pt>
    <dgm:pt modelId="{A117F2E0-33E0-4EC4-B4E8-C83BF12F65C7}" type="parTrans" cxnId="{0085A7BE-2D91-47F6-B65F-F5040FEDCDE4}">
      <dgm:prSet/>
      <dgm:spPr/>
      <dgm:t>
        <a:bodyPr/>
        <a:lstStyle/>
        <a:p>
          <a:endParaRPr lang="en-US"/>
        </a:p>
      </dgm:t>
    </dgm:pt>
    <dgm:pt modelId="{0B82BE3E-D194-40B9-8FD5-B8834F2379A5}" type="sibTrans" cxnId="{0085A7BE-2D91-47F6-B65F-F5040FEDCDE4}">
      <dgm:prSet/>
      <dgm:spPr/>
      <dgm:t>
        <a:bodyPr/>
        <a:lstStyle/>
        <a:p>
          <a:endParaRPr lang="en-US"/>
        </a:p>
      </dgm:t>
    </dgm:pt>
    <dgm:pt modelId="{F6BFD591-6F8A-4AA2-A98F-E83A6E3C9210}">
      <dgm:prSet/>
      <dgm:spPr>
        <a:solidFill>
          <a:schemeClr val="bg2">
            <a:lumMod val="50000"/>
          </a:schemeClr>
        </a:solidFill>
      </dgm:spPr>
      <dgm:t>
        <a:bodyPr/>
        <a:lstStyle/>
        <a:p>
          <a:pPr rtl="0"/>
          <a:r>
            <a:rPr lang="en-US" i="1" dirty="0" smtClean="0"/>
            <a:t>La </a:t>
          </a:r>
          <a:r>
            <a:rPr lang="en-US" i="1" dirty="0" err="1" smtClean="0"/>
            <a:t>cobertura</a:t>
          </a:r>
          <a:r>
            <a:rPr lang="en-US" i="1" dirty="0" smtClean="0"/>
            <a:t> principal en Web of Science </a:t>
          </a:r>
          <a:r>
            <a:rPr lang="en-US" i="1" u="sng" dirty="0" smtClean="0"/>
            <a:t>no </a:t>
          </a:r>
          <a:r>
            <a:rPr lang="en-US" i="1" u="sng" dirty="0" err="1" smtClean="0"/>
            <a:t>es</a:t>
          </a:r>
          <a:r>
            <a:rPr lang="en-US" i="1" u="sng" dirty="0" smtClean="0"/>
            <a:t> </a:t>
          </a:r>
          <a:r>
            <a:rPr lang="en-US" i="1" u="sng" dirty="0" err="1" smtClean="0"/>
            <a:t>estática</a:t>
          </a:r>
          <a:r>
            <a:rPr lang="en-US" i="1" dirty="0" smtClean="0"/>
            <a:t>: se </a:t>
          </a:r>
          <a:r>
            <a:rPr lang="en-US" i="1" dirty="0" err="1" smtClean="0"/>
            <a:t>supervisan</a:t>
          </a:r>
          <a:r>
            <a:rPr lang="en-US" i="1" dirty="0" smtClean="0"/>
            <a:t> los </a:t>
          </a:r>
          <a:r>
            <a:rPr lang="en-US" i="1" dirty="0" err="1" smtClean="0"/>
            <a:t>títulos</a:t>
          </a:r>
          <a:r>
            <a:rPr lang="en-US" i="1" dirty="0" smtClean="0"/>
            <a:t> </a:t>
          </a:r>
          <a:r>
            <a:rPr lang="en-US" i="1" dirty="0" err="1" smtClean="0"/>
            <a:t>incluidos</a:t>
          </a:r>
          <a:r>
            <a:rPr lang="en-US" i="1" dirty="0" smtClean="0"/>
            <a:t> </a:t>
          </a:r>
          <a:r>
            <a:rPr lang="en-US" i="1" dirty="0" err="1" smtClean="0"/>
            <a:t>para</a:t>
          </a:r>
          <a:r>
            <a:rPr lang="en-US" i="1" dirty="0" smtClean="0"/>
            <a:t> </a:t>
          </a:r>
          <a:r>
            <a:rPr lang="en-US" i="1" dirty="0" err="1" smtClean="0"/>
            <a:t>garantizar</a:t>
          </a:r>
          <a:r>
            <a:rPr lang="en-US" i="1" dirty="0" smtClean="0"/>
            <a:t> </a:t>
          </a:r>
          <a:r>
            <a:rPr lang="en-US" i="1" dirty="0" err="1" smtClean="0"/>
            <a:t>que</a:t>
          </a:r>
          <a:r>
            <a:rPr lang="en-US" i="1" dirty="0" smtClean="0"/>
            <a:t> </a:t>
          </a:r>
          <a:r>
            <a:rPr lang="en-US" i="1" dirty="0" err="1" smtClean="0"/>
            <a:t>mantienen</a:t>
          </a:r>
          <a:r>
            <a:rPr lang="en-US" i="1" dirty="0" smtClean="0"/>
            <a:t> </a:t>
          </a:r>
          <a:r>
            <a:rPr lang="en-US" i="1" dirty="0" err="1" smtClean="0"/>
            <a:t>su</a:t>
          </a:r>
          <a:r>
            <a:rPr lang="en-US" i="1" dirty="0" smtClean="0"/>
            <a:t> </a:t>
          </a:r>
          <a:r>
            <a:rPr lang="en-US" i="1" dirty="0" err="1" smtClean="0"/>
            <a:t>nivel</a:t>
          </a:r>
          <a:r>
            <a:rPr lang="en-US" i="1" dirty="0" smtClean="0"/>
            <a:t> de </a:t>
          </a:r>
          <a:r>
            <a:rPr lang="en-US" i="1" dirty="0" err="1" smtClean="0"/>
            <a:t>calidad</a:t>
          </a:r>
          <a:r>
            <a:rPr lang="en-US" i="1" dirty="0" smtClean="0"/>
            <a:t>.</a:t>
          </a:r>
          <a:endParaRPr lang="en-US" dirty="0"/>
        </a:p>
      </dgm:t>
    </dgm:pt>
    <dgm:pt modelId="{72602D5E-2813-4746-9319-6F835D8345EB}" type="parTrans" cxnId="{59693618-3C18-47E3-8CA1-049C2DD2C61C}">
      <dgm:prSet/>
      <dgm:spPr/>
      <dgm:t>
        <a:bodyPr/>
        <a:lstStyle/>
        <a:p>
          <a:endParaRPr lang="en-US"/>
        </a:p>
      </dgm:t>
    </dgm:pt>
    <dgm:pt modelId="{7FE38B4D-7712-480E-A610-41F87BED958D}" type="sibTrans" cxnId="{59693618-3C18-47E3-8CA1-049C2DD2C61C}">
      <dgm:prSet/>
      <dgm:spPr/>
      <dgm:t>
        <a:bodyPr/>
        <a:lstStyle/>
        <a:p>
          <a:endParaRPr lang="en-US"/>
        </a:p>
      </dgm:t>
    </dgm:pt>
    <dgm:pt modelId="{B95981EB-5079-4578-BC39-E107D2A177E2}" type="pres">
      <dgm:prSet presAssocID="{70DE39F8-26DF-4F0B-9012-3491C6488F9A}" presName="Name0" presStyleCnt="0">
        <dgm:presLayoutVars>
          <dgm:dir/>
          <dgm:resizeHandles val="exact"/>
        </dgm:presLayoutVars>
      </dgm:prSet>
      <dgm:spPr/>
      <dgm:t>
        <a:bodyPr/>
        <a:lstStyle/>
        <a:p>
          <a:endParaRPr lang="en-US"/>
        </a:p>
      </dgm:t>
    </dgm:pt>
    <dgm:pt modelId="{3F53B315-AA7D-471A-A842-1C3A42ED49A8}" type="pres">
      <dgm:prSet presAssocID="{C80A41D9-EEE7-48E3-B554-E7C25B8351E6}" presName="node" presStyleLbl="node1" presStyleIdx="0" presStyleCnt="3">
        <dgm:presLayoutVars>
          <dgm:bulletEnabled val="1"/>
        </dgm:presLayoutVars>
      </dgm:prSet>
      <dgm:spPr/>
      <dgm:t>
        <a:bodyPr/>
        <a:lstStyle/>
        <a:p>
          <a:endParaRPr lang="en-US"/>
        </a:p>
      </dgm:t>
    </dgm:pt>
    <dgm:pt modelId="{2E259476-BF9F-4728-A0F4-28E268748DEF}" type="pres">
      <dgm:prSet presAssocID="{8A6A950D-D29B-48FA-98DC-F5A84A8B16AA}" presName="sibTrans" presStyleLbl="sibTrans2D1" presStyleIdx="0" presStyleCnt="2"/>
      <dgm:spPr/>
      <dgm:t>
        <a:bodyPr/>
        <a:lstStyle/>
        <a:p>
          <a:endParaRPr lang="en-US"/>
        </a:p>
      </dgm:t>
    </dgm:pt>
    <dgm:pt modelId="{ED11BB80-E6A2-48CF-B7FE-C23372097B3E}" type="pres">
      <dgm:prSet presAssocID="{8A6A950D-D29B-48FA-98DC-F5A84A8B16AA}" presName="connectorText" presStyleLbl="sibTrans2D1" presStyleIdx="0" presStyleCnt="2"/>
      <dgm:spPr/>
      <dgm:t>
        <a:bodyPr/>
        <a:lstStyle/>
        <a:p>
          <a:endParaRPr lang="en-US"/>
        </a:p>
      </dgm:t>
    </dgm:pt>
    <dgm:pt modelId="{1155E00C-23EC-4B55-852E-D96676A4F167}" type="pres">
      <dgm:prSet presAssocID="{6D5DF4C8-A221-46DB-977D-375A8E7F29CF}" presName="node" presStyleLbl="node1" presStyleIdx="1" presStyleCnt="3">
        <dgm:presLayoutVars>
          <dgm:bulletEnabled val="1"/>
        </dgm:presLayoutVars>
      </dgm:prSet>
      <dgm:spPr/>
      <dgm:t>
        <a:bodyPr/>
        <a:lstStyle/>
        <a:p>
          <a:endParaRPr lang="en-US"/>
        </a:p>
      </dgm:t>
    </dgm:pt>
    <dgm:pt modelId="{DFD53833-5823-47AA-929E-560649FC2156}" type="pres">
      <dgm:prSet presAssocID="{0B82BE3E-D194-40B9-8FD5-B8834F2379A5}" presName="sibTrans" presStyleLbl="sibTrans2D1" presStyleIdx="1" presStyleCnt="2"/>
      <dgm:spPr/>
      <dgm:t>
        <a:bodyPr/>
        <a:lstStyle/>
        <a:p>
          <a:endParaRPr lang="en-US"/>
        </a:p>
      </dgm:t>
    </dgm:pt>
    <dgm:pt modelId="{94CB8B69-53DF-4AB9-B33E-6B578F42826B}" type="pres">
      <dgm:prSet presAssocID="{0B82BE3E-D194-40B9-8FD5-B8834F2379A5}" presName="connectorText" presStyleLbl="sibTrans2D1" presStyleIdx="1" presStyleCnt="2"/>
      <dgm:spPr/>
      <dgm:t>
        <a:bodyPr/>
        <a:lstStyle/>
        <a:p>
          <a:endParaRPr lang="en-US"/>
        </a:p>
      </dgm:t>
    </dgm:pt>
    <dgm:pt modelId="{C6718D89-4518-4FC6-A47F-98D5F0F74E27}" type="pres">
      <dgm:prSet presAssocID="{F6BFD591-6F8A-4AA2-A98F-E83A6E3C9210}" presName="node" presStyleLbl="node1" presStyleIdx="2" presStyleCnt="3">
        <dgm:presLayoutVars>
          <dgm:bulletEnabled val="1"/>
        </dgm:presLayoutVars>
      </dgm:prSet>
      <dgm:spPr/>
      <dgm:t>
        <a:bodyPr/>
        <a:lstStyle/>
        <a:p>
          <a:endParaRPr lang="en-US"/>
        </a:p>
      </dgm:t>
    </dgm:pt>
  </dgm:ptLst>
  <dgm:cxnLst>
    <dgm:cxn modelId="{537DE8DA-0822-411F-A258-01577A6C91CE}" type="presOf" srcId="{F6BFD591-6F8A-4AA2-A98F-E83A6E3C9210}" destId="{C6718D89-4518-4FC6-A47F-98D5F0F74E27}" srcOrd="0" destOrd="0" presId="urn:microsoft.com/office/officeart/2005/8/layout/process1"/>
    <dgm:cxn modelId="{0085A7BE-2D91-47F6-B65F-F5040FEDCDE4}" srcId="{70DE39F8-26DF-4F0B-9012-3491C6488F9A}" destId="{6D5DF4C8-A221-46DB-977D-375A8E7F29CF}" srcOrd="1" destOrd="0" parTransId="{A117F2E0-33E0-4EC4-B4E8-C83BF12F65C7}" sibTransId="{0B82BE3E-D194-40B9-8FD5-B8834F2379A5}"/>
    <dgm:cxn modelId="{0692306B-0D38-4FFB-A7B2-753EC8CD64A0}" type="presOf" srcId="{8A6A950D-D29B-48FA-98DC-F5A84A8B16AA}" destId="{2E259476-BF9F-4728-A0F4-28E268748DEF}" srcOrd="0" destOrd="0" presId="urn:microsoft.com/office/officeart/2005/8/layout/process1"/>
    <dgm:cxn modelId="{782E7926-AF5F-477B-896E-FBD9B7E8C735}" type="presOf" srcId="{8A6A950D-D29B-48FA-98DC-F5A84A8B16AA}" destId="{ED11BB80-E6A2-48CF-B7FE-C23372097B3E}" srcOrd="1" destOrd="0" presId="urn:microsoft.com/office/officeart/2005/8/layout/process1"/>
    <dgm:cxn modelId="{9DC185A6-6D17-4646-A507-A8F9E462FB7E}" type="presOf" srcId="{70DE39F8-26DF-4F0B-9012-3491C6488F9A}" destId="{B95981EB-5079-4578-BC39-E107D2A177E2}" srcOrd="0" destOrd="0" presId="urn:microsoft.com/office/officeart/2005/8/layout/process1"/>
    <dgm:cxn modelId="{F03A18B9-9479-402D-AAD7-1ED3E547F9E4}" type="presOf" srcId="{0B82BE3E-D194-40B9-8FD5-B8834F2379A5}" destId="{DFD53833-5823-47AA-929E-560649FC2156}" srcOrd="0" destOrd="0" presId="urn:microsoft.com/office/officeart/2005/8/layout/process1"/>
    <dgm:cxn modelId="{F27FDECD-8C01-4312-A26A-A066713576EF}" srcId="{70DE39F8-26DF-4F0B-9012-3491C6488F9A}" destId="{C80A41D9-EEE7-48E3-B554-E7C25B8351E6}" srcOrd="0" destOrd="0" parTransId="{F96BFA4C-2A86-4C4E-8106-4B769C039150}" sibTransId="{8A6A950D-D29B-48FA-98DC-F5A84A8B16AA}"/>
    <dgm:cxn modelId="{59693618-3C18-47E3-8CA1-049C2DD2C61C}" srcId="{70DE39F8-26DF-4F0B-9012-3491C6488F9A}" destId="{F6BFD591-6F8A-4AA2-A98F-E83A6E3C9210}" srcOrd="2" destOrd="0" parTransId="{72602D5E-2813-4746-9319-6F835D8345EB}" sibTransId="{7FE38B4D-7712-480E-A610-41F87BED958D}"/>
    <dgm:cxn modelId="{8DA2D3D5-34A0-4842-BF96-D4DA4E9ACE1B}" type="presOf" srcId="{6D5DF4C8-A221-46DB-977D-375A8E7F29CF}" destId="{1155E00C-23EC-4B55-852E-D96676A4F167}" srcOrd="0" destOrd="0" presId="urn:microsoft.com/office/officeart/2005/8/layout/process1"/>
    <dgm:cxn modelId="{4A20E947-D3E2-4AA1-B276-5125060A1B83}" type="presOf" srcId="{C80A41D9-EEE7-48E3-B554-E7C25B8351E6}" destId="{3F53B315-AA7D-471A-A842-1C3A42ED49A8}" srcOrd="0" destOrd="0" presId="urn:microsoft.com/office/officeart/2005/8/layout/process1"/>
    <dgm:cxn modelId="{51B6CBBB-3FDF-4382-AD39-648CD4270BFE}" type="presOf" srcId="{0B82BE3E-D194-40B9-8FD5-B8834F2379A5}" destId="{94CB8B69-53DF-4AB9-B33E-6B578F42826B}" srcOrd="1" destOrd="0" presId="urn:microsoft.com/office/officeart/2005/8/layout/process1"/>
    <dgm:cxn modelId="{D6999AA3-BAB4-4FB3-B11D-7F84244C046E}" type="presParOf" srcId="{B95981EB-5079-4578-BC39-E107D2A177E2}" destId="{3F53B315-AA7D-471A-A842-1C3A42ED49A8}" srcOrd="0" destOrd="0" presId="urn:microsoft.com/office/officeart/2005/8/layout/process1"/>
    <dgm:cxn modelId="{92FCF810-6936-4EE1-856A-ECCD9B2F160C}" type="presParOf" srcId="{B95981EB-5079-4578-BC39-E107D2A177E2}" destId="{2E259476-BF9F-4728-A0F4-28E268748DEF}" srcOrd="1" destOrd="0" presId="urn:microsoft.com/office/officeart/2005/8/layout/process1"/>
    <dgm:cxn modelId="{B14FAF8F-35DD-4DB7-93A2-4775DA644592}" type="presParOf" srcId="{2E259476-BF9F-4728-A0F4-28E268748DEF}" destId="{ED11BB80-E6A2-48CF-B7FE-C23372097B3E}" srcOrd="0" destOrd="0" presId="urn:microsoft.com/office/officeart/2005/8/layout/process1"/>
    <dgm:cxn modelId="{373698B8-4F0B-49F3-9132-AED05726FC3F}" type="presParOf" srcId="{B95981EB-5079-4578-BC39-E107D2A177E2}" destId="{1155E00C-23EC-4B55-852E-D96676A4F167}" srcOrd="2" destOrd="0" presId="urn:microsoft.com/office/officeart/2005/8/layout/process1"/>
    <dgm:cxn modelId="{7BFA76A5-902C-45A8-8516-973267CC72EF}" type="presParOf" srcId="{B95981EB-5079-4578-BC39-E107D2A177E2}" destId="{DFD53833-5823-47AA-929E-560649FC2156}" srcOrd="3" destOrd="0" presId="urn:microsoft.com/office/officeart/2005/8/layout/process1"/>
    <dgm:cxn modelId="{7E3BA84A-031D-4B63-8CE3-0B424FC49AF1}" type="presParOf" srcId="{DFD53833-5823-47AA-929E-560649FC2156}" destId="{94CB8B69-53DF-4AB9-B33E-6B578F42826B}" srcOrd="0" destOrd="0" presId="urn:microsoft.com/office/officeart/2005/8/layout/process1"/>
    <dgm:cxn modelId="{4C179631-0FFC-498F-9F8C-569C153F96FC}" type="presParOf" srcId="{B95981EB-5079-4578-BC39-E107D2A177E2}" destId="{C6718D89-4518-4FC6-A47F-98D5F0F74E27}"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C5AB33-84C4-491A-AA88-0F214C1DC4A5}">
      <dsp:nvSpPr>
        <dsp:cNvPr id="0" name=""/>
        <dsp:cNvSpPr/>
      </dsp:nvSpPr>
      <dsp:spPr>
        <a:xfrm>
          <a:off x="1513355" y="1278765"/>
          <a:ext cx="1845154" cy="1816187"/>
        </a:xfrm>
        <a:prstGeom prst="ellipse">
          <a:avLst/>
        </a:prstGeom>
        <a:solidFill>
          <a:srgbClr val="FF9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EQUIPO EDITORIAL</a:t>
          </a:r>
          <a:endParaRPr lang="en-US" sz="1600" kern="1200" dirty="0"/>
        </a:p>
      </dsp:txBody>
      <dsp:txXfrm>
        <a:off x="1513355" y="1278765"/>
        <a:ext cx="1845154" cy="1816187"/>
      </dsp:txXfrm>
    </dsp:sp>
    <dsp:sp modelId="{A731C4B4-F8EC-42B7-9716-6D21CB904AE7}">
      <dsp:nvSpPr>
        <dsp:cNvPr id="0" name=""/>
        <dsp:cNvSpPr/>
      </dsp:nvSpPr>
      <dsp:spPr>
        <a:xfrm>
          <a:off x="2021554" y="440466"/>
          <a:ext cx="1213023" cy="1213023"/>
        </a:xfrm>
        <a:prstGeom prst="ellipse">
          <a:avLst/>
        </a:prstGeom>
        <a:solidFill>
          <a:srgbClr val="BABABA">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 tIns="15240" rIns="9144" bIns="15240" numCol="1" spcCol="1270" anchor="ctr" anchorCtr="0">
          <a:noAutofit/>
        </a:bodyPr>
        <a:lstStyle/>
        <a:p>
          <a:pPr lvl="0" algn="ctr" defTabSz="533400">
            <a:lnSpc>
              <a:spcPct val="90000"/>
            </a:lnSpc>
            <a:spcBef>
              <a:spcPct val="0"/>
            </a:spcBef>
            <a:spcAft>
              <a:spcPct val="35000"/>
            </a:spcAft>
          </a:pPr>
          <a:r>
            <a:rPr lang="en-US" sz="1200" kern="1200" dirty="0" smtClean="0"/>
            <a:t>16 </a:t>
          </a:r>
          <a:r>
            <a:rPr lang="en-US" sz="1200" b="0" kern="1200" dirty="0" err="1" smtClean="0"/>
            <a:t>Editores</a:t>
          </a:r>
          <a:r>
            <a:rPr lang="en-US" sz="1200" b="0" kern="1200" dirty="0" smtClean="0"/>
            <a:t> a </a:t>
          </a:r>
          <a:r>
            <a:rPr lang="en-US" sz="1200" b="0" kern="1200" dirty="0" err="1" smtClean="0"/>
            <a:t>Tiempo</a:t>
          </a:r>
          <a:r>
            <a:rPr lang="en-US" sz="1200" b="0" kern="1200" dirty="0" smtClean="0"/>
            <a:t> </a:t>
          </a:r>
          <a:r>
            <a:rPr lang="en-US" sz="1200" b="0" kern="1200" dirty="0" err="1" smtClean="0"/>
            <a:t>Completo</a:t>
          </a:r>
          <a:endParaRPr lang="en-US" sz="1200" kern="1200" dirty="0"/>
        </a:p>
      </dsp:txBody>
      <dsp:txXfrm>
        <a:off x="2021554" y="440466"/>
        <a:ext cx="1213023" cy="1213023"/>
      </dsp:txXfrm>
    </dsp:sp>
    <dsp:sp modelId="{FAEDD59A-F5C1-4F55-8D37-8D5191C1EFD1}">
      <dsp:nvSpPr>
        <dsp:cNvPr id="0" name=""/>
        <dsp:cNvSpPr/>
      </dsp:nvSpPr>
      <dsp:spPr>
        <a:xfrm>
          <a:off x="2961929" y="1097917"/>
          <a:ext cx="1346213" cy="1213023"/>
        </a:xfrm>
        <a:prstGeom prst="ellipse">
          <a:avLst/>
        </a:prstGeom>
        <a:solidFill>
          <a:srgbClr val="BABABA">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 tIns="15240" rIns="9144" bIns="15240" numCol="1" spcCol="1270" anchor="ctr" anchorCtr="0">
          <a:noAutofit/>
        </a:bodyPr>
        <a:lstStyle/>
        <a:p>
          <a:pPr lvl="0" algn="ctr" defTabSz="533400">
            <a:lnSpc>
              <a:spcPct val="90000"/>
            </a:lnSpc>
            <a:spcBef>
              <a:spcPct val="0"/>
            </a:spcBef>
            <a:spcAft>
              <a:spcPct val="35000"/>
            </a:spcAft>
          </a:pPr>
          <a:r>
            <a:rPr lang="it-IT" sz="1200" kern="1200" dirty="0" smtClean="0"/>
            <a:t>Personal de Thomson Reuters</a:t>
          </a:r>
          <a:endParaRPr lang="en-US" sz="1200" kern="1200" dirty="0"/>
        </a:p>
      </dsp:txBody>
      <dsp:txXfrm>
        <a:off x="2961929" y="1097917"/>
        <a:ext cx="1346213" cy="1213023"/>
      </dsp:txXfrm>
    </dsp:sp>
    <dsp:sp modelId="{CB27A2CE-7460-4181-A1F2-4C8FBA717EFB}">
      <dsp:nvSpPr>
        <dsp:cNvPr id="0" name=""/>
        <dsp:cNvSpPr/>
      </dsp:nvSpPr>
      <dsp:spPr>
        <a:xfrm>
          <a:off x="2920892" y="2321977"/>
          <a:ext cx="1213023" cy="1213023"/>
        </a:xfrm>
        <a:prstGeom prst="ellipse">
          <a:avLst/>
        </a:prstGeom>
        <a:solidFill>
          <a:srgbClr val="BABABA">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 tIns="15240" rIns="9144" bIns="15240" numCol="1" spcCol="1270" anchor="ctr" anchorCtr="0">
          <a:noAutofit/>
        </a:bodyPr>
        <a:lstStyle/>
        <a:p>
          <a:pPr lvl="0" algn="ctr" defTabSz="533400">
            <a:lnSpc>
              <a:spcPct val="90000"/>
            </a:lnSpc>
            <a:spcBef>
              <a:spcPct val="0"/>
            </a:spcBef>
            <a:spcAft>
              <a:spcPct val="35000"/>
            </a:spcAft>
          </a:pPr>
          <a:r>
            <a:rPr lang="en-US" sz="1200" kern="1200" dirty="0" smtClean="0"/>
            <a:t>12 </a:t>
          </a:r>
          <a:r>
            <a:rPr lang="en-US" sz="1200" kern="1200" dirty="0" err="1" smtClean="0"/>
            <a:t>idiomas</a:t>
          </a:r>
          <a:r>
            <a:rPr lang="en-US" sz="1200" kern="1200" dirty="0" smtClean="0"/>
            <a:t> </a:t>
          </a:r>
          <a:r>
            <a:rPr lang="en-US" sz="1200" kern="1200" dirty="0" err="1" smtClean="0"/>
            <a:t>principales</a:t>
          </a:r>
          <a:r>
            <a:rPr lang="en-US" sz="1200" kern="1200" dirty="0" smtClean="0"/>
            <a:t> </a:t>
          </a:r>
          <a:r>
            <a:rPr lang="en-US" sz="1200" kern="1200" dirty="0" err="1" smtClean="0"/>
            <a:t>cubiertos</a:t>
          </a:r>
          <a:r>
            <a:rPr lang="en-US" sz="1200" kern="1200" dirty="0" smtClean="0"/>
            <a:t> con </a:t>
          </a:r>
          <a:r>
            <a:rPr lang="en-US" sz="1200" kern="1200" dirty="0" err="1" smtClean="0"/>
            <a:t>fluidez</a:t>
          </a:r>
          <a:endParaRPr lang="en-US" sz="1200" kern="1200" dirty="0"/>
        </a:p>
      </dsp:txBody>
      <dsp:txXfrm>
        <a:off x="2920892" y="2321977"/>
        <a:ext cx="1213023" cy="1213023"/>
      </dsp:txXfrm>
    </dsp:sp>
    <dsp:sp modelId="{45A77F95-3E9F-467D-86AA-3C9F0609E6FD}">
      <dsp:nvSpPr>
        <dsp:cNvPr id="0" name=""/>
        <dsp:cNvSpPr/>
      </dsp:nvSpPr>
      <dsp:spPr>
        <a:xfrm>
          <a:off x="1737153" y="2760465"/>
          <a:ext cx="1213023" cy="1213023"/>
        </a:xfrm>
        <a:prstGeom prst="ellipse">
          <a:avLst/>
        </a:prstGeom>
        <a:solidFill>
          <a:srgbClr val="BABABA">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 tIns="15240" rIns="9144" bIns="15240" numCol="1" spcCol="1270" anchor="ctr" anchorCtr="0">
          <a:noAutofit/>
        </a:bodyPr>
        <a:lstStyle/>
        <a:p>
          <a:pPr lvl="0" algn="ctr" defTabSz="533400">
            <a:lnSpc>
              <a:spcPct val="90000"/>
            </a:lnSpc>
            <a:spcBef>
              <a:spcPct val="0"/>
            </a:spcBef>
            <a:spcAft>
              <a:spcPct val="35000"/>
            </a:spcAft>
          </a:pPr>
          <a:r>
            <a:rPr lang="en-US" sz="1200" b="0" i="0" kern="1200" dirty="0" err="1" smtClean="0"/>
            <a:t>Ninguno</a:t>
          </a:r>
          <a:r>
            <a:rPr lang="en-US" sz="1200" b="0" i="0" kern="1200" dirty="0" smtClean="0"/>
            <a:t> de los </a:t>
          </a:r>
          <a:r>
            <a:rPr lang="en-US" sz="1200" b="0" i="0" kern="1200" dirty="0" err="1" smtClean="0"/>
            <a:t>Editores</a:t>
          </a:r>
          <a:r>
            <a:rPr lang="en-US" sz="1200" b="0" i="0" kern="1200" dirty="0" smtClean="0"/>
            <a:t> </a:t>
          </a:r>
          <a:r>
            <a:rPr lang="en-US" sz="1200" b="0" i="0" kern="1200" dirty="0" err="1" smtClean="0"/>
            <a:t>publica</a:t>
          </a:r>
          <a:endParaRPr lang="en-US" sz="1200" kern="1200" dirty="0"/>
        </a:p>
      </dsp:txBody>
      <dsp:txXfrm>
        <a:off x="1737153" y="2760465"/>
        <a:ext cx="1213023" cy="1213023"/>
      </dsp:txXfrm>
    </dsp:sp>
    <dsp:sp modelId="{7E4C3620-E6DC-4DB8-8879-27C79924DDA9}">
      <dsp:nvSpPr>
        <dsp:cNvPr id="0" name=""/>
        <dsp:cNvSpPr/>
      </dsp:nvSpPr>
      <dsp:spPr>
        <a:xfrm>
          <a:off x="672771" y="2099390"/>
          <a:ext cx="1213023" cy="1213023"/>
        </a:xfrm>
        <a:prstGeom prst="ellipse">
          <a:avLst/>
        </a:prstGeom>
        <a:solidFill>
          <a:srgbClr val="BABABA">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err="1" smtClean="0"/>
            <a:t>Ninguno</a:t>
          </a:r>
          <a:r>
            <a:rPr lang="en-US" sz="1200" kern="1200" dirty="0" smtClean="0"/>
            <a:t> de los </a:t>
          </a:r>
          <a:r>
            <a:rPr lang="en-US" sz="1200" kern="1200" dirty="0" err="1" smtClean="0"/>
            <a:t>Editores</a:t>
          </a:r>
          <a:r>
            <a:rPr lang="en-US" sz="1200" kern="1200" dirty="0" smtClean="0"/>
            <a:t> forma parte de </a:t>
          </a:r>
          <a:r>
            <a:rPr lang="en-US" sz="1200" kern="1200" dirty="0" err="1" smtClean="0"/>
            <a:t>ninguna</a:t>
          </a:r>
          <a:r>
            <a:rPr lang="en-US" sz="1200" kern="1200" dirty="0" smtClean="0"/>
            <a:t> revista</a:t>
          </a:r>
          <a:endParaRPr lang="en-US" sz="1200" kern="1200" dirty="0"/>
        </a:p>
      </dsp:txBody>
      <dsp:txXfrm>
        <a:off x="672771" y="2099390"/>
        <a:ext cx="1213023" cy="1213023"/>
      </dsp:txXfrm>
    </dsp:sp>
    <dsp:sp modelId="{90E3FBD4-C933-491E-87B9-27F10EA1FC57}">
      <dsp:nvSpPr>
        <dsp:cNvPr id="0" name=""/>
        <dsp:cNvSpPr/>
      </dsp:nvSpPr>
      <dsp:spPr>
        <a:xfrm>
          <a:off x="742160" y="851896"/>
          <a:ext cx="1296855" cy="1213023"/>
        </a:xfrm>
        <a:prstGeom prst="ellipse">
          <a:avLst/>
        </a:prstGeom>
        <a:solidFill>
          <a:srgbClr val="BABABA">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 tIns="15240" rIns="9144" bIns="15240" numCol="1" spcCol="1270" anchor="ctr" anchorCtr="0">
          <a:noAutofit/>
        </a:bodyPr>
        <a:lstStyle/>
        <a:p>
          <a:pPr lvl="0" algn="ctr" defTabSz="533400">
            <a:lnSpc>
              <a:spcPct val="90000"/>
            </a:lnSpc>
            <a:spcBef>
              <a:spcPct val="0"/>
            </a:spcBef>
            <a:spcAft>
              <a:spcPct val="35000"/>
            </a:spcAft>
          </a:pPr>
          <a:r>
            <a:rPr lang="it-IT" sz="1200" kern="1200" dirty="0" smtClean="0"/>
            <a:t>Reuniones Quincenales</a:t>
          </a:r>
          <a:endParaRPr lang="en-US" sz="1200" kern="1200" dirty="0"/>
        </a:p>
      </dsp:txBody>
      <dsp:txXfrm>
        <a:off x="742160" y="851896"/>
        <a:ext cx="1296855" cy="12130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6437C7-AA77-4A93-A4D5-05CACEE0CE01}">
      <dsp:nvSpPr>
        <dsp:cNvPr id="0" name=""/>
        <dsp:cNvSpPr/>
      </dsp:nvSpPr>
      <dsp:spPr>
        <a:xfrm>
          <a:off x="2035996" y="0"/>
          <a:ext cx="3829617" cy="382961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715BF-735F-4EE5-94F4-F980FB973D83}">
      <dsp:nvSpPr>
        <dsp:cNvPr id="0" name=""/>
        <dsp:cNvSpPr/>
      </dsp:nvSpPr>
      <dsp:spPr>
        <a:xfrm>
          <a:off x="2399809" y="363813"/>
          <a:ext cx="1493550" cy="149355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err="1" smtClean="0"/>
            <a:t>Evidencia</a:t>
          </a:r>
          <a:r>
            <a:rPr lang="en-GB" sz="1300" kern="1200" dirty="0" smtClean="0"/>
            <a:t> de </a:t>
          </a:r>
          <a:r>
            <a:rPr lang="en-GB" sz="1300" kern="1200" dirty="0" err="1" smtClean="0"/>
            <a:t>Revisión</a:t>
          </a:r>
          <a:r>
            <a:rPr lang="en-GB" sz="1300" kern="1200" dirty="0" smtClean="0"/>
            <a:t> </a:t>
          </a:r>
          <a:r>
            <a:rPr lang="en-GB" sz="1300" kern="1200" dirty="0" err="1" smtClean="0"/>
            <a:t>por</a:t>
          </a:r>
          <a:r>
            <a:rPr lang="en-GB" sz="1300" kern="1200" dirty="0" smtClean="0"/>
            <a:t> Pares</a:t>
          </a:r>
          <a:endParaRPr lang="en-US" sz="1300" kern="1200" dirty="0"/>
        </a:p>
      </dsp:txBody>
      <dsp:txXfrm>
        <a:off x="2399809" y="363813"/>
        <a:ext cx="1493550" cy="1493550"/>
      </dsp:txXfrm>
    </dsp:sp>
    <dsp:sp modelId="{39238D2A-CCCA-4153-AD6F-D8FBBF40C224}">
      <dsp:nvSpPr>
        <dsp:cNvPr id="0" name=""/>
        <dsp:cNvSpPr/>
      </dsp:nvSpPr>
      <dsp:spPr>
        <a:xfrm>
          <a:off x="4008248" y="363813"/>
          <a:ext cx="1493550" cy="1493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err="1" smtClean="0"/>
            <a:t>Cumplimiento</a:t>
          </a:r>
          <a:r>
            <a:rPr lang="en-GB" sz="1300" kern="1200" dirty="0" smtClean="0"/>
            <a:t> de </a:t>
          </a:r>
          <a:r>
            <a:rPr lang="en-GB" sz="1300" kern="1200" dirty="0" err="1" smtClean="0"/>
            <a:t>Prácticas</a:t>
          </a:r>
          <a:r>
            <a:rPr lang="en-GB" sz="1300" kern="1200" dirty="0" smtClean="0"/>
            <a:t> de </a:t>
          </a:r>
          <a:r>
            <a:rPr lang="en-GB" sz="1300" kern="1200" dirty="0" err="1" smtClean="0"/>
            <a:t>Publicación</a:t>
          </a:r>
          <a:r>
            <a:rPr lang="en-GB" sz="1300" kern="1200" dirty="0" smtClean="0"/>
            <a:t> </a:t>
          </a:r>
          <a:r>
            <a:rPr lang="en-GB" sz="1300" kern="1200" dirty="0" err="1" smtClean="0"/>
            <a:t>Éticas</a:t>
          </a:r>
          <a:endParaRPr lang="en-US" sz="1300" kern="1200" dirty="0"/>
        </a:p>
      </dsp:txBody>
      <dsp:txXfrm>
        <a:off x="4008248" y="363813"/>
        <a:ext cx="1493550" cy="1493550"/>
      </dsp:txXfrm>
    </dsp:sp>
    <dsp:sp modelId="{CE4DDCF9-4680-4625-A855-0EEDDDECA7E5}">
      <dsp:nvSpPr>
        <dsp:cNvPr id="0" name=""/>
        <dsp:cNvSpPr/>
      </dsp:nvSpPr>
      <dsp:spPr>
        <a:xfrm>
          <a:off x="2399809" y="1972252"/>
          <a:ext cx="1493550" cy="1493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 A </a:t>
          </a:r>
          <a:r>
            <a:rPr lang="en-GB" sz="1300" kern="1200" dirty="0" err="1" smtClean="0"/>
            <a:t>petición</a:t>
          </a:r>
          <a:r>
            <a:rPr lang="en-GB" sz="1300" kern="1200" dirty="0" smtClean="0"/>
            <a:t> de los </a:t>
          </a:r>
          <a:r>
            <a:rPr lang="en-GB" sz="1300" kern="1200" dirty="0" err="1" smtClean="0"/>
            <a:t>suscriptores</a:t>
          </a:r>
          <a:r>
            <a:rPr lang="en-GB" sz="1300" kern="1200" dirty="0" smtClean="0"/>
            <a:t> o </a:t>
          </a:r>
          <a:r>
            <a:rPr lang="en-GB" sz="1300" kern="1200" dirty="0" err="1" smtClean="0"/>
            <a:t>por</a:t>
          </a:r>
          <a:r>
            <a:rPr lang="en-GB" sz="1300" kern="1200" dirty="0" smtClean="0"/>
            <a:t> </a:t>
          </a:r>
          <a:r>
            <a:rPr lang="en-GB" sz="1300" kern="1200" dirty="0" err="1" smtClean="0"/>
            <a:t>su</a:t>
          </a:r>
          <a:r>
            <a:rPr lang="en-GB" sz="1300" kern="1200" dirty="0" smtClean="0"/>
            <a:t> </a:t>
          </a:r>
          <a:r>
            <a:rPr lang="en-GB" sz="1300" kern="1200" dirty="0" err="1" smtClean="0"/>
            <a:t>elevado</a:t>
          </a:r>
          <a:r>
            <a:rPr lang="en-GB" sz="1300" kern="1200" dirty="0" smtClean="0"/>
            <a:t> </a:t>
          </a:r>
          <a:r>
            <a:rPr lang="en-GB" sz="1300" kern="1200" dirty="0" err="1" smtClean="0"/>
            <a:t>interés</a:t>
          </a:r>
          <a:endParaRPr lang="en-US" sz="1300" kern="1200" dirty="0"/>
        </a:p>
      </dsp:txBody>
      <dsp:txXfrm>
        <a:off x="2399809" y="1972252"/>
        <a:ext cx="1493550" cy="1493550"/>
      </dsp:txXfrm>
    </dsp:sp>
    <dsp:sp modelId="{6EE7FCC0-D720-4D58-BEEC-C113F2650EFE}">
      <dsp:nvSpPr>
        <dsp:cNvPr id="0" name=""/>
        <dsp:cNvSpPr/>
      </dsp:nvSpPr>
      <dsp:spPr>
        <a:xfrm>
          <a:off x="4008248" y="1972252"/>
          <a:ext cx="1493550" cy="149355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err="1" smtClean="0"/>
            <a:t>Preferentemente</a:t>
          </a:r>
          <a:r>
            <a:rPr lang="en-GB" sz="1300" kern="1200" dirty="0" smtClean="0"/>
            <a:t> en </a:t>
          </a:r>
          <a:r>
            <a:rPr lang="en-GB" sz="1300" kern="1200" dirty="0" err="1" smtClean="0"/>
            <a:t>formato</a:t>
          </a:r>
          <a:r>
            <a:rPr lang="en-GB" sz="1300" kern="1200" dirty="0" smtClean="0"/>
            <a:t> </a:t>
          </a:r>
          <a:r>
            <a:rPr lang="en-GB" sz="1300" kern="1200" dirty="0" err="1" smtClean="0"/>
            <a:t>electrónico</a:t>
          </a:r>
          <a:r>
            <a:rPr lang="en-GB" sz="1300" kern="1200" dirty="0" smtClean="0"/>
            <a:t/>
          </a:r>
          <a:br>
            <a:rPr lang="en-GB" sz="1300" kern="1200" dirty="0" smtClean="0"/>
          </a:br>
          <a:r>
            <a:rPr lang="en-GB" sz="1300" kern="1200" dirty="0" smtClean="0"/>
            <a:t>(XML / PDF)</a:t>
          </a:r>
          <a:endParaRPr lang="en-US" sz="1300" kern="1200" dirty="0"/>
        </a:p>
      </dsp:txBody>
      <dsp:txXfrm>
        <a:off x="4008248" y="1972252"/>
        <a:ext cx="1493550" cy="14935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2" y="2"/>
            <a:ext cx="3043979" cy="467362"/>
          </a:xfrm>
          <a:prstGeom prst="rect">
            <a:avLst/>
          </a:prstGeom>
          <a:noFill/>
          <a:ln w="9525">
            <a:noFill/>
            <a:miter lim="800000"/>
            <a:headEnd/>
            <a:tailEnd/>
          </a:ln>
          <a:effectLst/>
        </p:spPr>
        <p:txBody>
          <a:bodyPr vert="horz" wrap="none" lIns="92877" tIns="46439" rIns="92877" bIns="46439" numCol="1" anchor="ctr" anchorCtr="0" compatLnSpc="1">
            <a:prstTxWarp prst="textNoShape">
              <a:avLst/>
            </a:prstTxWarp>
          </a:bodyPr>
          <a:lstStyle>
            <a:lvl1pPr defTabSz="928491" eaLnBrk="0" hangingPunct="0">
              <a:buClrTx/>
              <a:buFontTx/>
              <a:buNone/>
              <a:defRPr sz="1200">
                <a:solidFill>
                  <a:schemeClr val="tx1"/>
                </a:solidFill>
                <a:latin typeface="Times New Roman" pitchFamily="16" charset="0"/>
              </a:defRPr>
            </a:lvl1pPr>
          </a:lstStyle>
          <a:p>
            <a:pPr>
              <a:defRPr/>
            </a:pPr>
            <a:endParaRPr lang="en-US" dirty="0">
              <a:latin typeface="Arial" pitchFamily="34" charset="0"/>
            </a:endParaRPr>
          </a:p>
        </p:txBody>
      </p:sp>
      <p:sp>
        <p:nvSpPr>
          <p:cNvPr id="89091" name="Rectangle 3"/>
          <p:cNvSpPr>
            <a:spLocks noGrp="1" noChangeArrowheads="1"/>
          </p:cNvSpPr>
          <p:nvPr>
            <p:ph type="dt" sz="quarter" idx="1"/>
          </p:nvPr>
        </p:nvSpPr>
        <p:spPr bwMode="auto">
          <a:xfrm>
            <a:off x="3979122" y="2"/>
            <a:ext cx="3043979" cy="467362"/>
          </a:xfrm>
          <a:prstGeom prst="rect">
            <a:avLst/>
          </a:prstGeom>
          <a:noFill/>
          <a:ln w="9525">
            <a:noFill/>
            <a:miter lim="800000"/>
            <a:headEnd/>
            <a:tailEnd/>
          </a:ln>
          <a:effectLst/>
        </p:spPr>
        <p:txBody>
          <a:bodyPr vert="horz" wrap="none" lIns="92877" tIns="46439" rIns="92877" bIns="46439" numCol="1" anchor="ctr" anchorCtr="0" compatLnSpc="1">
            <a:prstTxWarp prst="textNoShape">
              <a:avLst/>
            </a:prstTxWarp>
          </a:bodyPr>
          <a:lstStyle>
            <a:lvl1pPr algn="r" defTabSz="928491" eaLnBrk="0" hangingPunct="0">
              <a:buClrTx/>
              <a:buFontTx/>
              <a:buNone/>
              <a:defRPr sz="1200">
                <a:solidFill>
                  <a:schemeClr val="tx1"/>
                </a:solidFill>
                <a:latin typeface="Times New Roman" pitchFamily="16" charset="0"/>
              </a:defRPr>
            </a:lvl1pPr>
          </a:lstStyle>
          <a:p>
            <a:pPr>
              <a:defRPr/>
            </a:pPr>
            <a:endParaRPr lang="en-US" dirty="0">
              <a:latin typeface="Arial" pitchFamily="34" charset="0"/>
            </a:endParaRPr>
          </a:p>
        </p:txBody>
      </p:sp>
      <p:sp>
        <p:nvSpPr>
          <p:cNvPr id="89092" name="Rectangle 4"/>
          <p:cNvSpPr>
            <a:spLocks noGrp="1" noChangeArrowheads="1"/>
          </p:cNvSpPr>
          <p:nvPr>
            <p:ph type="ftr" sz="quarter" idx="2"/>
          </p:nvPr>
        </p:nvSpPr>
        <p:spPr bwMode="auto">
          <a:xfrm>
            <a:off x="2" y="8841739"/>
            <a:ext cx="3043979" cy="467362"/>
          </a:xfrm>
          <a:prstGeom prst="rect">
            <a:avLst/>
          </a:prstGeom>
          <a:noFill/>
          <a:ln w="9525">
            <a:noFill/>
            <a:miter lim="800000"/>
            <a:headEnd/>
            <a:tailEnd/>
          </a:ln>
          <a:effectLst/>
        </p:spPr>
        <p:txBody>
          <a:bodyPr vert="horz" wrap="none" lIns="92877" tIns="46439" rIns="92877" bIns="46439" numCol="1" anchor="b" anchorCtr="0" compatLnSpc="1">
            <a:prstTxWarp prst="textNoShape">
              <a:avLst/>
            </a:prstTxWarp>
          </a:bodyPr>
          <a:lstStyle>
            <a:lvl1pPr defTabSz="928491" eaLnBrk="0" hangingPunct="0">
              <a:buClrTx/>
              <a:buFontTx/>
              <a:buNone/>
              <a:defRPr sz="1200">
                <a:solidFill>
                  <a:schemeClr val="tx1"/>
                </a:solidFill>
                <a:latin typeface="Times New Roman" pitchFamily="16" charset="0"/>
              </a:defRPr>
            </a:lvl1pPr>
          </a:lstStyle>
          <a:p>
            <a:pPr>
              <a:defRPr/>
            </a:pPr>
            <a:endParaRPr lang="en-US" dirty="0">
              <a:latin typeface="Arial" pitchFamily="34" charset="0"/>
            </a:endParaRPr>
          </a:p>
        </p:txBody>
      </p:sp>
      <p:sp>
        <p:nvSpPr>
          <p:cNvPr id="89093" name="Rectangle 5"/>
          <p:cNvSpPr>
            <a:spLocks noGrp="1" noChangeArrowheads="1"/>
          </p:cNvSpPr>
          <p:nvPr>
            <p:ph type="sldNum" sz="quarter" idx="3"/>
          </p:nvPr>
        </p:nvSpPr>
        <p:spPr bwMode="auto">
          <a:xfrm>
            <a:off x="3979122" y="8841739"/>
            <a:ext cx="3043979" cy="467362"/>
          </a:xfrm>
          <a:prstGeom prst="rect">
            <a:avLst/>
          </a:prstGeom>
          <a:noFill/>
          <a:ln w="9525">
            <a:noFill/>
            <a:miter lim="800000"/>
            <a:headEnd/>
            <a:tailEnd/>
          </a:ln>
          <a:effectLst/>
        </p:spPr>
        <p:txBody>
          <a:bodyPr vert="horz" wrap="none" lIns="92877" tIns="46439" rIns="92877" bIns="46439" numCol="1" anchor="b" anchorCtr="0" compatLnSpc="1">
            <a:prstTxWarp prst="textNoShape">
              <a:avLst/>
            </a:prstTxWarp>
          </a:bodyPr>
          <a:lstStyle>
            <a:lvl1pPr algn="r" defTabSz="928491" eaLnBrk="0" hangingPunct="0">
              <a:buClrTx/>
              <a:buFontTx/>
              <a:buNone/>
              <a:defRPr sz="1200">
                <a:solidFill>
                  <a:schemeClr val="tx1"/>
                </a:solidFill>
                <a:latin typeface="Times New Roman" pitchFamily="16" charset="0"/>
              </a:defRPr>
            </a:lvl1pPr>
          </a:lstStyle>
          <a:p>
            <a:pPr>
              <a:defRPr/>
            </a:pPr>
            <a:fld id="{01654A70-D3DF-4237-8220-59E012FD205D}" type="slidenum">
              <a:rPr lang="en-US">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xmlns="" val="357712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6" name="Rectangle 4"/>
          <p:cNvSpPr>
            <a:spLocks noGrp="1" noRot="1" noChangeAspect="1" noChangeArrowheads="1" noTextEdit="1"/>
          </p:cNvSpPr>
          <p:nvPr>
            <p:ph type="sldImg" idx="2"/>
          </p:nvPr>
        </p:nvSpPr>
        <p:spPr bwMode="auto">
          <a:xfrm>
            <a:off x="1185863" y="698500"/>
            <a:ext cx="4651375" cy="3489325"/>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36735" y="4420872"/>
            <a:ext cx="5149637" cy="4190367"/>
          </a:xfrm>
          <a:prstGeom prst="rect">
            <a:avLst/>
          </a:prstGeom>
          <a:noFill/>
          <a:ln w="9525">
            <a:noFill/>
            <a:miter lim="800000"/>
            <a:headEnd/>
            <a:tailEnd/>
          </a:ln>
          <a:effectLst/>
        </p:spPr>
        <p:txBody>
          <a:bodyPr vert="horz" wrap="square" lIns="92877" tIns="46439" rIns="92877" bIns="46439" numCol="1" anchor="ctr"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4583" name="Rectangle 7"/>
          <p:cNvSpPr>
            <a:spLocks noGrp="1" noChangeArrowheads="1"/>
          </p:cNvSpPr>
          <p:nvPr>
            <p:ph type="sldNum" sz="quarter" idx="5"/>
          </p:nvPr>
        </p:nvSpPr>
        <p:spPr bwMode="auto">
          <a:xfrm>
            <a:off x="3979122" y="8841739"/>
            <a:ext cx="3043979" cy="467362"/>
          </a:xfrm>
          <a:prstGeom prst="rect">
            <a:avLst/>
          </a:prstGeom>
          <a:noFill/>
          <a:ln w="9525">
            <a:noFill/>
            <a:miter lim="800000"/>
            <a:headEnd/>
            <a:tailEnd/>
          </a:ln>
          <a:effectLst/>
        </p:spPr>
        <p:txBody>
          <a:bodyPr vert="horz" wrap="none" lIns="92877" tIns="46439" rIns="92877" bIns="46439" numCol="1" anchor="b" anchorCtr="0" compatLnSpc="1">
            <a:prstTxWarp prst="textNoShape">
              <a:avLst/>
            </a:prstTxWarp>
          </a:bodyPr>
          <a:lstStyle>
            <a:lvl1pPr algn="r" defTabSz="928491" eaLnBrk="0" hangingPunct="0">
              <a:buClrTx/>
              <a:buFontTx/>
              <a:buNone/>
              <a:defRPr sz="1200">
                <a:solidFill>
                  <a:schemeClr val="tx1"/>
                </a:solidFill>
                <a:latin typeface="Arial" pitchFamily="34" charset="0"/>
              </a:defRPr>
            </a:lvl1pPr>
          </a:lstStyle>
          <a:p>
            <a:pPr>
              <a:defRPr/>
            </a:pPr>
            <a:fld id="{35F4FE4D-D970-41C4-A419-AB92A14E0D4F}" type="slidenum">
              <a:rPr lang="en-US" smtClean="0"/>
              <a:pPr>
                <a:defRPr/>
              </a:pPr>
              <a:t>‹#›</a:t>
            </a:fld>
            <a:endParaRPr lang="en-US" dirty="0"/>
          </a:p>
        </p:txBody>
      </p:sp>
    </p:spTree>
    <p:extLst>
      <p:ext uri="{BB962C8B-B14F-4D97-AF65-F5344CB8AC3E}">
        <p14:creationId xmlns:p14="http://schemas.microsoft.com/office/powerpoint/2010/main" xmlns="" val="2158706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E9BC4D6-67CF-435A-BC6D-491D763BF74B}" type="slidenum">
              <a:rPr lang="en-US"/>
              <a:pPr/>
              <a:t>0</a:t>
            </a:fld>
            <a:endParaRPr lang="en-US"/>
          </a:p>
        </p:txBody>
      </p:sp>
      <p:sp>
        <p:nvSpPr>
          <p:cNvPr id="121859" name="Rectangle 2"/>
          <p:cNvSpPr>
            <a:spLocks noGrp="1" noRot="1" noChangeAspect="1" noChangeArrowheads="1" noTextEdit="1"/>
          </p:cNvSpPr>
          <p:nvPr>
            <p:ph type="sldImg"/>
          </p:nvPr>
        </p:nvSpPr>
        <p:spPr>
          <a:xfrm>
            <a:off x="1184275" y="641350"/>
            <a:ext cx="4654550" cy="3490913"/>
          </a:xfrm>
          <a:ln/>
        </p:spPr>
      </p:sp>
      <p:sp>
        <p:nvSpPr>
          <p:cNvPr id="121860" name="Rectangle 3"/>
          <p:cNvSpPr>
            <a:spLocks noGrp="1" noChangeArrowheads="1"/>
          </p:cNvSpPr>
          <p:nvPr>
            <p:ph type="body" idx="1"/>
          </p:nvPr>
        </p:nvSpPr>
        <p:spPr>
          <a:xfrm>
            <a:off x="323520" y="4302227"/>
            <a:ext cx="6432964" cy="4526873"/>
          </a:xfrm>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1" fontAlgn="auto" hangingPunct="1">
              <a:spcBef>
                <a:spcPts val="0"/>
              </a:spcBef>
              <a:spcAft>
                <a:spcPts val="0"/>
              </a:spcAft>
              <a:defRPr/>
            </a:pPr>
            <a:r>
              <a:rPr lang="en-US" dirty="0" smtClean="0">
                <a:ea typeface="ＭＳ Ｐゴシック" pitchFamily="50" charset="-128"/>
              </a:rPr>
              <a:t>This chart shows roughly</a:t>
            </a:r>
            <a:r>
              <a:rPr lang="en-US" baseline="0" dirty="0" smtClean="0">
                <a:ea typeface="ＭＳ Ｐゴシック" pitchFamily="50" charset="-128"/>
              </a:rPr>
              <a:t> the first 3,000 selections for ESCI, as of Oct. 1, 2015</a:t>
            </a:r>
          </a:p>
          <a:p>
            <a:pPr defTabSz="924458" eaLnBrk="1" fontAlgn="auto" hangingPunct="1">
              <a:spcBef>
                <a:spcPts val="0"/>
              </a:spcBef>
              <a:spcAft>
                <a:spcPts val="0"/>
              </a:spcAft>
              <a:defRPr/>
            </a:pPr>
            <a:r>
              <a:rPr lang="en-US" dirty="0" smtClean="0">
                <a:ea typeface="ＭＳ Ｐゴシック" pitchFamily="50" charset="-128"/>
              </a:rPr>
              <a:t>The selection profile</a:t>
            </a:r>
            <a:r>
              <a:rPr lang="en-US" baseline="0" dirty="0" smtClean="0">
                <a:ea typeface="ＭＳ Ｐゴシック" pitchFamily="50" charset="-128"/>
              </a:rPr>
              <a:t> – 40% sciences, 40% social sciences, 20% arts/humanities – </a:t>
            </a:r>
            <a:r>
              <a:rPr lang="en-US" dirty="0" smtClean="0">
                <a:ea typeface="ＭＳ Ｐゴシック" pitchFamily="50" charset="-128"/>
              </a:rPr>
              <a:t>roughly mirrors the</a:t>
            </a:r>
            <a:r>
              <a:rPr lang="en-US" baseline="0" dirty="0" smtClean="0">
                <a:ea typeface="ＭＳ Ｐゴシック" pitchFamily="50" charset="-128"/>
              </a:rPr>
              <a:t> </a:t>
            </a:r>
            <a:r>
              <a:rPr lang="en-US" baseline="0" dirty="0" err="1" smtClean="0">
                <a:ea typeface="ＭＳ Ｐゴシック" pitchFamily="50" charset="-128"/>
              </a:rPr>
              <a:t>WoS</a:t>
            </a:r>
            <a:r>
              <a:rPr lang="en-US" baseline="0" dirty="0" smtClean="0">
                <a:ea typeface="ＭＳ Ｐゴシック" pitchFamily="50" charset="-128"/>
              </a:rPr>
              <a:t> flagship (SCIE, SSCI, AHCI)</a:t>
            </a:r>
            <a:endParaRPr lang="en-US" dirty="0" smtClean="0">
              <a:ea typeface="ＭＳ Ｐゴシック" pitchFamily="50" charset="-128"/>
            </a:endParaRPr>
          </a:p>
          <a:p>
            <a:pPr defTabSz="924458" eaLnBrk="1" fontAlgn="auto" hangingPunct="1">
              <a:spcBef>
                <a:spcPts val="0"/>
              </a:spcBef>
              <a:spcAft>
                <a:spcPts val="0"/>
              </a:spcAft>
              <a:defRPr/>
            </a:pPr>
            <a:r>
              <a:rPr lang="en-US" dirty="0" smtClean="0">
                <a:ea typeface="ＭＳ Ｐゴシック" pitchFamily="50" charset="-128"/>
              </a:rPr>
              <a:t>More selections</a:t>
            </a:r>
            <a:r>
              <a:rPr lang="en-US" baseline="0" dirty="0" smtClean="0">
                <a:ea typeface="ＭＳ Ｐゴシック" pitchFamily="50" charset="-128"/>
              </a:rPr>
              <a:t> will follow, but with no defined number – it’s about the organic growth of relevant content, not a specific number of journals</a:t>
            </a:r>
            <a:endParaRPr lang="en-US" dirty="0" smtClean="0">
              <a:ea typeface="ＭＳ Ｐゴシック" pitchFamily="50" charset="-128"/>
            </a:endParaRPr>
          </a:p>
        </p:txBody>
      </p:sp>
      <p:sp>
        <p:nvSpPr>
          <p:cNvPr id="4" name="Slide Number Placeholder 3"/>
          <p:cNvSpPr>
            <a:spLocks noGrp="1"/>
          </p:cNvSpPr>
          <p:nvPr>
            <p:ph type="sldNum" sz="quarter" idx="10"/>
          </p:nvPr>
        </p:nvSpPr>
        <p:spPr/>
        <p:txBody>
          <a:bodyPr/>
          <a:lstStyle/>
          <a:p>
            <a:fld id="{44F7D1DC-DDCF-4138-B6B1-1098022A1565}" type="slidenum">
              <a:rPr lang="en-US" smtClean="0"/>
              <a:pPr/>
              <a:t>11</a:t>
            </a:fld>
            <a:endParaRPr lang="en-US"/>
          </a:p>
        </p:txBody>
      </p:sp>
    </p:spTree>
    <p:extLst>
      <p:ext uri="{BB962C8B-B14F-4D97-AF65-F5344CB8AC3E}">
        <p14:creationId xmlns="" xmlns:p14="http://schemas.microsoft.com/office/powerpoint/2010/main" val="474538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showing</a:t>
            </a:r>
            <a:r>
              <a:rPr lang="en-US" baseline="0" dirty="0" smtClean="0"/>
              <a:t> that initial selection of about 3k journals through Oct. 1.</a:t>
            </a:r>
          </a:p>
          <a:p>
            <a:endParaRPr lang="en-US" baseline="0" dirty="0" smtClean="0"/>
          </a:p>
          <a:p>
            <a:pPr defTabSz="924458" eaLnBrk="1" fontAlgn="auto" hangingPunct="1">
              <a:spcBef>
                <a:spcPts val="0"/>
              </a:spcBef>
              <a:spcAft>
                <a:spcPts val="0"/>
              </a:spcAft>
              <a:defRPr/>
            </a:pPr>
            <a:r>
              <a:rPr lang="en-US" dirty="0" smtClean="0"/>
              <a:t>ESCI complements</a:t>
            </a:r>
            <a:r>
              <a:rPr lang="en-US" baseline="0" dirty="0" smtClean="0"/>
              <a:t> </a:t>
            </a:r>
            <a:r>
              <a:rPr lang="en-US" dirty="0" err="1" smtClean="0"/>
              <a:t>Scielo</a:t>
            </a:r>
            <a:r>
              <a:rPr lang="en-US" dirty="0" smtClean="0"/>
              <a:t>,</a:t>
            </a:r>
            <a:r>
              <a:rPr lang="en-US" baseline="0" dirty="0" smtClean="0"/>
              <a:t> </a:t>
            </a:r>
            <a:r>
              <a:rPr lang="en-US" dirty="0" smtClean="0"/>
              <a:t>Chinese Science Citation Database (CSCD),</a:t>
            </a:r>
            <a:r>
              <a:rPr lang="en-US" baseline="0" dirty="0" smtClean="0"/>
              <a:t> </a:t>
            </a:r>
            <a:r>
              <a:rPr lang="en-US" dirty="0" smtClean="0"/>
              <a:t>Korean Citation Index (KCI), forthcoming Russian Citation Index</a:t>
            </a:r>
            <a:r>
              <a:rPr lang="en-US" baseline="0" dirty="0" smtClean="0"/>
              <a:t> (RCI)</a:t>
            </a:r>
            <a:endParaRPr lang="en-US" dirty="0" smtClean="0"/>
          </a:p>
          <a:p>
            <a:pPr defTabSz="924458" eaLnBrk="1" fontAlgn="auto" hangingPunct="1">
              <a:spcBef>
                <a:spcPts val="0"/>
              </a:spcBef>
              <a:spcAft>
                <a:spcPts val="0"/>
              </a:spcAft>
              <a:defRPr/>
            </a:pPr>
            <a:endParaRPr lang="en-US" dirty="0" smtClean="0"/>
          </a:p>
          <a:p>
            <a:pPr defTabSz="924458" eaLnBrk="1" fontAlgn="auto" hangingPunct="1">
              <a:spcBef>
                <a:spcPts val="0"/>
              </a:spcBef>
              <a:spcAft>
                <a:spcPts val="0"/>
              </a:spcAft>
              <a:defRPr/>
            </a:pPr>
            <a:r>
              <a:rPr lang="en-US" dirty="0" smtClean="0"/>
              <a:t>Some overlap will occur between ESCI and regional indices, as happens in the flagship databases.</a:t>
            </a:r>
          </a:p>
          <a:p>
            <a:pPr defTabSz="924458" eaLnBrk="1" fontAlgn="auto" hangingPunct="1">
              <a:spcBef>
                <a:spcPts val="0"/>
              </a:spcBef>
              <a:spcAft>
                <a:spcPts val="0"/>
              </a:spcAft>
              <a:defRPr/>
            </a:pPr>
            <a:endParaRPr lang="en-US" dirty="0" smtClean="0"/>
          </a:p>
          <a:p>
            <a:pPr defTabSz="924458" eaLnBrk="1" fontAlgn="auto" hangingPunct="1">
              <a:spcBef>
                <a:spcPts val="0"/>
              </a:spcBef>
              <a:spcAft>
                <a:spcPts val="0"/>
              </a:spcAft>
              <a:defRPr/>
            </a:pPr>
            <a:r>
              <a:rPr lang="en-US" dirty="0" smtClean="0"/>
              <a:t>As always, our editorial team is an important part of journal</a:t>
            </a:r>
            <a:r>
              <a:rPr lang="en-US" baseline="0" dirty="0" smtClean="0"/>
              <a:t> selection, </a:t>
            </a:r>
            <a:r>
              <a:rPr lang="en-US" dirty="0" smtClean="0"/>
              <a:t>maintaining</a:t>
            </a:r>
            <a:r>
              <a:rPr lang="en-US" baseline="0" dirty="0" smtClean="0"/>
              <a:t> </a:t>
            </a:r>
            <a:r>
              <a:rPr lang="en-US" dirty="0" smtClean="0"/>
              <a:t>consistent criteria for each region. </a:t>
            </a:r>
          </a:p>
        </p:txBody>
      </p:sp>
      <p:sp>
        <p:nvSpPr>
          <p:cNvPr id="4" name="Slide Number Placeholder 3"/>
          <p:cNvSpPr>
            <a:spLocks noGrp="1"/>
          </p:cNvSpPr>
          <p:nvPr>
            <p:ph type="sldNum" sz="quarter" idx="10"/>
          </p:nvPr>
        </p:nvSpPr>
        <p:spPr/>
        <p:txBody>
          <a:bodyPr/>
          <a:lstStyle/>
          <a:p>
            <a:fld id="{44F7D1DC-DDCF-4138-B6B1-1098022A1565}" type="slidenum">
              <a:rPr lang="en-US" smtClean="0"/>
              <a:pPr/>
              <a:t>12</a:t>
            </a:fld>
            <a:endParaRPr lang="en-US"/>
          </a:p>
        </p:txBody>
      </p:sp>
    </p:spTree>
    <p:extLst>
      <p:ext uri="{BB962C8B-B14F-4D97-AF65-F5344CB8AC3E}">
        <p14:creationId xmlns="" xmlns:p14="http://schemas.microsoft.com/office/powerpoint/2010/main" val="47453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ESCI strengthens the tie</a:t>
            </a:r>
            <a:r>
              <a:rPr lang="en-US" baseline="0" dirty="0" smtClean="0"/>
              <a:t> between </a:t>
            </a:r>
            <a:r>
              <a:rPr lang="en-US" baseline="0" dirty="0" err="1" smtClean="0"/>
              <a:t>Wos</a:t>
            </a:r>
            <a:r>
              <a:rPr lang="en-US" baseline="0" dirty="0" smtClean="0"/>
              <a:t> and </a:t>
            </a:r>
            <a:r>
              <a:rPr lang="en-US" baseline="0" dirty="0" err="1" smtClean="0"/>
              <a:t>InCites</a:t>
            </a:r>
            <a:r>
              <a:rPr lang="en-US" baseline="0" dirty="0" smtClean="0"/>
              <a:t>; With ESCI, </a:t>
            </a:r>
            <a:r>
              <a:rPr lang="en-US" baseline="0" dirty="0" err="1" smtClean="0"/>
              <a:t>InCites</a:t>
            </a:r>
            <a:r>
              <a:rPr lang="en-US" baseline="0" dirty="0" smtClean="0"/>
              <a:t> users have a</a:t>
            </a:r>
            <a:r>
              <a:rPr lang="en-US" dirty="0" smtClean="0"/>
              <a:t> larger pool of trusted content to explore.</a:t>
            </a:r>
          </a:p>
          <a:p>
            <a:endParaRPr lang="en-US" dirty="0" smtClean="0"/>
          </a:p>
          <a:p>
            <a:r>
              <a:rPr lang="en-US" b="1" dirty="0" smtClean="0"/>
              <a:t>Elevator pitch</a:t>
            </a:r>
          </a:p>
          <a:p>
            <a:r>
              <a:rPr lang="en-US" dirty="0" err="1" smtClean="0"/>
              <a:t>InCites</a:t>
            </a:r>
            <a:r>
              <a:rPr lang="en-US" dirty="0" smtClean="0"/>
              <a:t> provides a single resource that supports objective, reliable research evaluation and assessment – all built upon the world’s most trusted citation index, Web of Science – to help your organization attract top researchers, secure funding, facilitate collaborations, benchmark with peers, and allocate resources.</a:t>
            </a:r>
          </a:p>
          <a:p>
            <a:endParaRPr lang="en-US" dirty="0" smtClean="0"/>
          </a:p>
          <a:p>
            <a:r>
              <a:rPr lang="en-US" b="1" dirty="0" smtClean="0"/>
              <a:t>Longer version</a:t>
            </a:r>
          </a:p>
          <a:p>
            <a:r>
              <a:rPr lang="en-US" dirty="0" err="1" smtClean="0"/>
              <a:t>InCites</a:t>
            </a:r>
            <a:r>
              <a:rPr lang="en-US" baseline="0" dirty="0" smtClean="0"/>
              <a:t> enables publishers to understand the impact of authors and their papers, to demonstrate the effectiveness of a publishing strategy, and to compare publications, authors, and articles using a wide range of indicators and criteria. With </a:t>
            </a:r>
            <a:r>
              <a:rPr lang="en-US" baseline="0" dirty="0" err="1" smtClean="0"/>
              <a:t>InCites</a:t>
            </a:r>
            <a:r>
              <a:rPr lang="en-US" baseline="0" dirty="0" smtClean="0"/>
              <a:t>, publishers can </a:t>
            </a:r>
            <a:r>
              <a:rPr lang="en-US" baseline="0" dirty="0" err="1" smtClean="0"/>
              <a:t>anlayze</a:t>
            </a:r>
            <a:r>
              <a:rPr lang="en-US" baseline="0" dirty="0" smtClean="0"/>
              <a:t> competitors and peers, and put performance into context with normalization and benchmarking.</a:t>
            </a:r>
            <a:endParaRPr lang="en-US" dirty="0"/>
          </a:p>
        </p:txBody>
      </p:sp>
      <p:sp>
        <p:nvSpPr>
          <p:cNvPr id="4" name="Slide Number Placeholder 3"/>
          <p:cNvSpPr>
            <a:spLocks noGrp="1"/>
          </p:cNvSpPr>
          <p:nvPr>
            <p:ph type="sldNum" sz="quarter" idx="10"/>
          </p:nvPr>
        </p:nvSpPr>
        <p:spPr/>
        <p:txBody>
          <a:bodyPr/>
          <a:lstStyle/>
          <a:p>
            <a:fld id="{44F7D1DC-DDCF-4138-B6B1-1098022A1565}" type="slidenum">
              <a:rPr lang="en-US" smtClean="0"/>
              <a:pPr/>
              <a:t>13</a:t>
            </a:fld>
            <a:endParaRPr lang="en-US"/>
          </a:p>
        </p:txBody>
      </p:sp>
    </p:spTree>
    <p:extLst>
      <p:ext uri="{BB962C8B-B14F-4D97-AF65-F5344CB8AC3E}">
        <p14:creationId xmlns="" xmlns:p14="http://schemas.microsoft.com/office/powerpoint/2010/main" val="474538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7D1DC-DDCF-4138-B6B1-1098022A1565}" type="slidenum">
              <a:rPr lang="en-US" smtClean="0"/>
              <a:pPr/>
              <a:t>14</a:t>
            </a:fld>
            <a:endParaRPr lang="en-US"/>
          </a:p>
        </p:txBody>
      </p:sp>
    </p:spTree>
    <p:extLst>
      <p:ext uri="{BB962C8B-B14F-4D97-AF65-F5344CB8AC3E}">
        <p14:creationId xmlns="" xmlns:p14="http://schemas.microsoft.com/office/powerpoint/2010/main" val="474538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Creation of a review process separate</a:t>
            </a:r>
            <a:r>
              <a:rPr lang="en-US" baseline="0" dirty="0" smtClean="0"/>
              <a:t> from </a:t>
            </a:r>
            <a:r>
              <a:rPr lang="en-US" dirty="0" smtClean="0"/>
              <a:t>our existing review process.  </a:t>
            </a:r>
          </a:p>
          <a:p>
            <a:r>
              <a:rPr lang="en-US" dirty="0" smtClean="0"/>
              <a:t>Accelerated Review Criteria:</a:t>
            </a:r>
          </a:p>
          <a:p>
            <a:r>
              <a:rPr lang="en-US" sz="1600" i="1" dirty="0"/>
              <a:t>Note: Content added to this file is still eligible for being selected for inclusion in the SCIE, SSCI, or A&amp;HCI.  All content selected for the SCIE, SSCI, and A&amp;HCI will continue to be evaluated according to our current journal selection process</a:t>
            </a:r>
            <a:r>
              <a:rPr lang="en-US" sz="1800" dirty="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C0A75E1-1D8A-4F02-937D-1C92DD631A9A}"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30149"/>
            <a:fld id="{E8131DEB-F986-4A1F-A0A8-99133D75F92B}" type="slidenum">
              <a:rPr lang="en-US"/>
              <a:pPr defTabSz="930149"/>
              <a:t>16</a:t>
            </a:fld>
            <a:endParaRPr lang="en-US" dirty="0"/>
          </a:p>
        </p:txBody>
      </p:sp>
      <p:sp>
        <p:nvSpPr>
          <p:cNvPr id="71683" name="Rectangle 7"/>
          <p:cNvSpPr txBox="1">
            <a:spLocks noGrp="1" noChangeArrowheads="1"/>
          </p:cNvSpPr>
          <p:nvPr/>
        </p:nvSpPr>
        <p:spPr bwMode="auto">
          <a:xfrm>
            <a:off x="3978275" y="8840793"/>
            <a:ext cx="3043238" cy="466725"/>
          </a:xfrm>
          <a:prstGeom prst="rect">
            <a:avLst/>
          </a:prstGeom>
          <a:noFill/>
          <a:ln w="9525">
            <a:noFill/>
            <a:miter lim="800000"/>
            <a:headEnd/>
            <a:tailEnd/>
          </a:ln>
        </p:spPr>
        <p:txBody>
          <a:bodyPr lIns="93236" tIns="46619" rIns="93236" bIns="46619" anchor="b"/>
          <a:lstStyle/>
          <a:p>
            <a:pPr algn="r"/>
            <a:fld id="{C6665E1F-9BCE-452F-88A8-46351E2107A4}" type="slidenum">
              <a:rPr lang="en-US" sz="1200"/>
              <a:pPr algn="r"/>
              <a:t>16</a:t>
            </a:fld>
            <a:endParaRPr lang="en-US" sz="1200" dirty="0"/>
          </a:p>
        </p:txBody>
      </p:sp>
      <p:sp>
        <p:nvSpPr>
          <p:cNvPr id="71684" name="Rectangle 2"/>
          <p:cNvSpPr>
            <a:spLocks noGrp="1" noRot="1" noChangeAspect="1" noChangeArrowheads="1" noTextEdit="1"/>
          </p:cNvSpPr>
          <p:nvPr>
            <p:ph type="sldImg"/>
          </p:nvPr>
        </p:nvSpPr>
        <p:spPr>
          <a:xfrm>
            <a:off x="1189038" y="698500"/>
            <a:ext cx="4649787" cy="3489325"/>
          </a:xfrm>
          <a:ln/>
        </p:spPr>
      </p:sp>
      <p:sp>
        <p:nvSpPr>
          <p:cNvPr id="71685" name="Rectangle 3"/>
          <p:cNvSpPr>
            <a:spLocks noGrp="1" noChangeArrowheads="1"/>
          </p:cNvSpPr>
          <p:nvPr>
            <p:ph type="body" idx="1"/>
          </p:nvPr>
        </p:nvSpPr>
        <p:spPr>
          <a:xfrm>
            <a:off x="693742" y="4349755"/>
            <a:ext cx="5616575" cy="4187825"/>
          </a:xfrm>
          <a:noFill/>
          <a:ln/>
        </p:spPr>
        <p:txBody>
          <a:bodyPr lIns="93236" tIns="46619" rIns="93236" bIns="46619"/>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EEC5678-A166-47E4-B5E8-23ABB8918E3F}" type="slidenum">
              <a:rPr lang="en-US">
                <a:solidFill>
                  <a:prstClr val="black"/>
                </a:solidFill>
              </a:rPr>
              <a:pPr/>
              <a:t>17</a:t>
            </a:fld>
            <a:endParaRPr lang="en-US" dirty="0">
              <a:solidFill>
                <a:prstClr val="black"/>
              </a:solidFill>
            </a:endParaRPr>
          </a:p>
        </p:txBody>
      </p:sp>
      <p:sp>
        <p:nvSpPr>
          <p:cNvPr id="220162" name="Rectangle 2"/>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18</a:t>
            </a:fld>
            <a:endParaRPr lang="en-US" dirty="0"/>
          </a:p>
        </p:txBody>
      </p:sp>
    </p:spTree>
    <p:extLst>
      <p:ext uri="{BB962C8B-B14F-4D97-AF65-F5344CB8AC3E}">
        <p14:creationId xmlns="" xmlns:p14="http://schemas.microsoft.com/office/powerpoint/2010/main" val="3232304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11"/>
              </a:spcAft>
              <a:buClr>
                <a:srgbClr val="FF8000"/>
              </a:buClr>
              <a:buSzPct val="75000"/>
            </a:pPr>
            <a:r>
              <a:rPr lang="en-US" dirty="0" smtClean="0">
                <a:solidFill>
                  <a:srgbClr val="444444"/>
                </a:solidFill>
                <a:latin typeface="Arial"/>
                <a:cs typeface="Arial"/>
              </a:rPr>
              <a:t>Web of Science is a single destination to the world’s largest collection of research data, books, journals, proceedings, publications and patents covering the sciences, social sciences, and arts &amp; humanities.</a:t>
            </a:r>
          </a:p>
          <a:p>
            <a:pPr>
              <a:spcAft>
                <a:spcPts val="1011"/>
              </a:spcAft>
              <a:buClr>
                <a:srgbClr val="FF8000"/>
              </a:buClr>
              <a:buSzPct val="75000"/>
            </a:pPr>
            <a:r>
              <a:rPr lang="en-US" dirty="0" smtClean="0">
                <a:solidFill>
                  <a:srgbClr val="444444"/>
                </a:solidFill>
                <a:latin typeface="Arial"/>
                <a:cs typeface="Arial"/>
              </a:rPr>
              <a:t> </a:t>
            </a:r>
          </a:p>
          <a:p>
            <a:pPr>
              <a:spcAft>
                <a:spcPts val="1011"/>
              </a:spcAft>
              <a:buClr>
                <a:srgbClr val="FF8000"/>
              </a:buClr>
              <a:buSzPct val="75000"/>
            </a:pPr>
            <a:r>
              <a:rPr lang="en-US" dirty="0" smtClean="0">
                <a:solidFill>
                  <a:srgbClr val="444444"/>
                </a:solidFill>
                <a:latin typeface="Arial"/>
                <a:cs typeface="Arial"/>
              </a:rPr>
              <a:t>Besides publishers, customers include researchers, librarians, funders, and research administrators.</a:t>
            </a:r>
          </a:p>
          <a:p>
            <a:pPr>
              <a:spcAft>
                <a:spcPts val="1011"/>
              </a:spcAft>
              <a:buClr>
                <a:srgbClr val="FF8000"/>
              </a:buClr>
              <a:buSzPct val="75000"/>
            </a:pPr>
            <a:r>
              <a:rPr lang="en-US" dirty="0" smtClean="0">
                <a:solidFill>
                  <a:srgbClr val="444444"/>
                </a:solidFill>
                <a:latin typeface="Arial"/>
                <a:cs typeface="Arial"/>
              </a:rPr>
              <a:t>They</a:t>
            </a:r>
            <a:r>
              <a:rPr lang="en-US" baseline="0" dirty="0" smtClean="0">
                <a:solidFill>
                  <a:srgbClr val="444444"/>
                </a:solidFill>
                <a:latin typeface="Arial"/>
                <a:cs typeface="Arial"/>
              </a:rPr>
              <a:t> use </a:t>
            </a:r>
            <a:r>
              <a:rPr lang="en-US" baseline="0" dirty="0" err="1" smtClean="0">
                <a:solidFill>
                  <a:srgbClr val="444444"/>
                </a:solidFill>
                <a:latin typeface="Arial"/>
                <a:cs typeface="Arial"/>
              </a:rPr>
              <a:t>WoS</a:t>
            </a:r>
            <a:r>
              <a:rPr lang="en-US" baseline="0" dirty="0" smtClean="0">
                <a:solidFill>
                  <a:srgbClr val="444444"/>
                </a:solidFill>
                <a:latin typeface="Arial"/>
                <a:cs typeface="Arial"/>
              </a:rPr>
              <a:t> </a:t>
            </a:r>
            <a:r>
              <a:rPr lang="en-US" dirty="0" smtClean="0">
                <a:solidFill>
                  <a:srgbClr val="444444"/>
                </a:solidFill>
                <a:latin typeface="Arial"/>
                <a:cs typeface="Arial"/>
              </a:rPr>
              <a:t>to find people and papers, to keep track of citations, and to identify and monitor trends in scholarly publishing. </a:t>
            </a:r>
          </a:p>
          <a:p>
            <a:pPr>
              <a:spcAft>
                <a:spcPts val="1011"/>
              </a:spcAft>
              <a:buClr>
                <a:srgbClr val="FF8000"/>
              </a:buClr>
              <a:buSzPct val="75000"/>
            </a:pPr>
            <a:endParaRPr lang="en-US" dirty="0" smtClean="0">
              <a:solidFill>
                <a:srgbClr val="444444"/>
              </a:solidFill>
              <a:latin typeface="Arial"/>
              <a:cs typeface="Arial"/>
            </a:endParaRPr>
          </a:p>
          <a:p>
            <a:pPr defTabSz="924458" eaLnBrk="1" fontAlgn="auto" hangingPunct="1">
              <a:spcBef>
                <a:spcPts val="0"/>
              </a:spcBef>
              <a:spcAft>
                <a:spcPts val="1011"/>
              </a:spcAft>
              <a:buClr>
                <a:srgbClr val="FF8000"/>
              </a:buClr>
              <a:buSzPct val="75000"/>
              <a:defRPr/>
            </a:pPr>
            <a:r>
              <a:rPr lang="en-GB" dirty="0" smtClean="0">
                <a:solidFill>
                  <a:srgbClr val="000000"/>
                </a:solidFill>
                <a:latin typeface="+mn-lt"/>
                <a:ea typeface="MS PGothic" pitchFamily="34" charset="-128"/>
              </a:rPr>
              <a:t>In 2015 we surpassed 1 billion cited references, as far back as 1898, all searchable!</a:t>
            </a:r>
          </a:p>
        </p:txBody>
      </p:sp>
      <p:sp>
        <p:nvSpPr>
          <p:cNvPr id="4" name="Slide Number Placeholder 3"/>
          <p:cNvSpPr>
            <a:spLocks noGrp="1"/>
          </p:cNvSpPr>
          <p:nvPr>
            <p:ph type="sldNum" sz="quarter" idx="10"/>
          </p:nvPr>
        </p:nvSpPr>
        <p:spPr/>
        <p:txBody>
          <a:bodyPr/>
          <a:lstStyle/>
          <a:p>
            <a:fld id="{44F7D1DC-DDCF-4138-B6B1-1098022A1565}" type="slidenum">
              <a:rPr lang="en-US" smtClean="0"/>
              <a:pPr/>
              <a:t>19</a:t>
            </a:fld>
            <a:endParaRPr lang="en-US"/>
          </a:p>
        </p:txBody>
      </p:sp>
    </p:spTree>
    <p:extLst>
      <p:ext uri="{BB962C8B-B14F-4D97-AF65-F5344CB8AC3E}">
        <p14:creationId xmlns="" xmlns:p14="http://schemas.microsoft.com/office/powerpoint/2010/main" val="4021578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fontAlgn="auto">
              <a:spcBef>
                <a:spcPts val="607"/>
              </a:spcBef>
              <a:spcAft>
                <a:spcPts val="0"/>
              </a:spcAft>
              <a:buClr>
                <a:schemeClr val="tx2"/>
              </a:buClr>
              <a:defRPr/>
            </a:pPr>
            <a:r>
              <a:rPr lang="en-US" dirty="0" smtClean="0">
                <a:cs typeface="Arial" charset="0"/>
              </a:rPr>
              <a:t>This is the core of </a:t>
            </a:r>
            <a:r>
              <a:rPr lang="en-US" dirty="0" err="1" smtClean="0">
                <a:cs typeface="Arial" charset="0"/>
              </a:rPr>
              <a:t>WoS</a:t>
            </a:r>
            <a:r>
              <a:rPr lang="en-US" dirty="0" smtClean="0">
                <a:cs typeface="Arial" charset="0"/>
              </a:rPr>
              <a:t>:</a:t>
            </a:r>
            <a:r>
              <a:rPr lang="en-US" baseline="0" dirty="0" smtClean="0">
                <a:cs typeface="Arial" charset="0"/>
              </a:rPr>
              <a:t> a</a:t>
            </a:r>
            <a:r>
              <a:rPr lang="en-US" dirty="0" smtClean="0">
                <a:cs typeface="Arial" charset="0"/>
              </a:rPr>
              <a:t> unified platform for scientific discovery</a:t>
            </a:r>
            <a:endParaRPr lang="en-GB" dirty="0" smtClean="0">
              <a:solidFill>
                <a:srgbClr val="000000"/>
              </a:solidFill>
              <a:latin typeface="+mn-lt"/>
              <a:ea typeface="MS PGothic" pitchFamily="34" charset="-128"/>
            </a:endParaRPr>
          </a:p>
          <a:p>
            <a:pPr defTabSz="924458" fontAlgn="auto">
              <a:spcBef>
                <a:spcPts val="607"/>
              </a:spcBef>
              <a:spcAft>
                <a:spcPts val="0"/>
              </a:spcAft>
              <a:buClr>
                <a:schemeClr val="tx2"/>
              </a:buClr>
              <a:defRPr/>
            </a:pPr>
            <a:r>
              <a:rPr lang="en-US" dirty="0" smtClean="0">
                <a:cs typeface="Arial" charset="0"/>
              </a:rPr>
              <a:t>The core includes our “flagship” databases – SCIE, SSCI, AHCI.</a:t>
            </a:r>
            <a:r>
              <a:rPr lang="en-US" baseline="0" dirty="0" smtClean="0">
                <a:cs typeface="Arial" charset="0"/>
              </a:rPr>
              <a:t> These have a </a:t>
            </a:r>
            <a:r>
              <a:rPr lang="en-US" dirty="0" smtClean="0"/>
              <a:t>10% to 12% acceptance rate for journals.</a:t>
            </a:r>
            <a:endParaRPr lang="en-US" baseline="0" dirty="0" smtClean="0">
              <a:cs typeface="Arial" charset="0"/>
            </a:endParaRPr>
          </a:p>
          <a:p>
            <a:pPr marL="1269526" lvl="3" indent="-229510" defTabSz="924458" eaLnBrk="1" hangingPunct="1">
              <a:spcBef>
                <a:spcPct val="0"/>
              </a:spcBef>
              <a:buClr>
                <a:srgbClr val="FF8000"/>
              </a:buClr>
              <a:buFont typeface="Arial" charset="0"/>
              <a:buChar char="–"/>
              <a:defRPr/>
            </a:pPr>
            <a:endParaRPr lang="en-US" sz="1800" kern="0" dirty="0" smtClean="0">
              <a:solidFill>
                <a:srgbClr val="4B4B4B"/>
              </a:solidFill>
              <a:latin typeface="Arial"/>
              <a:ea typeface="ＭＳ Ｐゴシック" pitchFamily="-65" charset="-128"/>
            </a:endParaRPr>
          </a:p>
        </p:txBody>
      </p:sp>
      <p:sp>
        <p:nvSpPr>
          <p:cNvPr id="4" name="Slide Number Placeholder 3"/>
          <p:cNvSpPr>
            <a:spLocks noGrp="1"/>
          </p:cNvSpPr>
          <p:nvPr>
            <p:ph type="sldNum" sz="quarter" idx="10"/>
          </p:nvPr>
        </p:nvSpPr>
        <p:spPr/>
        <p:txBody>
          <a:bodyPr/>
          <a:lstStyle/>
          <a:p>
            <a:fld id="{44F7D1DC-DDCF-4138-B6B1-1098022A1565}" type="slidenum">
              <a:rPr lang="en-US" smtClean="0"/>
              <a:pPr/>
              <a:t>20</a:t>
            </a:fld>
            <a:endParaRPr lang="en-US"/>
          </a:p>
        </p:txBody>
      </p:sp>
    </p:spTree>
    <p:extLst>
      <p:ext uri="{BB962C8B-B14F-4D97-AF65-F5344CB8AC3E}">
        <p14:creationId xmlns="" xmlns:p14="http://schemas.microsoft.com/office/powerpoint/2010/main" val="402157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2014, we heard from a number of funders, evaluators, partners and customers that they needed more relevant content to suit their needs.</a:t>
            </a:r>
          </a:p>
          <a:p>
            <a:endParaRPr lang="en-US" dirty="0" smtClean="0"/>
          </a:p>
          <a:p>
            <a:r>
              <a:rPr lang="en-US" dirty="0" smtClean="0"/>
              <a:t>Literature moves quickly – nobody wants to miss the early stages of emerging fields and trends</a:t>
            </a:r>
          </a:p>
        </p:txBody>
      </p:sp>
      <p:sp>
        <p:nvSpPr>
          <p:cNvPr id="4" name="Slide Number Placeholder 3"/>
          <p:cNvSpPr>
            <a:spLocks noGrp="1"/>
          </p:cNvSpPr>
          <p:nvPr>
            <p:ph type="sldNum" sz="quarter" idx="10"/>
          </p:nvPr>
        </p:nvSpPr>
        <p:spPr/>
        <p:txBody>
          <a:bodyPr/>
          <a:lstStyle/>
          <a:p>
            <a:fld id="{44F7D1DC-DDCF-4138-B6B1-1098022A1565}" type="slidenum">
              <a:rPr lang="en-US" smtClean="0"/>
              <a:pPr/>
              <a:t>2</a:t>
            </a:fld>
            <a:endParaRPr lang="en-US"/>
          </a:p>
        </p:txBody>
      </p:sp>
    </p:spTree>
    <p:extLst>
      <p:ext uri="{BB962C8B-B14F-4D97-AF65-F5344CB8AC3E}">
        <p14:creationId xmlns="" xmlns:p14="http://schemas.microsoft.com/office/powerpoint/2010/main" val="474538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21</a:t>
            </a:fld>
            <a:endParaRPr lang="en-US" dirty="0"/>
          </a:p>
        </p:txBody>
      </p:sp>
    </p:spTree>
    <p:extLst>
      <p:ext uri="{BB962C8B-B14F-4D97-AF65-F5344CB8AC3E}">
        <p14:creationId xmlns:p14="http://schemas.microsoft.com/office/powerpoint/2010/main" xmlns="" val="3498971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22</a:t>
            </a:fld>
            <a:endParaRPr lang="en-US" dirty="0"/>
          </a:p>
        </p:txBody>
      </p:sp>
    </p:spTree>
    <p:extLst>
      <p:ext uri="{BB962C8B-B14F-4D97-AF65-F5344CB8AC3E}">
        <p14:creationId xmlns:p14="http://schemas.microsoft.com/office/powerpoint/2010/main" xmlns="" val="167267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E9BC4D6-67CF-435A-BC6D-491D763BF74B}" type="slidenum">
              <a:rPr lang="en-US"/>
              <a:pPr/>
              <a:t>23</a:t>
            </a:fld>
            <a:endParaRPr lang="en-US" dirty="0"/>
          </a:p>
        </p:txBody>
      </p:sp>
      <p:sp>
        <p:nvSpPr>
          <p:cNvPr id="121859" name="Rectangle 2"/>
          <p:cNvSpPr>
            <a:spLocks noGrp="1" noRot="1" noChangeAspect="1" noChangeArrowheads="1" noTextEdit="1"/>
          </p:cNvSpPr>
          <p:nvPr>
            <p:ph type="sldImg"/>
          </p:nvPr>
        </p:nvSpPr>
        <p:spPr>
          <a:xfrm>
            <a:off x="1184275" y="641350"/>
            <a:ext cx="4654550" cy="3490913"/>
          </a:xfrm>
          <a:ln/>
        </p:spPr>
      </p:sp>
      <p:sp>
        <p:nvSpPr>
          <p:cNvPr id="121860" name="Rectangle 3"/>
          <p:cNvSpPr>
            <a:spLocks noGrp="1" noChangeArrowheads="1"/>
          </p:cNvSpPr>
          <p:nvPr>
            <p:ph type="body" idx="1"/>
          </p:nvPr>
        </p:nvSpPr>
        <p:spPr>
          <a:xfrm>
            <a:off x="323520" y="4302227"/>
            <a:ext cx="6432964" cy="4526873"/>
          </a:xfrm>
          <a:noFill/>
          <a:ln/>
        </p:spPr>
        <p:txBody>
          <a:bodyPr/>
          <a:lstStyle/>
          <a:p>
            <a:pPr eaLnBrk="1" hangingPunct="1"/>
            <a:endParaRPr 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t>There are 2 main objectives to the TR Journal Selection Process.</a:t>
            </a:r>
          </a:p>
          <a:p>
            <a:r>
              <a:rPr lang="en-US" smtClean="0"/>
              <a:t>FIRST and FOREMOST we use this method to evaluate and select journals for covg in WoS.  The principles employed were defined by Eugene Garfield, founder of ISI and have been developed to meet the ongoing needs of Thomson Reuters.</a:t>
            </a:r>
          </a:p>
          <a:p>
            <a:r>
              <a:rPr lang="en-US" smtClean="0"/>
              <a:t>SECONDLY we have found that the TR Journal Selection Policy has been accepted and adopted by the worldwide community of scholarly publishers, as it provides a set of objective standards that are essential in building a world-class journal.  We have built lasting PARTNERSHIPS with the global scholarly publishing community working TOGETHER to improve the efficiency and effectiveness of scholarly communication everywhere in the world.</a:t>
            </a:r>
          </a:p>
        </p:txBody>
      </p:sp>
      <p:sp>
        <p:nvSpPr>
          <p:cNvPr id="194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pPr eaLnBrk="1" hangingPunct="1"/>
            <a:fld id="{52B2DA66-58F5-4CEB-915B-1F8662166873}" type="slidenum">
              <a:rPr lang="en-US" sz="1200">
                <a:solidFill>
                  <a:prstClr val="black"/>
                </a:solidFill>
              </a:rPr>
              <a:pPr eaLnBrk="1" hangingPunct="1"/>
              <a:t>24</a:t>
            </a:fld>
            <a:endParaRPr lang="en-US" sz="120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D25951-B456-456C-BC35-23AA61DEA90F}" type="slidenum">
              <a:rPr lang="en-US" smtClean="0">
                <a:solidFill>
                  <a:prstClr val="black"/>
                </a:solidFill>
              </a:rPr>
              <a:pPr/>
              <a:t>25</a:t>
            </a:fld>
            <a:endParaRPr lang="en-US">
              <a:solidFill>
                <a:prstClr val="black"/>
              </a:solidFill>
            </a:endParaRPr>
          </a:p>
        </p:txBody>
      </p:sp>
    </p:spTree>
    <p:extLst>
      <p:ext uri="{BB962C8B-B14F-4D97-AF65-F5344CB8AC3E}">
        <p14:creationId xmlns="" xmlns:p14="http://schemas.microsoft.com/office/powerpoint/2010/main" val="1951460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26</a:t>
            </a:fld>
            <a:endParaRPr lang="en-US" dirty="0"/>
          </a:p>
        </p:txBody>
      </p:sp>
    </p:spTree>
    <p:extLst>
      <p:ext uri="{BB962C8B-B14F-4D97-AF65-F5344CB8AC3E}">
        <p14:creationId xmlns:p14="http://schemas.microsoft.com/office/powerpoint/2010/main" xmlns="" val="1196721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27</a:t>
            </a:fld>
            <a:endParaRPr lang="en-US" dirty="0"/>
          </a:p>
        </p:txBody>
      </p:sp>
    </p:spTree>
    <p:extLst>
      <p:ext uri="{BB962C8B-B14F-4D97-AF65-F5344CB8AC3E}">
        <p14:creationId xmlns:p14="http://schemas.microsoft.com/office/powerpoint/2010/main" xmlns="" val="230397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smtClean="0"/>
          </a:p>
          <a:p>
            <a:endParaRPr lang="en-US" dirty="0"/>
          </a:p>
        </p:txBody>
      </p:sp>
      <p:sp>
        <p:nvSpPr>
          <p:cNvPr id="4" name="Slide Number Placeholder 3"/>
          <p:cNvSpPr>
            <a:spLocks noGrp="1"/>
          </p:cNvSpPr>
          <p:nvPr>
            <p:ph type="sldNum" sz="quarter" idx="10"/>
          </p:nvPr>
        </p:nvSpPr>
        <p:spPr/>
        <p:txBody>
          <a:bodyPr/>
          <a:lstStyle/>
          <a:p>
            <a:fld id="{00987C96-5F32-49C5-86DC-CBA4DA69FC73}"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42655"/>
            <a:fld id="{01FF1D67-41C8-4FA2-AB47-011ACE8A64BD}" type="slidenum">
              <a:rPr lang="en-US" smtClean="0">
                <a:solidFill>
                  <a:prstClr val="black"/>
                </a:solidFill>
              </a:rPr>
              <a:pPr defTabSz="942655"/>
              <a:t>29</a:t>
            </a:fld>
            <a:endParaRPr lang="en-US" dirty="0"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ln/>
        </p:spPr>
        <p:txBody>
          <a:bodyPr/>
          <a:lstStyle/>
          <a:p>
            <a:pPr eaLnBrk="1" hangingPunct="1">
              <a:defRPr/>
            </a:pPr>
            <a:r>
              <a:rPr lang="en-US" dirty="0" smtClean="0"/>
              <a:t>The Web of Science is known as the worldwide source for scholarly research found in top tier international and regional journals.</a:t>
            </a:r>
          </a:p>
          <a:p>
            <a:pPr eaLnBrk="1" hangingPunct="1">
              <a:defRPr/>
            </a:pPr>
            <a:endParaRPr lang="en-US" dirty="0" smtClean="0"/>
          </a:p>
          <a:p>
            <a:pPr eaLnBrk="1" hangingPunct="1">
              <a:defRPr/>
            </a:pPr>
            <a:r>
              <a:rPr lang="en-US" dirty="0" smtClean="0"/>
              <a:t>The Thomson Reuters Journal Selection Process is employed to accomplish two main objectives</a:t>
            </a:r>
          </a:p>
          <a:p>
            <a:pPr eaLnBrk="1" hangingPunct="1">
              <a:defRPr/>
            </a:pPr>
            <a:endParaRPr lang="en-US" dirty="0" smtClean="0"/>
          </a:p>
          <a:p>
            <a:pPr marL="233232" indent="-233232" eaLnBrk="1" hangingPunct="1">
              <a:buFontTx/>
              <a:buAutoNum type="arabicPeriod"/>
              <a:defRPr/>
            </a:pPr>
            <a:r>
              <a:rPr lang="en-US" dirty="0" smtClean="0"/>
              <a:t>To evaluate and select the best scholarly journal content available today, and to</a:t>
            </a:r>
          </a:p>
          <a:p>
            <a:pPr marL="233232" indent="-233232" eaLnBrk="1" hangingPunct="1">
              <a:buFontTx/>
              <a:buAutoNum type="arabicPeriod"/>
              <a:defRPr/>
            </a:pPr>
            <a:r>
              <a:rPr lang="en-US" dirty="0" smtClean="0"/>
              <a:t> Provide the worldwide publishing community with a set of objective standards  that are useful in building world-class publications. </a:t>
            </a:r>
          </a:p>
          <a:p>
            <a:pPr eaLnBrk="1" hangingPunct="1">
              <a:defRPr/>
            </a:pPr>
            <a:endParaRPr lang="en-US" dirty="0" smtClean="0"/>
          </a:p>
          <a:p>
            <a:pPr eaLnBrk="1" hangingPunct="1">
              <a:defRPr/>
            </a:pPr>
            <a:r>
              <a:rPr lang="en-US" dirty="0" smtClean="0"/>
              <a:t>So, to begin with the Journal Selection Process, these are the four main areas of interest: </a:t>
            </a:r>
          </a:p>
          <a:p>
            <a:pPr eaLnBrk="1" hangingPunct="1">
              <a:defRPr/>
            </a:pPr>
            <a:r>
              <a:rPr lang="en-US" dirty="0" smtClean="0"/>
              <a:t>Publishing Standards</a:t>
            </a:r>
          </a:p>
          <a:p>
            <a:pPr eaLnBrk="1" hangingPunct="1">
              <a:defRPr/>
            </a:pPr>
            <a:r>
              <a:rPr lang="en-US" dirty="0" smtClean="0"/>
              <a:t>Editorial Content</a:t>
            </a:r>
          </a:p>
          <a:p>
            <a:pPr eaLnBrk="1" hangingPunct="1">
              <a:defRPr/>
            </a:pPr>
            <a:r>
              <a:rPr lang="en-US" dirty="0" smtClean="0"/>
              <a:t>Appropriate International Diversity</a:t>
            </a:r>
          </a:p>
          <a:p>
            <a:pPr eaLnBrk="1" hangingPunct="1">
              <a:defRPr/>
            </a:pPr>
            <a:r>
              <a:rPr lang="en-US" dirty="0" smtClean="0"/>
              <a:t>and</a:t>
            </a:r>
          </a:p>
          <a:p>
            <a:pPr eaLnBrk="1" hangingPunct="1">
              <a:defRPr/>
            </a:pPr>
            <a:r>
              <a:rPr lang="en-US" dirty="0" smtClean="0"/>
              <a:t>Citation Analysis</a:t>
            </a:r>
          </a:p>
          <a:p>
            <a:pPr eaLnBrk="1" hangingPunct="1">
              <a:defRPr/>
            </a:pPr>
            <a:endParaRPr lang="en-US" dirty="0" smtClean="0"/>
          </a:p>
        </p:txBody>
      </p:sp>
    </p:spTree>
    <p:extLst>
      <p:ext uri="{BB962C8B-B14F-4D97-AF65-F5344CB8AC3E}">
        <p14:creationId xmlns="" xmlns:p14="http://schemas.microsoft.com/office/powerpoint/2010/main" val="1657630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30</a:t>
            </a:fld>
            <a:endParaRPr lang="en-US" dirty="0"/>
          </a:p>
        </p:txBody>
      </p:sp>
    </p:spTree>
    <p:extLst>
      <p:ext uri="{BB962C8B-B14F-4D97-AF65-F5344CB8AC3E}">
        <p14:creationId xmlns:p14="http://schemas.microsoft.com/office/powerpoint/2010/main" xmlns="" val="26494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4</a:t>
            </a:fld>
            <a:endParaRPr lang="en-US" dirty="0"/>
          </a:p>
        </p:txBody>
      </p:sp>
    </p:spTree>
    <p:extLst>
      <p:ext uri="{BB962C8B-B14F-4D97-AF65-F5344CB8AC3E}">
        <p14:creationId xmlns:p14="http://schemas.microsoft.com/office/powerpoint/2010/main" xmlns="" val="2847745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31</a:t>
            </a:fld>
            <a:endParaRPr lang="en-US" dirty="0"/>
          </a:p>
        </p:txBody>
      </p:sp>
    </p:spTree>
    <p:extLst>
      <p:ext uri="{BB962C8B-B14F-4D97-AF65-F5344CB8AC3E}">
        <p14:creationId xmlns:p14="http://schemas.microsoft.com/office/powerpoint/2010/main" xmlns="" val="899508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32</a:t>
            </a:fld>
            <a:endParaRPr lang="en-US" dirty="0"/>
          </a:p>
        </p:txBody>
      </p:sp>
    </p:spTree>
    <p:extLst>
      <p:ext uri="{BB962C8B-B14F-4D97-AF65-F5344CB8AC3E}">
        <p14:creationId xmlns:p14="http://schemas.microsoft.com/office/powerpoint/2010/main" xmlns="" val="1127172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FEFB384-D59B-49FB-A4E8-8CBE7C4FB59C}" type="slidenum">
              <a:rPr lang="en-US" smtClean="0"/>
              <a:pPr/>
              <a:t>33</a:t>
            </a:fld>
            <a:endParaRPr lang="en-US" smtClean="0"/>
          </a:p>
        </p:txBody>
      </p:sp>
      <p:sp>
        <p:nvSpPr>
          <p:cNvPr id="79875" name="Rectangle 2"/>
          <p:cNvSpPr>
            <a:spLocks noGrp="1" noRot="1" noChangeAspect="1" noChangeArrowheads="1" noTextEdit="1"/>
          </p:cNvSpPr>
          <p:nvPr>
            <p:ph type="sldImg"/>
          </p:nvPr>
        </p:nvSpPr>
        <p:spPr>
          <a:xfrm>
            <a:off x="1185863" y="696913"/>
            <a:ext cx="4654550" cy="3490912"/>
          </a:xfrm>
          <a:ln/>
        </p:spPr>
      </p:sp>
      <p:sp>
        <p:nvSpPr>
          <p:cNvPr id="79876" name="Rectangle 3"/>
          <p:cNvSpPr>
            <a:spLocks noGrp="1" noChangeArrowheads="1"/>
          </p:cNvSpPr>
          <p:nvPr>
            <p:ph type="body" idx="1"/>
          </p:nvPr>
        </p:nvSpPr>
        <p:spPr>
          <a:xfrm>
            <a:off x="702310" y="4422460"/>
            <a:ext cx="5618480" cy="4188778"/>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FEFB384-D59B-49FB-A4E8-8CBE7C4FB59C}" type="slidenum">
              <a:rPr lang="en-US" smtClean="0"/>
              <a:pPr/>
              <a:t>34</a:t>
            </a:fld>
            <a:endParaRPr lang="en-US" smtClean="0"/>
          </a:p>
        </p:txBody>
      </p:sp>
      <p:sp>
        <p:nvSpPr>
          <p:cNvPr id="79875" name="Rectangle 2"/>
          <p:cNvSpPr>
            <a:spLocks noGrp="1" noRot="1" noChangeAspect="1" noChangeArrowheads="1" noTextEdit="1"/>
          </p:cNvSpPr>
          <p:nvPr>
            <p:ph type="sldImg"/>
          </p:nvPr>
        </p:nvSpPr>
        <p:spPr>
          <a:xfrm>
            <a:off x="1185863" y="696913"/>
            <a:ext cx="4654550" cy="3490912"/>
          </a:xfrm>
          <a:ln/>
        </p:spPr>
      </p:sp>
      <p:sp>
        <p:nvSpPr>
          <p:cNvPr id="79876" name="Rectangle 3"/>
          <p:cNvSpPr>
            <a:spLocks noGrp="1" noChangeArrowheads="1"/>
          </p:cNvSpPr>
          <p:nvPr>
            <p:ph type="body" idx="1"/>
          </p:nvPr>
        </p:nvSpPr>
        <p:spPr>
          <a:xfrm>
            <a:off x="702310" y="4422460"/>
            <a:ext cx="5618480" cy="4188778"/>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35</a:t>
            </a:fld>
            <a:endParaRPr lang="en-US" dirty="0"/>
          </a:p>
        </p:txBody>
      </p:sp>
    </p:spTree>
    <p:extLst>
      <p:ext uri="{BB962C8B-B14F-4D97-AF65-F5344CB8AC3E}">
        <p14:creationId xmlns:p14="http://schemas.microsoft.com/office/powerpoint/2010/main" xmlns="" val="2862975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36</a:t>
            </a:fld>
            <a:endParaRPr lang="en-US" dirty="0"/>
          </a:p>
        </p:txBody>
      </p:sp>
    </p:spTree>
    <p:extLst>
      <p:ext uri="{BB962C8B-B14F-4D97-AF65-F5344CB8AC3E}">
        <p14:creationId xmlns:p14="http://schemas.microsoft.com/office/powerpoint/2010/main" xmlns="" val="1127172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FEFB384-D59B-49FB-A4E8-8CBE7C4FB59C}" type="slidenum">
              <a:rPr lang="en-US" smtClean="0"/>
              <a:pPr/>
              <a:t>37</a:t>
            </a:fld>
            <a:endParaRPr lang="en-US" smtClean="0"/>
          </a:p>
        </p:txBody>
      </p:sp>
      <p:sp>
        <p:nvSpPr>
          <p:cNvPr id="79875" name="Rectangle 2"/>
          <p:cNvSpPr>
            <a:spLocks noGrp="1" noRot="1" noChangeAspect="1" noChangeArrowheads="1" noTextEdit="1"/>
          </p:cNvSpPr>
          <p:nvPr>
            <p:ph type="sldImg"/>
          </p:nvPr>
        </p:nvSpPr>
        <p:spPr>
          <a:xfrm>
            <a:off x="1185863" y="696913"/>
            <a:ext cx="4654550" cy="3490912"/>
          </a:xfrm>
          <a:ln/>
        </p:spPr>
      </p:sp>
      <p:sp>
        <p:nvSpPr>
          <p:cNvPr id="79876" name="Rectangle 3"/>
          <p:cNvSpPr>
            <a:spLocks noGrp="1" noChangeArrowheads="1"/>
          </p:cNvSpPr>
          <p:nvPr>
            <p:ph type="body" idx="1"/>
          </p:nvPr>
        </p:nvSpPr>
        <p:spPr>
          <a:xfrm>
            <a:off x="702310" y="4422460"/>
            <a:ext cx="5618480" cy="4188778"/>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FEFB384-D59B-49FB-A4E8-8CBE7C4FB59C}" type="slidenum">
              <a:rPr lang="en-US" smtClean="0"/>
              <a:pPr/>
              <a:t>38</a:t>
            </a:fld>
            <a:endParaRPr lang="en-US" smtClean="0"/>
          </a:p>
        </p:txBody>
      </p:sp>
      <p:sp>
        <p:nvSpPr>
          <p:cNvPr id="79875" name="Rectangle 2"/>
          <p:cNvSpPr>
            <a:spLocks noGrp="1" noRot="1" noChangeAspect="1" noChangeArrowheads="1" noTextEdit="1"/>
          </p:cNvSpPr>
          <p:nvPr>
            <p:ph type="sldImg"/>
          </p:nvPr>
        </p:nvSpPr>
        <p:spPr>
          <a:xfrm>
            <a:off x="1185863" y="696913"/>
            <a:ext cx="4654550" cy="3490912"/>
          </a:xfrm>
          <a:ln/>
        </p:spPr>
      </p:sp>
      <p:sp>
        <p:nvSpPr>
          <p:cNvPr id="79876" name="Rectangle 3"/>
          <p:cNvSpPr>
            <a:spLocks noGrp="1" noChangeArrowheads="1"/>
          </p:cNvSpPr>
          <p:nvPr>
            <p:ph type="body" idx="1"/>
          </p:nvPr>
        </p:nvSpPr>
        <p:spPr>
          <a:xfrm>
            <a:off x="702310" y="4422460"/>
            <a:ext cx="5618480" cy="4188778"/>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39</a:t>
            </a:fld>
            <a:endParaRPr lang="en-US" dirty="0"/>
          </a:p>
        </p:txBody>
      </p:sp>
    </p:spTree>
    <p:extLst>
      <p:ext uri="{BB962C8B-B14F-4D97-AF65-F5344CB8AC3E}">
        <p14:creationId xmlns:p14="http://schemas.microsoft.com/office/powerpoint/2010/main" xmlns="" val="1127172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40</a:t>
            </a:fld>
            <a:endParaRPr lang="en-US" dirty="0"/>
          </a:p>
        </p:txBody>
      </p:sp>
    </p:spTree>
    <p:extLst>
      <p:ext uri="{BB962C8B-B14F-4D97-AF65-F5344CB8AC3E}">
        <p14:creationId xmlns:p14="http://schemas.microsoft.com/office/powerpoint/2010/main" xmlns="" val="84267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5</a:t>
            </a:fld>
            <a:endParaRPr lang="en-US" dirty="0"/>
          </a:p>
        </p:txBody>
      </p:sp>
    </p:spTree>
    <p:extLst>
      <p:ext uri="{BB962C8B-B14F-4D97-AF65-F5344CB8AC3E}">
        <p14:creationId xmlns:p14="http://schemas.microsoft.com/office/powerpoint/2010/main" xmlns="" val="1689461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41</a:t>
            </a:fld>
            <a:endParaRPr lang="en-US" dirty="0"/>
          </a:p>
        </p:txBody>
      </p:sp>
    </p:spTree>
    <p:extLst>
      <p:ext uri="{BB962C8B-B14F-4D97-AF65-F5344CB8AC3E}">
        <p14:creationId xmlns:p14="http://schemas.microsoft.com/office/powerpoint/2010/main" xmlns="" val="2469312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ADD2C40-9CCC-4374-BA7A-E4502B9CEE45}" type="slidenum">
              <a:rPr lang="en-US" smtClean="0"/>
              <a:pPr/>
              <a:t>42</a:t>
            </a:fld>
            <a:endParaRPr lang="en-US" smtClean="0"/>
          </a:p>
        </p:txBody>
      </p:sp>
      <p:sp>
        <p:nvSpPr>
          <p:cNvPr id="86019" name="Rectangle 2"/>
          <p:cNvSpPr>
            <a:spLocks noGrp="1" noRot="1" noChangeAspect="1" noChangeArrowheads="1" noTextEdit="1"/>
          </p:cNvSpPr>
          <p:nvPr>
            <p:ph type="sldImg"/>
          </p:nvPr>
        </p:nvSpPr>
        <p:spPr>
          <a:xfrm>
            <a:off x="1185863" y="696913"/>
            <a:ext cx="4654550" cy="3490912"/>
          </a:xfrm>
          <a:ln/>
        </p:spPr>
      </p:sp>
      <p:sp>
        <p:nvSpPr>
          <p:cNvPr id="86020" name="Rectangle 3"/>
          <p:cNvSpPr>
            <a:spLocks noGrp="1" noChangeArrowheads="1"/>
          </p:cNvSpPr>
          <p:nvPr>
            <p:ph type="body" idx="1"/>
          </p:nvPr>
        </p:nvSpPr>
        <p:spPr>
          <a:xfrm>
            <a:off x="702310" y="4422460"/>
            <a:ext cx="5618480" cy="4188778"/>
          </a:xfrm>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ADD2C40-9CCC-4374-BA7A-E4502B9CEE45}" type="slidenum">
              <a:rPr lang="en-US" smtClean="0"/>
              <a:pPr/>
              <a:t>43</a:t>
            </a:fld>
            <a:endParaRPr lang="en-US" smtClean="0"/>
          </a:p>
        </p:txBody>
      </p:sp>
      <p:sp>
        <p:nvSpPr>
          <p:cNvPr id="86019" name="Rectangle 2"/>
          <p:cNvSpPr>
            <a:spLocks noGrp="1" noRot="1" noChangeAspect="1" noChangeArrowheads="1" noTextEdit="1"/>
          </p:cNvSpPr>
          <p:nvPr>
            <p:ph type="sldImg"/>
          </p:nvPr>
        </p:nvSpPr>
        <p:spPr>
          <a:xfrm>
            <a:off x="1185863" y="696913"/>
            <a:ext cx="4654550" cy="3490912"/>
          </a:xfrm>
          <a:ln/>
        </p:spPr>
      </p:sp>
      <p:sp>
        <p:nvSpPr>
          <p:cNvPr id="86020" name="Rectangle 3"/>
          <p:cNvSpPr>
            <a:spLocks noGrp="1" noChangeArrowheads="1"/>
          </p:cNvSpPr>
          <p:nvPr>
            <p:ph type="body" idx="1"/>
          </p:nvPr>
        </p:nvSpPr>
        <p:spPr>
          <a:xfrm>
            <a:off x="702310" y="4422460"/>
            <a:ext cx="5618480" cy="4188778"/>
          </a:xfrm>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ADD2C40-9CCC-4374-BA7A-E4502B9CEE45}" type="slidenum">
              <a:rPr lang="en-US" smtClean="0"/>
              <a:pPr/>
              <a:t>44</a:t>
            </a:fld>
            <a:endParaRPr lang="en-US" smtClean="0"/>
          </a:p>
        </p:txBody>
      </p:sp>
      <p:sp>
        <p:nvSpPr>
          <p:cNvPr id="86019" name="Rectangle 2"/>
          <p:cNvSpPr>
            <a:spLocks noGrp="1" noRot="1" noChangeAspect="1" noChangeArrowheads="1" noTextEdit="1"/>
          </p:cNvSpPr>
          <p:nvPr>
            <p:ph type="sldImg"/>
          </p:nvPr>
        </p:nvSpPr>
        <p:spPr>
          <a:xfrm>
            <a:off x="1185863" y="696913"/>
            <a:ext cx="4654550" cy="3490912"/>
          </a:xfrm>
          <a:ln/>
        </p:spPr>
      </p:sp>
      <p:sp>
        <p:nvSpPr>
          <p:cNvPr id="86020" name="Rectangle 3"/>
          <p:cNvSpPr>
            <a:spLocks noGrp="1" noChangeArrowheads="1"/>
          </p:cNvSpPr>
          <p:nvPr>
            <p:ph type="body" idx="1"/>
          </p:nvPr>
        </p:nvSpPr>
        <p:spPr>
          <a:xfrm>
            <a:off x="702310" y="4422460"/>
            <a:ext cx="5618480" cy="4188778"/>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CC4AAEB-EBA5-4198-AE31-0053F99617AF}" type="slidenum">
              <a:rPr lang="en-US" smtClean="0"/>
              <a:pPr/>
              <a:t>45</a:t>
            </a:fld>
            <a:endParaRPr lang="en-US" smtClean="0"/>
          </a:p>
        </p:txBody>
      </p:sp>
      <p:sp>
        <p:nvSpPr>
          <p:cNvPr id="88067" name="Rectangle 2"/>
          <p:cNvSpPr>
            <a:spLocks noGrp="1" noRot="1" noChangeAspect="1" noChangeArrowheads="1" noTextEdit="1"/>
          </p:cNvSpPr>
          <p:nvPr>
            <p:ph type="sldImg"/>
          </p:nvPr>
        </p:nvSpPr>
        <p:spPr>
          <a:xfrm>
            <a:off x="1185863" y="696913"/>
            <a:ext cx="4654550" cy="3490912"/>
          </a:xfrm>
          <a:ln/>
        </p:spPr>
      </p:sp>
      <p:sp>
        <p:nvSpPr>
          <p:cNvPr id="88068" name="Rectangle 3"/>
          <p:cNvSpPr>
            <a:spLocks noGrp="1" noChangeArrowheads="1"/>
          </p:cNvSpPr>
          <p:nvPr>
            <p:ph type="body" idx="1"/>
          </p:nvPr>
        </p:nvSpPr>
        <p:spPr>
          <a:xfrm>
            <a:off x="702310" y="4422460"/>
            <a:ext cx="5618480" cy="4188778"/>
          </a:xfrm>
          <a:noFill/>
          <a:ln/>
        </p:spPr>
        <p:txBody>
          <a:bodyPr/>
          <a:lstStyle/>
          <a:p>
            <a:pPr eaLnBrk="1" hangingPunct="1"/>
            <a:r>
              <a:rPr lang="en-US" dirty="0" smtClean="0"/>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46</a:t>
            </a:fld>
            <a:endParaRPr lang="en-US" dirty="0"/>
          </a:p>
        </p:txBody>
      </p:sp>
    </p:spTree>
    <p:extLst>
      <p:ext uri="{BB962C8B-B14F-4D97-AF65-F5344CB8AC3E}">
        <p14:creationId xmlns:p14="http://schemas.microsoft.com/office/powerpoint/2010/main" xmlns="" val="1488800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47</a:t>
            </a:fld>
            <a:endParaRPr lang="en-US" dirty="0"/>
          </a:p>
        </p:txBody>
      </p:sp>
    </p:spTree>
    <p:extLst>
      <p:ext uri="{BB962C8B-B14F-4D97-AF65-F5344CB8AC3E}">
        <p14:creationId xmlns:p14="http://schemas.microsoft.com/office/powerpoint/2010/main" xmlns="" val="3258037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48</a:t>
            </a:fld>
            <a:endParaRPr lang="en-US" dirty="0"/>
          </a:p>
        </p:txBody>
      </p:sp>
    </p:spTree>
    <p:extLst>
      <p:ext uri="{BB962C8B-B14F-4D97-AF65-F5344CB8AC3E}">
        <p14:creationId xmlns:p14="http://schemas.microsoft.com/office/powerpoint/2010/main" xmlns="" val="3232304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DF8C1BF-B89A-4814-A674-53C71FB8CB0B}" type="slidenum">
              <a:rPr lang="en-US" smtClean="0"/>
              <a:pPr/>
              <a:t>49</a:t>
            </a:fld>
            <a:endParaRPr lang="en-US" smtClean="0"/>
          </a:p>
        </p:txBody>
      </p:sp>
      <p:sp>
        <p:nvSpPr>
          <p:cNvPr id="95235" name="Rectangle 2"/>
          <p:cNvSpPr>
            <a:spLocks noGrp="1" noRot="1" noChangeAspect="1" noChangeArrowheads="1" noTextEdit="1"/>
          </p:cNvSpPr>
          <p:nvPr>
            <p:ph type="sldImg"/>
          </p:nvPr>
        </p:nvSpPr>
        <p:spPr>
          <a:xfrm>
            <a:off x="1189038" y="696913"/>
            <a:ext cx="4652962" cy="3490912"/>
          </a:xfrm>
          <a:ln/>
        </p:spPr>
      </p:sp>
      <p:sp>
        <p:nvSpPr>
          <p:cNvPr id="95236" name="Rectangle 3"/>
          <p:cNvSpPr>
            <a:spLocks noGrp="1" noChangeArrowheads="1"/>
          </p:cNvSpPr>
          <p:nvPr>
            <p:ph type="body" idx="1"/>
          </p:nvPr>
        </p:nvSpPr>
        <p:spPr>
          <a:xfrm>
            <a:off x="702310" y="4422460"/>
            <a:ext cx="5618480" cy="4188778"/>
          </a:xfrm>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DF8C1BF-B89A-4814-A674-53C71FB8CB0B}" type="slidenum">
              <a:rPr lang="en-US" smtClean="0"/>
              <a:pPr/>
              <a:t>50</a:t>
            </a:fld>
            <a:endParaRPr lang="en-US" smtClean="0"/>
          </a:p>
        </p:txBody>
      </p:sp>
      <p:sp>
        <p:nvSpPr>
          <p:cNvPr id="95235" name="Rectangle 2"/>
          <p:cNvSpPr>
            <a:spLocks noGrp="1" noRot="1" noChangeAspect="1" noChangeArrowheads="1" noTextEdit="1"/>
          </p:cNvSpPr>
          <p:nvPr>
            <p:ph type="sldImg"/>
          </p:nvPr>
        </p:nvSpPr>
        <p:spPr>
          <a:xfrm>
            <a:off x="1189038" y="696913"/>
            <a:ext cx="4652962" cy="3490912"/>
          </a:xfrm>
          <a:ln/>
        </p:spPr>
      </p:sp>
      <p:sp>
        <p:nvSpPr>
          <p:cNvPr id="95236" name="Rectangle 3"/>
          <p:cNvSpPr>
            <a:spLocks noGrp="1" noChangeArrowheads="1"/>
          </p:cNvSpPr>
          <p:nvPr>
            <p:ph type="body" idx="1"/>
          </p:nvPr>
        </p:nvSpPr>
        <p:spPr>
          <a:xfrm>
            <a:off x="702310" y="4422460"/>
            <a:ext cx="5618480" cy="4188778"/>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1" dirty="0" smtClean="0"/>
          </a:p>
        </p:txBody>
      </p:sp>
      <p:sp>
        <p:nvSpPr>
          <p:cNvPr id="4" name="Slide Number Placeholder 3"/>
          <p:cNvSpPr>
            <a:spLocks noGrp="1"/>
          </p:cNvSpPr>
          <p:nvPr>
            <p:ph type="sldNum" sz="quarter" idx="10"/>
          </p:nvPr>
        </p:nvSpPr>
        <p:spPr/>
        <p:txBody>
          <a:bodyPr/>
          <a:lstStyle/>
          <a:p>
            <a:fld id="{44F7D1DC-DDCF-4138-B6B1-1098022A1565}" type="slidenum">
              <a:rPr lang="en-US" smtClean="0"/>
              <a:pPr/>
              <a:t>6</a:t>
            </a:fld>
            <a:endParaRPr lang="en-US"/>
          </a:p>
        </p:txBody>
      </p:sp>
    </p:spTree>
    <p:extLst>
      <p:ext uri="{BB962C8B-B14F-4D97-AF65-F5344CB8AC3E}">
        <p14:creationId xmlns="" xmlns:p14="http://schemas.microsoft.com/office/powerpoint/2010/main" val="3593751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DF8C1BF-B89A-4814-A674-53C71FB8CB0B}" type="slidenum">
              <a:rPr lang="en-US" smtClean="0"/>
              <a:pPr/>
              <a:t>51</a:t>
            </a:fld>
            <a:endParaRPr lang="en-US" smtClean="0"/>
          </a:p>
        </p:txBody>
      </p:sp>
      <p:sp>
        <p:nvSpPr>
          <p:cNvPr id="95235" name="Rectangle 2"/>
          <p:cNvSpPr>
            <a:spLocks noGrp="1" noRot="1" noChangeAspect="1" noChangeArrowheads="1" noTextEdit="1"/>
          </p:cNvSpPr>
          <p:nvPr>
            <p:ph type="sldImg"/>
          </p:nvPr>
        </p:nvSpPr>
        <p:spPr>
          <a:xfrm>
            <a:off x="1189038" y="696913"/>
            <a:ext cx="4652962" cy="3490912"/>
          </a:xfrm>
          <a:ln/>
        </p:spPr>
      </p:sp>
      <p:sp>
        <p:nvSpPr>
          <p:cNvPr id="95236" name="Rectangle 3"/>
          <p:cNvSpPr>
            <a:spLocks noGrp="1" noChangeArrowheads="1"/>
          </p:cNvSpPr>
          <p:nvPr>
            <p:ph type="body" idx="1"/>
          </p:nvPr>
        </p:nvSpPr>
        <p:spPr>
          <a:xfrm>
            <a:off x="702310" y="4422460"/>
            <a:ext cx="5618480" cy="4188778"/>
          </a:xfrm>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DF8C1BF-B89A-4814-A674-53C71FB8CB0B}" type="slidenum">
              <a:rPr lang="en-US" smtClean="0"/>
              <a:pPr/>
              <a:t>52</a:t>
            </a:fld>
            <a:endParaRPr lang="en-US" smtClean="0"/>
          </a:p>
        </p:txBody>
      </p:sp>
      <p:sp>
        <p:nvSpPr>
          <p:cNvPr id="95235" name="Rectangle 2"/>
          <p:cNvSpPr>
            <a:spLocks noGrp="1" noRot="1" noChangeAspect="1" noChangeArrowheads="1" noTextEdit="1"/>
          </p:cNvSpPr>
          <p:nvPr>
            <p:ph type="sldImg"/>
          </p:nvPr>
        </p:nvSpPr>
        <p:spPr>
          <a:xfrm>
            <a:off x="1189038" y="696913"/>
            <a:ext cx="4652962" cy="3490912"/>
          </a:xfrm>
          <a:ln/>
        </p:spPr>
      </p:sp>
      <p:sp>
        <p:nvSpPr>
          <p:cNvPr id="95236" name="Rectangle 3"/>
          <p:cNvSpPr>
            <a:spLocks noGrp="1" noChangeArrowheads="1"/>
          </p:cNvSpPr>
          <p:nvPr>
            <p:ph type="body" idx="1"/>
          </p:nvPr>
        </p:nvSpPr>
        <p:spPr>
          <a:xfrm>
            <a:off x="702310" y="4422460"/>
            <a:ext cx="5618480" cy="4188778"/>
          </a:xfrm>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53</a:t>
            </a:fld>
            <a:endParaRPr lang="en-US" dirty="0"/>
          </a:p>
        </p:txBody>
      </p:sp>
    </p:spTree>
    <p:extLst>
      <p:ext uri="{BB962C8B-B14F-4D97-AF65-F5344CB8AC3E}">
        <p14:creationId xmlns="" xmlns:p14="http://schemas.microsoft.com/office/powerpoint/2010/main" val="346442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ESCI provides an additional level of inclusion in </a:t>
            </a:r>
            <a:r>
              <a:rPr lang="en-US" dirty="0" err="1" smtClean="0"/>
              <a:t>WoS</a:t>
            </a:r>
            <a:r>
              <a:rPr lang="en-US" dirty="0" smtClean="0"/>
              <a:t> and increased transparency regarding Thomson Reuters’ selection criteria.</a:t>
            </a:r>
            <a:br>
              <a:rPr lang="en-US" dirty="0" smtClean="0"/>
            </a:br>
            <a:endParaRPr lang="en-US" dirty="0" smtClean="0"/>
          </a:p>
          <a:p>
            <a:pPr lvl="1"/>
            <a:r>
              <a:rPr lang="en-US" dirty="0" smtClean="0"/>
              <a:t>A journal in this new edition is searchable, discoverable, and citable; publishers get real-time insight into a journal’s citation performance while the content is considered for inclusion in other Web of Science collections.</a:t>
            </a:r>
          </a:p>
        </p:txBody>
      </p:sp>
      <p:sp>
        <p:nvSpPr>
          <p:cNvPr id="4" name="Slide Number Placeholder 3"/>
          <p:cNvSpPr>
            <a:spLocks noGrp="1"/>
          </p:cNvSpPr>
          <p:nvPr>
            <p:ph type="sldNum" sz="quarter" idx="10"/>
          </p:nvPr>
        </p:nvSpPr>
        <p:spPr/>
        <p:txBody>
          <a:bodyPr/>
          <a:lstStyle/>
          <a:p>
            <a:fld id="{44F7D1DC-DDCF-4138-B6B1-1098022A1565}" type="slidenum">
              <a:rPr lang="en-US" smtClean="0"/>
              <a:pPr/>
              <a:t>7</a:t>
            </a:fld>
            <a:endParaRPr lang="en-US"/>
          </a:p>
        </p:txBody>
      </p:sp>
    </p:spTree>
    <p:extLst>
      <p:ext uri="{BB962C8B-B14F-4D97-AF65-F5344CB8AC3E}">
        <p14:creationId xmlns="" xmlns:p14="http://schemas.microsoft.com/office/powerpoint/2010/main" val="474538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CC4AAEB-EBA5-4198-AE31-0053F99617AF}" type="slidenum">
              <a:rPr lang="en-US" smtClean="0"/>
              <a:pPr/>
              <a:t>8</a:t>
            </a:fld>
            <a:endParaRPr lang="en-US" smtClean="0"/>
          </a:p>
        </p:txBody>
      </p:sp>
      <p:sp>
        <p:nvSpPr>
          <p:cNvPr id="88067" name="Rectangle 2"/>
          <p:cNvSpPr>
            <a:spLocks noGrp="1" noRot="1" noChangeAspect="1" noChangeArrowheads="1" noTextEdit="1"/>
          </p:cNvSpPr>
          <p:nvPr>
            <p:ph type="sldImg"/>
          </p:nvPr>
        </p:nvSpPr>
        <p:spPr>
          <a:xfrm>
            <a:off x="1185863" y="696913"/>
            <a:ext cx="4654550" cy="3490912"/>
          </a:xfrm>
          <a:ln/>
        </p:spPr>
      </p:sp>
      <p:sp>
        <p:nvSpPr>
          <p:cNvPr id="88068" name="Rectangle 3"/>
          <p:cNvSpPr>
            <a:spLocks noGrp="1" noChangeArrowheads="1"/>
          </p:cNvSpPr>
          <p:nvPr>
            <p:ph type="body" idx="1"/>
          </p:nvPr>
        </p:nvSpPr>
        <p:spPr>
          <a:xfrm>
            <a:off x="702310" y="4422460"/>
            <a:ext cx="5618480" cy="4188778"/>
          </a:xfrm>
          <a:noFill/>
          <a:ln/>
        </p:spPr>
        <p:txBody>
          <a:bodyPr/>
          <a:lstStyle/>
          <a:p>
            <a:pPr eaLnBrk="1" hangingPunct="1"/>
            <a:r>
              <a:rPr lang="en-US" dirty="0"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Journals under consideration for ESCI must meet these four minimum criteria</a:t>
            </a:r>
          </a:p>
          <a:p>
            <a:r>
              <a:rPr lang="en-US" dirty="0" smtClean="0"/>
              <a:t>Most important</a:t>
            </a:r>
            <a:r>
              <a:rPr lang="en-US" baseline="0" dirty="0" smtClean="0"/>
              <a:t> is content requested by or of high interest to the </a:t>
            </a:r>
            <a:r>
              <a:rPr lang="en-US" baseline="0" dirty="0" err="1" smtClean="0"/>
              <a:t>WoS</a:t>
            </a:r>
            <a:r>
              <a:rPr lang="en-US" baseline="0" dirty="0" smtClean="0"/>
              <a:t> audience</a:t>
            </a:r>
            <a:endParaRPr lang="en-US" dirty="0" smtClean="0"/>
          </a:p>
          <a:p>
            <a:r>
              <a:rPr lang="en-US" dirty="0" smtClean="0"/>
              <a:t>The goal of ESCI is not simply expansion; it’s to add content</a:t>
            </a:r>
            <a:r>
              <a:rPr lang="en-US" baseline="0" dirty="0" smtClean="0"/>
              <a:t> t</a:t>
            </a:r>
            <a:r>
              <a:rPr lang="en-US" dirty="0" smtClean="0"/>
              <a:t>o benefit </a:t>
            </a:r>
            <a:r>
              <a:rPr lang="en-US" dirty="0" err="1" smtClean="0"/>
              <a:t>WoS</a:t>
            </a:r>
            <a:r>
              <a:rPr lang="en-US" dirty="0" smtClean="0"/>
              <a:t> as a whole</a:t>
            </a:r>
          </a:p>
        </p:txBody>
      </p:sp>
      <p:sp>
        <p:nvSpPr>
          <p:cNvPr id="4" name="Slide Number Placeholder 3"/>
          <p:cNvSpPr>
            <a:spLocks noGrp="1"/>
          </p:cNvSpPr>
          <p:nvPr>
            <p:ph type="sldNum" sz="quarter" idx="10"/>
          </p:nvPr>
        </p:nvSpPr>
        <p:spPr/>
        <p:txBody>
          <a:bodyPr/>
          <a:lstStyle/>
          <a:p>
            <a:fld id="{44F7D1DC-DDCF-4138-B6B1-1098022A1565}" type="slidenum">
              <a:rPr lang="en-US" smtClean="0"/>
              <a:pPr/>
              <a:t>9</a:t>
            </a:fld>
            <a:endParaRPr lang="en-US"/>
          </a:p>
        </p:txBody>
      </p:sp>
    </p:spTree>
    <p:extLst>
      <p:ext uri="{BB962C8B-B14F-4D97-AF65-F5344CB8AC3E}">
        <p14:creationId xmlns="" xmlns:p14="http://schemas.microsoft.com/office/powerpoint/2010/main" val="47453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Indexing in the Emerging Sources Citation Index means a journal has passed an initial editorial review. </a:t>
            </a:r>
          </a:p>
          <a:p>
            <a:pPr lvl="1"/>
            <a:endParaRPr lang="en-US" dirty="0" smtClean="0"/>
          </a:p>
          <a:p>
            <a:pPr lvl="1"/>
            <a:r>
              <a:rPr lang="en-US" dirty="0" smtClean="0"/>
              <a:t>The journal is visible in </a:t>
            </a:r>
            <a:r>
              <a:rPr lang="en-US" dirty="0" err="1" smtClean="0"/>
              <a:t>WoS</a:t>
            </a:r>
            <a:r>
              <a:rPr lang="en-US" dirty="0" smtClean="0"/>
              <a:t> and remains in consideration for SCIE, SSCI, AHCI.</a:t>
            </a:r>
          </a:p>
          <a:p>
            <a:pPr lvl="1"/>
            <a:endParaRPr lang="en-US" dirty="0" smtClean="0"/>
          </a:p>
          <a:p>
            <a:pPr lvl="1"/>
            <a:r>
              <a:rPr lang="en-US" dirty="0" smtClean="0"/>
              <a:t>If the journal passes a more rigorous evaluation, it is moved to one of these flagship databases.</a:t>
            </a:r>
          </a:p>
          <a:p>
            <a:pPr lvl="1"/>
            <a:endParaRPr lang="en-US" dirty="0" smtClean="0"/>
          </a:p>
          <a:p>
            <a:pPr lvl="1"/>
            <a:r>
              <a:rPr lang="en-US" dirty="0" smtClean="0"/>
              <a:t>If the journal does not pass, it remains in ESCI and is scheduled</a:t>
            </a:r>
            <a:r>
              <a:rPr lang="en-US" baseline="0" dirty="0" smtClean="0"/>
              <a:t> </a:t>
            </a:r>
            <a:r>
              <a:rPr lang="en-US" dirty="0" smtClean="0"/>
              <a:t>for a re-evaluation. </a:t>
            </a:r>
            <a:endParaRPr lang="en-US" dirty="0"/>
          </a:p>
        </p:txBody>
      </p:sp>
      <p:sp>
        <p:nvSpPr>
          <p:cNvPr id="4" name="Slide Number Placeholder 3"/>
          <p:cNvSpPr>
            <a:spLocks noGrp="1"/>
          </p:cNvSpPr>
          <p:nvPr>
            <p:ph type="sldNum" sz="quarter" idx="10"/>
          </p:nvPr>
        </p:nvSpPr>
        <p:spPr/>
        <p:txBody>
          <a:bodyPr/>
          <a:lstStyle/>
          <a:p>
            <a:fld id="{44F7D1DC-DDCF-4138-B6B1-1098022A1565}" type="slidenum">
              <a:rPr lang="en-US" smtClean="0"/>
              <a:pPr/>
              <a:t>10</a:t>
            </a:fld>
            <a:endParaRPr lang="en-US"/>
          </a:p>
        </p:txBody>
      </p:sp>
    </p:spTree>
    <p:extLst>
      <p:ext uri="{BB962C8B-B14F-4D97-AF65-F5344CB8AC3E}">
        <p14:creationId xmlns="" xmlns:p14="http://schemas.microsoft.com/office/powerpoint/2010/main" val="1029695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9.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3" y="4321175"/>
            <a:ext cx="8410575" cy="0"/>
          </a:xfrm>
          <a:prstGeom prst="line">
            <a:avLst/>
          </a:prstGeom>
          <a:noFill/>
          <a:ln w="24130" cap="rnd">
            <a:solidFill>
              <a:schemeClr val="tx1"/>
            </a:solidFill>
            <a:prstDash val="sysDot"/>
            <a:round/>
            <a:headEnd/>
            <a:tailEnd/>
          </a:ln>
        </p:spPr>
        <p:txBody>
          <a:bodyPr/>
          <a:lstStyle/>
          <a:p>
            <a:endParaRPr lang="en-US" dirty="0">
              <a:solidFill>
                <a:srgbClr val="4B4B4B"/>
              </a:solidFill>
              <a:cs typeface="Arial" charset="0"/>
            </a:endParaRPr>
          </a:p>
        </p:txBody>
      </p:sp>
      <p:pic>
        <p:nvPicPr>
          <p:cNvPr id="5" name="Picture 6" descr="tr_hrz_rgb_pos"/>
          <p:cNvPicPr>
            <a:picLocks noChangeAspect="1" noChangeArrowheads="1"/>
          </p:cNvPicPr>
          <p:nvPr/>
        </p:nvPicPr>
        <p:blipFill>
          <a:blip r:embed="rId2" cstate="print"/>
          <a:srcRect b="20689"/>
          <a:stretch>
            <a:fillRect/>
          </a:stretch>
        </p:blipFill>
        <p:spPr bwMode="auto">
          <a:xfrm>
            <a:off x="6048377" y="5976938"/>
            <a:ext cx="2733675" cy="696912"/>
          </a:xfrm>
          <a:prstGeom prst="rect">
            <a:avLst/>
          </a:prstGeom>
          <a:noFill/>
          <a:ln w="9525">
            <a:noFill/>
            <a:miter lim="800000"/>
            <a:headEnd/>
            <a:tailEnd/>
          </a:ln>
        </p:spPr>
      </p:pic>
      <p:sp>
        <p:nvSpPr>
          <p:cNvPr id="16386" name="Rectangle 2"/>
          <p:cNvSpPr>
            <a:spLocks noGrp="1" noChangeArrowheads="1"/>
          </p:cNvSpPr>
          <p:nvPr>
            <p:ph type="ctrTitle"/>
          </p:nvPr>
        </p:nvSpPr>
        <p:spPr>
          <a:xfrm>
            <a:off x="361951" y="3448050"/>
            <a:ext cx="8382000" cy="819150"/>
          </a:xfrm>
        </p:spPr>
        <p:txBody>
          <a:bodyPr/>
          <a:lstStyle>
            <a:lvl1pPr>
              <a:defRPr sz="3200">
                <a:solidFill>
                  <a:srgbClr val="FF8000"/>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361951" y="4435477"/>
            <a:ext cx="8382000" cy="1279525"/>
          </a:xfrm>
        </p:spPr>
        <p:txBody>
          <a:bodyPr rIns="0"/>
          <a:lstStyle>
            <a:lvl1pPr marL="0" indent="0">
              <a:lnSpc>
                <a:spcPct val="90000"/>
              </a:lnSpc>
              <a:spcBef>
                <a:spcPct val="0"/>
              </a:spcBef>
              <a:buFontTx/>
              <a:buNone/>
              <a:defRPr sz="1800">
                <a:solidFill>
                  <a:srgbClr val="4B4B4B"/>
                </a:solidFill>
              </a:defRPr>
            </a:lvl1pPr>
          </a:lstStyle>
          <a:p>
            <a:r>
              <a:rPr lang="en-US" smtClean="0"/>
              <a:t>Click to edit Master subtitle style</a:t>
            </a:r>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F7A1441D-D837-408A-B41E-BEAF05FE6A29}" type="slidenum">
              <a:rPr lang="en-US">
                <a:solidFill>
                  <a:srgbClr val="4B4B4B"/>
                </a:solidFill>
              </a:rPr>
              <a:pPr>
                <a:defRPr/>
              </a:pPr>
              <a:t>‹#›</a:t>
            </a:fld>
            <a:endParaRPr lang="en-US" dirty="0">
              <a:solidFill>
                <a:srgbClr val="4B4B4B"/>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1" y="506415"/>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6" y="506415"/>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D1028AC1-EB6B-457F-9FFB-72E0FB660F76}" type="slidenum">
              <a:rPr lang="en-US">
                <a:solidFill>
                  <a:srgbClr val="4B4B4B"/>
                </a:solidFill>
              </a:rPr>
              <a:pPr>
                <a:defRPr/>
              </a:pPr>
              <a:t>‹#›</a:t>
            </a:fld>
            <a:endParaRPr lang="en-US" dirty="0">
              <a:solidFill>
                <a:srgbClr val="4B4B4B"/>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911225" y="536576"/>
            <a:ext cx="7373939" cy="831850"/>
          </a:xfrm>
        </p:spPr>
        <p:txBody>
          <a:bodyPr/>
          <a:lstStyle/>
          <a:p>
            <a:r>
              <a:rPr lang="en-US" smtClean="0"/>
              <a:t>Click to edit Master title style</a:t>
            </a:r>
            <a:endParaRPr lang="en-US" dirty="0"/>
          </a:p>
        </p:txBody>
      </p:sp>
      <p:sp>
        <p:nvSpPr>
          <p:cNvPr id="3" name="Text Placeholder 2"/>
          <p:cNvSpPr>
            <a:spLocks noGrp="1"/>
          </p:cNvSpPr>
          <p:nvPr>
            <p:ph type="body" sz="quarter" idx="11"/>
          </p:nvPr>
        </p:nvSpPr>
        <p:spPr>
          <a:xfrm>
            <a:off x="349253" y="1547813"/>
            <a:ext cx="8450263" cy="1881188"/>
          </a:xfrm>
        </p:spPr>
        <p:txBody>
          <a:bodyPr/>
          <a:lstStyle>
            <a:lvl1pPr>
              <a:defRPr sz="2400"/>
            </a:lvl1pPr>
            <a:lvl2pPr>
              <a:defRPr sz="2000"/>
            </a:lvl2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ftr" sz="quarter" idx="12"/>
          </p:nvPr>
        </p:nvSpPr>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sldNum" sz="quarter" idx="13"/>
          </p:nvPr>
        </p:nvSpPr>
        <p:spPr/>
        <p:txBody>
          <a:bodyPr/>
          <a:lstStyle>
            <a:lvl1pPr>
              <a:defRPr/>
            </a:lvl1pPr>
          </a:lstStyle>
          <a:p>
            <a:pPr>
              <a:defRPr/>
            </a:pPr>
            <a:fld id="{20AFC1F7-DFA1-45D4-B2B2-04C777460E16}" type="slidenum">
              <a:rPr lang="en-US">
                <a:solidFill>
                  <a:srgbClr val="4B4B4B"/>
                </a:solidFill>
              </a:rPr>
              <a:pPr>
                <a:defRPr/>
              </a:pPr>
              <a:t>‹#›</a:t>
            </a:fld>
            <a:endParaRPr lang="en-US" dirty="0">
              <a:solidFill>
                <a:srgbClr val="4B4B4B"/>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1225" y="536576"/>
            <a:ext cx="7373939" cy="831850"/>
          </a:xfrm>
        </p:spPr>
        <p:txBody>
          <a:bodyPr/>
          <a:lstStyle>
            <a:lvl1pPr>
              <a:defRPr lang="en-US" sz="2800" b="0" dirty="0">
                <a:solidFill>
                  <a:schemeClr val="tx2"/>
                </a:solidFill>
                <a:latin typeface="Knowledge Light"/>
                <a:ea typeface="+mj-ea"/>
                <a:cs typeface="Arial" pitchFamily="34" charset="0"/>
              </a:defRPr>
            </a:lvl1pPr>
          </a:lstStyle>
          <a:p>
            <a:r>
              <a:rPr lang="en-US" smtClean="0"/>
              <a:t>Click to edit Master title style</a:t>
            </a:r>
            <a:endParaRPr lang="en-US" dirty="0"/>
          </a:p>
        </p:txBody>
      </p:sp>
      <p:sp>
        <p:nvSpPr>
          <p:cNvPr id="4" name="Text Placeholder 3"/>
          <p:cNvSpPr>
            <a:spLocks noGrp="1"/>
          </p:cNvSpPr>
          <p:nvPr>
            <p:ph type="body" sz="quarter" idx="11"/>
          </p:nvPr>
        </p:nvSpPr>
        <p:spPr>
          <a:xfrm>
            <a:off x="911224" y="1547815"/>
            <a:ext cx="3561715" cy="2828329"/>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2"/>
          </p:nvPr>
        </p:nvSpPr>
        <p:spPr>
          <a:xfrm>
            <a:off x="4668568" y="1547815"/>
            <a:ext cx="3616595" cy="2828329"/>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3"/>
          </p:nvPr>
        </p:nvSpPr>
        <p:spPr/>
        <p:txBody>
          <a:bodyPr/>
          <a:lstStyle>
            <a:lvl1pPr>
              <a:defRPr/>
            </a:lvl1pPr>
          </a:lstStyle>
          <a:p>
            <a:pPr>
              <a:defRPr/>
            </a:pPr>
            <a:fld id="{7DBEB82C-2250-4A2B-AAB7-D6E5AB56043A}" type="slidenum">
              <a:rPr lang="en-US">
                <a:solidFill>
                  <a:srgbClr val="4B4B4B"/>
                </a:solidFill>
              </a:rPr>
              <a:pPr>
                <a:defRPr/>
              </a:pPr>
              <a:t>‹#›</a:t>
            </a:fld>
            <a:endParaRPr lang="en-US" dirty="0">
              <a:solidFill>
                <a:srgbClr val="4B4B4B"/>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1225" y="1996262"/>
            <a:ext cx="3564208" cy="400110"/>
          </a:xfrm>
          <a:prstGeom prst="rect">
            <a:avLst/>
          </a:prstGeom>
        </p:spPr>
        <p:txBody>
          <a:bodyPr anchor="b"/>
          <a:lstStyle>
            <a:lvl1pPr marL="0" indent="0">
              <a:buNone/>
              <a:defRPr lang="en-US" sz="2000" dirty="0" smtClean="0">
                <a:solidFill>
                  <a:schemeClr val="tx1"/>
                </a:solidFill>
                <a:latin typeface="+mj-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8568" y="2051664"/>
            <a:ext cx="3616595" cy="344710"/>
          </a:xfrm>
          <a:prstGeom prst="rect">
            <a:avLst/>
          </a:prstGeom>
          <a:noFill/>
          <a:ln w="9525">
            <a:noFill/>
            <a:miter lim="800000"/>
            <a:headEnd/>
            <a:tailEnd/>
          </a:ln>
          <a:effectLst/>
        </p:spPr>
        <p:txBody>
          <a:bodyPr lIns="18288" tIns="18288" rIns="18288" bIns="18288" anchor="b"/>
          <a:lstStyle>
            <a:lvl1pPr marL="0" indent="0">
              <a:buNone/>
              <a:defRPr lang="en-US" sz="2000" dirty="0" smtClean="0">
                <a:solidFill>
                  <a:schemeClr val="tx1"/>
                </a:solidFill>
                <a:latin typeface="+mj-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itle 11"/>
          <p:cNvSpPr>
            <a:spLocks noGrp="1"/>
          </p:cNvSpPr>
          <p:nvPr>
            <p:ph type="title"/>
          </p:nvPr>
        </p:nvSpPr>
        <p:spPr>
          <a:xfrm>
            <a:off x="911225" y="536576"/>
            <a:ext cx="7373939" cy="831850"/>
          </a:xfrm>
        </p:spPr>
        <p:txBody>
          <a:bodyPr/>
          <a:lstStyle/>
          <a:p>
            <a:r>
              <a:rPr lang="en-US" smtClean="0"/>
              <a:t>Click to edit Master title style</a:t>
            </a:r>
            <a:endParaRPr lang="en-US"/>
          </a:p>
        </p:txBody>
      </p:sp>
      <p:sp>
        <p:nvSpPr>
          <p:cNvPr id="4" name="Text Placeholder 3"/>
          <p:cNvSpPr>
            <a:spLocks noGrp="1"/>
          </p:cNvSpPr>
          <p:nvPr>
            <p:ph type="body" sz="quarter" idx="11"/>
          </p:nvPr>
        </p:nvSpPr>
        <p:spPr>
          <a:xfrm>
            <a:off x="911224" y="2498725"/>
            <a:ext cx="3571239" cy="1713290"/>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3"/>
          <p:cNvSpPr>
            <a:spLocks noGrp="1"/>
          </p:cNvSpPr>
          <p:nvPr>
            <p:ph type="body" sz="quarter" idx="12"/>
          </p:nvPr>
        </p:nvSpPr>
        <p:spPr>
          <a:xfrm>
            <a:off x="4668568" y="2498725"/>
            <a:ext cx="3616595" cy="1713290"/>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3"/>
          </p:nvPr>
        </p:nvSpPr>
        <p:spPr/>
        <p:txBody>
          <a:bodyPr/>
          <a:lstStyle>
            <a:lvl1pPr>
              <a:defRPr/>
            </a:lvl1pPr>
          </a:lstStyle>
          <a:p>
            <a:pPr>
              <a:defRPr/>
            </a:pPr>
            <a:fld id="{9D089A66-6641-41DF-B689-312DF015C0C0}" type="slidenum">
              <a:rPr lang="en-US">
                <a:solidFill>
                  <a:srgbClr val="4B4B4B"/>
                </a:solidFill>
              </a:rPr>
              <a:pPr>
                <a:defRPr/>
              </a:pPr>
              <a:t>‹#›</a:t>
            </a:fld>
            <a:endParaRPr lang="en-US" dirty="0">
              <a:solidFill>
                <a:srgbClr val="4B4B4B"/>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898527" y="1538289"/>
            <a:ext cx="7388225" cy="4035425"/>
          </a:xfrm>
          <a:prstGeom prst="rect">
            <a:avLst/>
          </a:prstGeom>
        </p:spPr>
        <p:txBody>
          <a:bodyPr anchor="t"/>
          <a:lstStyle>
            <a:lvl1pPr>
              <a:lnSpc>
                <a:spcPct val="90000"/>
              </a:lnSpc>
              <a:defRPr sz="4000"/>
            </a:lvl1pPr>
          </a:lstStyle>
          <a:p>
            <a:r>
              <a:rPr lang="en-US" altLang="ja-JP"/>
              <a:t>Click to edit Master title style</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417601"/>
            <a:ext cx="8424464" cy="420266"/>
          </a:xfrm>
          <a:prstGeom prst="rect">
            <a:avLst/>
          </a:prstGeom>
        </p:spPr>
        <p:txBody>
          <a:bodyPr/>
          <a:lstStyle>
            <a:lvl1pPr>
              <a:defRPr/>
            </a:lvl1pPr>
          </a:lstStyle>
          <a:p>
            <a:r>
              <a:rPr lang="en-US" dirty="0" smtClean="0"/>
              <a:t>Contents</a:t>
            </a:r>
            <a:endParaRPr lang="en-GB" dirty="0"/>
          </a:p>
        </p:txBody>
      </p:sp>
      <p:sp>
        <p:nvSpPr>
          <p:cNvPr id="3" name="Slide Number Placeholder 2"/>
          <p:cNvSpPr>
            <a:spLocks noGrp="1"/>
          </p:cNvSpPr>
          <p:nvPr>
            <p:ph type="sldNum" sz="quarter" idx="10"/>
          </p:nvPr>
        </p:nvSpPr>
        <p:spPr>
          <a:xfrm>
            <a:off x="8686800" y="6626227"/>
            <a:ext cx="457200" cy="231775"/>
          </a:xfrm>
        </p:spPr>
        <p:txBody>
          <a:bodyPr/>
          <a:lstStyle/>
          <a:p>
            <a:pPr>
              <a:defRPr/>
            </a:pPr>
            <a:fld id="{E12AE0E1-1975-49EC-9969-11FC627A70E3}" type="slidenum">
              <a:rPr lang="en-US" smtClean="0"/>
              <a:pPr>
                <a:defRPr/>
              </a:pPr>
              <a:t>‹#›</a:t>
            </a:fld>
            <a:endParaRPr lang="en-US" dirty="0"/>
          </a:p>
        </p:txBody>
      </p:sp>
      <p:sp>
        <p:nvSpPr>
          <p:cNvPr id="4" name="Content Placeholder 1"/>
          <p:cNvSpPr>
            <a:spLocks noGrp="1"/>
          </p:cNvSpPr>
          <p:nvPr userDrawn="1">
            <p:ph idx="1"/>
          </p:nvPr>
        </p:nvSpPr>
        <p:spPr>
          <a:xfrm>
            <a:off x="850910" y="1519020"/>
            <a:ext cx="7445375" cy="4284662"/>
          </a:xfrm>
        </p:spPr>
        <p:txBody>
          <a:bodyPr/>
          <a:lstStyle>
            <a:lvl3pPr>
              <a:defRPr lang="en-US" sz="1800" kern="1200" baseline="0" dirty="0" smtClean="0">
                <a:solidFill>
                  <a:schemeClr val="tx1"/>
                </a:solidFill>
                <a:latin typeface="Arial" charset="0"/>
                <a:ea typeface="+mn-ea"/>
                <a:cs typeface="+mn-cs"/>
              </a:defRPr>
            </a:lvl3pPr>
          </a:lstStyle>
          <a:p>
            <a:endParaRPr lang="en-US" sz="2000" dirty="0" smtClean="0"/>
          </a:p>
          <a:p>
            <a:endParaRPr lang="en-US" sz="2000" dirty="0" smtClean="0"/>
          </a:p>
          <a:p>
            <a:pPr>
              <a:buNone/>
            </a:pPr>
            <a:endParaRPr lang="en-US" sz="2000" dirty="0" smtClean="0"/>
          </a:p>
          <a:p>
            <a:endParaRPr lang="en-US" sz="1600"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50903" y="457200"/>
            <a:ext cx="7445375" cy="854075"/>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5A12B682-ABD4-4AE9-959A-99F98C24C890}"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0903" y="457200"/>
            <a:ext cx="7445375" cy="85407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5D47CBBA-5E25-4B40-8926-F198158DAA06}"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898527" y="1538289"/>
            <a:ext cx="7388225" cy="4035425"/>
          </a:xfrm>
          <a:prstGeom prst="rect">
            <a:avLst/>
          </a:prstGeom>
        </p:spPr>
        <p:txBody>
          <a:bodyPr anchor="t"/>
          <a:lstStyle>
            <a:lvl1pPr>
              <a:lnSpc>
                <a:spcPct val="90000"/>
              </a:lnSpc>
              <a:defRPr sz="4000"/>
            </a:lvl1pPr>
          </a:lstStyle>
          <a:p>
            <a:r>
              <a:rPr lang="en-US" altLang="ja-JP"/>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7929B4DB-16A2-423D-BF94-A6D9336F42D3}" type="slidenum">
              <a:rPr lang="en-US">
                <a:solidFill>
                  <a:srgbClr val="4B4B4B"/>
                </a:solidFill>
              </a:rPr>
              <a:pPr>
                <a:defRPr/>
              </a:pPr>
              <a:t>‹#›</a:t>
            </a:fld>
            <a:endParaRPr lang="en-US" dirty="0">
              <a:solidFill>
                <a:srgbClr val="4B4B4B"/>
              </a:solidFill>
            </a:endParaRP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377BBEF-255F-4286-9E29-481409168E1D}"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R_TitleLogo_BW600"/>
          <p:cNvPicPr>
            <a:picLocks noChangeAspect="1" noChangeArrowheads="1"/>
          </p:cNvPicPr>
          <p:nvPr/>
        </p:nvPicPr>
        <p:blipFill>
          <a:blip r:embed="rId2" cstate="print"/>
          <a:srcRect/>
          <a:stretch>
            <a:fillRect/>
          </a:stretch>
        </p:blipFill>
        <p:spPr bwMode="auto">
          <a:xfrm>
            <a:off x="6040439" y="5967414"/>
            <a:ext cx="2741612" cy="889000"/>
          </a:xfrm>
          <a:prstGeom prst="rect">
            <a:avLst/>
          </a:prstGeom>
          <a:noFill/>
          <a:ln w="9525">
            <a:noFill/>
            <a:miter lim="800000"/>
            <a:headEnd/>
            <a:tailEnd/>
          </a:ln>
        </p:spPr>
      </p:pic>
      <p:pic>
        <p:nvPicPr>
          <p:cNvPr id="5" name="Picture 3" descr="TR_TitleLogo_BW600"/>
          <p:cNvPicPr>
            <a:picLocks noChangeAspect="1" noChangeArrowheads="1"/>
          </p:cNvPicPr>
          <p:nvPr/>
        </p:nvPicPr>
        <p:blipFill>
          <a:blip r:embed="rId2" cstate="print"/>
          <a:srcRect/>
          <a:stretch>
            <a:fillRect/>
          </a:stretch>
        </p:blipFill>
        <p:spPr bwMode="auto">
          <a:xfrm>
            <a:off x="6040439" y="5967414"/>
            <a:ext cx="2741612" cy="889000"/>
          </a:xfrm>
          <a:prstGeom prst="rect">
            <a:avLst/>
          </a:prstGeom>
          <a:noFill/>
          <a:ln w="9525">
            <a:noFill/>
            <a:miter lim="800000"/>
            <a:headEnd/>
            <a:tailEnd/>
          </a:ln>
        </p:spPr>
      </p:pic>
      <p:sp>
        <p:nvSpPr>
          <p:cNvPr id="6" name="Line 6"/>
          <p:cNvSpPr>
            <a:spLocks noChangeShapeType="1"/>
          </p:cNvSpPr>
          <p:nvPr/>
        </p:nvSpPr>
        <p:spPr bwMode="auto">
          <a:xfrm>
            <a:off x="355603" y="2060575"/>
            <a:ext cx="8410575" cy="0"/>
          </a:xfrm>
          <a:prstGeom prst="line">
            <a:avLst/>
          </a:prstGeom>
          <a:noFill/>
          <a:ln w="24130" cap="rnd">
            <a:solidFill>
              <a:schemeClr val="tx1"/>
            </a:solidFill>
            <a:prstDash val="sysDot"/>
            <a:round/>
            <a:headEnd/>
            <a:tailEnd/>
          </a:ln>
          <a:effectLst/>
        </p:spPr>
        <p:txBody>
          <a:bodyPr/>
          <a:lstStyle/>
          <a:p>
            <a:pPr>
              <a:defRPr/>
            </a:pPr>
            <a:endParaRPr lang="en-GB" sz="1800">
              <a:solidFill>
                <a:srgbClr val="666666"/>
              </a:solidFill>
              <a:latin typeface="Arial" charset="0"/>
            </a:endParaRPr>
          </a:p>
        </p:txBody>
      </p:sp>
      <p:pic>
        <p:nvPicPr>
          <p:cNvPr id="7" name="Picture 7" descr="titleMaster_Logo600idx"/>
          <p:cNvPicPr>
            <a:picLocks noChangeAspect="1" noChangeArrowheads="1"/>
          </p:cNvPicPr>
          <p:nvPr/>
        </p:nvPicPr>
        <p:blipFill>
          <a:blip r:embed="rId3" cstate="print"/>
          <a:srcRect/>
          <a:stretch>
            <a:fillRect/>
          </a:stretch>
        </p:blipFill>
        <p:spPr bwMode="hidden">
          <a:xfrm>
            <a:off x="6045203" y="5965827"/>
            <a:ext cx="2746375" cy="892175"/>
          </a:xfrm>
          <a:prstGeom prst="rect">
            <a:avLst/>
          </a:prstGeom>
          <a:noFill/>
          <a:ln w="9525">
            <a:noFill/>
            <a:miter lim="800000"/>
            <a:headEnd/>
            <a:tailEnd/>
          </a:ln>
        </p:spPr>
      </p:pic>
      <p:sp>
        <p:nvSpPr>
          <p:cNvPr id="778244" name="Rectangle 4"/>
          <p:cNvSpPr>
            <a:spLocks noGrp="1" noChangeArrowheads="1"/>
          </p:cNvSpPr>
          <p:nvPr>
            <p:ph type="ctrTitle"/>
          </p:nvPr>
        </p:nvSpPr>
        <p:spPr>
          <a:xfrm>
            <a:off x="361951" y="292100"/>
            <a:ext cx="8382000" cy="1665288"/>
          </a:xfrm>
        </p:spPr>
        <p:txBody>
          <a:bodyPr/>
          <a:lstStyle>
            <a:lvl1pPr>
              <a:defRPr sz="4200"/>
            </a:lvl1pPr>
          </a:lstStyle>
          <a:p>
            <a:r>
              <a:rPr lang="en-GB"/>
              <a:t>CLICK TO EDIT MASTER TITLE STYLE</a:t>
            </a:r>
          </a:p>
        </p:txBody>
      </p:sp>
      <p:sp>
        <p:nvSpPr>
          <p:cNvPr id="778245" name="Rectangle 5"/>
          <p:cNvSpPr>
            <a:spLocks noGrp="1" noChangeArrowheads="1"/>
          </p:cNvSpPr>
          <p:nvPr>
            <p:ph type="subTitle" idx="1"/>
          </p:nvPr>
        </p:nvSpPr>
        <p:spPr>
          <a:xfrm>
            <a:off x="361951" y="2390777"/>
            <a:ext cx="8382000" cy="1800225"/>
          </a:xfrm>
        </p:spPr>
        <p:txBody>
          <a:bodyPr rIns="0"/>
          <a:lstStyle>
            <a:lvl1pPr>
              <a:spcBef>
                <a:spcPct val="0"/>
              </a:spcBef>
              <a:defRPr sz="1800"/>
            </a:lvl1pPr>
          </a:lstStyle>
          <a:p>
            <a:r>
              <a:rPr lang="en-GB"/>
              <a:t>CLICK TO EDIT MASTER SUBTITLE STYLE</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5D47CBBA-5E25-4B40-8926-F198158DAA06}"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837287A3-9CF1-4F04-BFB7-62C89A179D1A}"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50900" y="1528763"/>
            <a:ext cx="36464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91" y="1528763"/>
            <a:ext cx="36464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BEC131FD-A688-47AA-BB1F-43924204C431}"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81AD77FF-189C-4476-BF4A-9A0B465F52C0}"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5A12B682-ABD4-4AE9-959A-99F98C24C890}"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377BBEF-255F-4286-9E29-481409168E1D}"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9109900-5358-46D0-82C3-9FBEFA5FD7B6}"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206CDE4-6EB5-46ED-89DE-244C2AA8892E}"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B84E8FC-D9AF-477E-8955-50C08A43AC48}" type="slidenum">
              <a:rPr lang="en-US">
                <a:solidFill>
                  <a:srgbClr val="4B4B4B"/>
                </a:solidFill>
              </a:rPr>
              <a:pPr>
                <a:defRPr/>
              </a:pPr>
              <a:t>‹#›</a:t>
            </a:fld>
            <a:endParaRPr lang="en-US" dirty="0">
              <a:solidFill>
                <a:srgbClr val="4B4B4B"/>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8D656B12-8AEF-46F6-B247-02C9434FE813}"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5727" y="457202"/>
            <a:ext cx="1860551" cy="5641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50902" y="457202"/>
            <a:ext cx="5432425" cy="5641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55A1CCC6-D38A-427B-B35A-4580DDB557A2}"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0903" y="457200"/>
            <a:ext cx="7445375" cy="8540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50900" y="1528763"/>
            <a:ext cx="3646488"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91" y="1528763"/>
            <a:ext cx="3646487"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A678765C-547C-4D10-B9D1-30425BA2A3BF}"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50903" y="457200"/>
            <a:ext cx="7445375" cy="8540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50900" y="1528763"/>
            <a:ext cx="3646488"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9791" y="1528763"/>
            <a:ext cx="3646487" cy="2208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9791" y="3889375"/>
            <a:ext cx="364648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sldNum" sz="quarter" idx="10"/>
          </p:nvPr>
        </p:nvSpPr>
        <p:spPr>
          <a:ln/>
        </p:spPr>
        <p:txBody>
          <a:bodyPr/>
          <a:lstStyle>
            <a:lvl1pPr>
              <a:defRPr/>
            </a:lvl1pPr>
          </a:lstStyle>
          <a:p>
            <a:pPr>
              <a:defRPr/>
            </a:pPr>
            <a:fld id="{7C8026B1-FE4D-4014-88CC-1D6957C1987E}"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50903" y="457200"/>
            <a:ext cx="7445375" cy="8540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50900" y="1528763"/>
            <a:ext cx="3646488"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9791" y="1528763"/>
            <a:ext cx="3646487" cy="4570412"/>
          </a:xfrm>
        </p:spPr>
        <p:txBody>
          <a:bodyPr/>
          <a:lstStyle/>
          <a:p>
            <a:pPr lvl="0"/>
            <a:endParaRPr lang="en-GB" noProof="0" smtClean="0"/>
          </a:p>
        </p:txBody>
      </p:sp>
      <p:sp>
        <p:nvSpPr>
          <p:cNvPr id="5" name="Rectangle 4"/>
          <p:cNvSpPr>
            <a:spLocks noGrp="1" noChangeArrowheads="1"/>
          </p:cNvSpPr>
          <p:nvPr>
            <p:ph type="sldNum" sz="quarter" idx="10"/>
          </p:nvPr>
        </p:nvSpPr>
        <p:spPr>
          <a:ln/>
        </p:spPr>
        <p:txBody>
          <a:bodyPr/>
          <a:lstStyle>
            <a:lvl1pPr>
              <a:defRPr/>
            </a:lvl1pPr>
          </a:lstStyle>
          <a:p>
            <a:pPr>
              <a:defRPr/>
            </a:pPr>
            <a:fld id="{F60BD361-ECF8-47F4-83AA-F63A0C6F2459}"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50903" y="457200"/>
            <a:ext cx="7445375" cy="85407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850900" y="1528763"/>
            <a:ext cx="3646488" cy="2208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9791" y="1528763"/>
            <a:ext cx="3646487" cy="2208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850900" y="3889375"/>
            <a:ext cx="3646488"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9791" y="3889375"/>
            <a:ext cx="364648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B12314AD-B30E-4859-A786-386168029BC9}" type="slidenum">
              <a:rPr lang="en-GB">
                <a:solidFill>
                  <a:srgbClr val="666666"/>
                </a:solidFill>
              </a:rPr>
              <a:pPr>
                <a:defRPr/>
              </a:pPr>
              <a:t>‹#›</a:t>
            </a:fld>
            <a:endParaRPr lang="en-GB">
              <a:solidFill>
                <a:srgbClr val="666666"/>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898527" y="1538289"/>
            <a:ext cx="7388225" cy="4035425"/>
          </a:xfrm>
        </p:spPr>
        <p:txBody>
          <a:bodyPr anchor="t"/>
          <a:lstStyle>
            <a:lvl1pPr>
              <a:lnSpc>
                <a:spcPct val="90000"/>
              </a:lnSpc>
              <a:defRPr sz="4000"/>
            </a:lvl1pPr>
          </a:lstStyle>
          <a:p>
            <a:r>
              <a:rPr lang="en-US" altLang="ja-JP"/>
              <a:t>Click to edit Master title style</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3" y="4321175"/>
            <a:ext cx="84105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sz="2000">
              <a:solidFill>
                <a:srgbClr val="4B4B4B"/>
              </a:solidFill>
              <a:latin typeface="Arial" pitchFamily="34" charset="0"/>
            </a:endParaRPr>
          </a:p>
        </p:txBody>
      </p:sp>
      <p:pic>
        <p:nvPicPr>
          <p:cNvPr id="5" name="Picture 18" descr="tr_hrz_rgb_pos"/>
          <p:cNvPicPr>
            <a:picLocks noChangeAspect="1" noChangeArrowheads="1"/>
          </p:cNvPicPr>
          <p:nvPr/>
        </p:nvPicPr>
        <p:blipFill>
          <a:blip r:embed="rId2" cstate="print"/>
          <a:srcRect b="20689"/>
          <a:stretch>
            <a:fillRect/>
          </a:stretch>
        </p:blipFill>
        <p:spPr bwMode="auto">
          <a:xfrm>
            <a:off x="6048377" y="5976938"/>
            <a:ext cx="2733675" cy="696912"/>
          </a:xfrm>
          <a:prstGeom prst="rect">
            <a:avLst/>
          </a:prstGeom>
          <a:noFill/>
          <a:ln w="9525">
            <a:noFill/>
            <a:miter lim="800000"/>
            <a:headEnd/>
            <a:tailEnd/>
          </a:ln>
        </p:spPr>
      </p:pic>
      <p:sp>
        <p:nvSpPr>
          <p:cNvPr id="6" name="Rectangle 19"/>
          <p:cNvSpPr>
            <a:spLocks noChangeArrowheads="1"/>
          </p:cNvSpPr>
          <p:nvPr userDrawn="1"/>
        </p:nvSpPr>
        <p:spPr bwMode="auto">
          <a:xfrm>
            <a:off x="6467478" y="2944814"/>
            <a:ext cx="184731" cy="369332"/>
          </a:xfrm>
          <a:prstGeom prst="rect">
            <a:avLst/>
          </a:prstGeom>
          <a:noFill/>
          <a:ln w="9525">
            <a:noFill/>
            <a:miter lim="800000"/>
            <a:headEnd/>
            <a:tailEnd/>
          </a:ln>
          <a:effectLst/>
        </p:spPr>
        <p:txBody>
          <a:bodyPr wrap="none" lIns="0" tIns="0" rIns="182880" bIns="0">
            <a:spAutoFit/>
          </a:bodyPr>
          <a:lstStyle/>
          <a:p>
            <a:pPr>
              <a:spcBef>
                <a:spcPct val="50000"/>
              </a:spcBef>
              <a:defRPr/>
            </a:pPr>
            <a:endParaRPr lang="en-US">
              <a:solidFill>
                <a:srgbClr val="4B4B4B"/>
              </a:solidFill>
              <a:latin typeface="Arial" pitchFamily="34" charset="0"/>
            </a:endParaRPr>
          </a:p>
        </p:txBody>
      </p:sp>
      <p:sp>
        <p:nvSpPr>
          <p:cNvPr id="38914" name="Rectangle 2"/>
          <p:cNvSpPr>
            <a:spLocks noGrp="1" noChangeArrowheads="1"/>
          </p:cNvSpPr>
          <p:nvPr>
            <p:ph type="ctrTitle"/>
          </p:nvPr>
        </p:nvSpPr>
        <p:spPr>
          <a:xfrm>
            <a:off x="361951" y="3448050"/>
            <a:ext cx="8382000" cy="819150"/>
          </a:xfrm>
        </p:spPr>
        <p:txBody>
          <a:bodyPr/>
          <a:lstStyle>
            <a:lvl1pPr>
              <a:defRPr sz="3200"/>
            </a:lvl1pPr>
          </a:lstStyle>
          <a:p>
            <a:r>
              <a:rPr lang="en-US"/>
              <a:t>Click to edit Master title style</a:t>
            </a:r>
          </a:p>
        </p:txBody>
      </p:sp>
      <p:sp>
        <p:nvSpPr>
          <p:cNvPr id="38915" name="Rectangle 3"/>
          <p:cNvSpPr>
            <a:spLocks noGrp="1" noChangeArrowheads="1"/>
          </p:cNvSpPr>
          <p:nvPr>
            <p:ph type="subTitle" idx="1"/>
          </p:nvPr>
        </p:nvSpPr>
        <p:spPr>
          <a:xfrm>
            <a:off x="361951" y="4435477"/>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13B838F-794C-43F9-A26F-2687D62F6443}"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3FBFDE8-657E-4CBE-B03D-62A368845E09}"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4"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4CA37826-CFE3-46CF-9DFE-27843E9E2442}" type="slidenum">
              <a:rPr lang="en-US">
                <a:solidFill>
                  <a:srgbClr val="4B4B4B"/>
                </a:solidFill>
              </a:rPr>
              <a:pPr>
                <a:defRPr/>
              </a:pPr>
              <a:t>‹#›</a:t>
            </a:fld>
            <a:endParaRPr lang="en-US" dirty="0">
              <a:solidFill>
                <a:srgbClr val="4B4B4B"/>
              </a:solidFill>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4"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F64BFC2-010E-40E6-B87B-0AD8E1412628}"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8CEFACAF-4EA9-46E6-994F-532DABA6F09C}"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49F7AAD-D659-4CA5-99E7-267829968690}"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526AE028-743F-4B91-BB3A-F5592832BE61}"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4163D2D-6C7B-4827-8CA8-B08205CA4E29}"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73C467F-16A6-4179-B72A-220B3389AD25}"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3D9BDDB-1E06-4576-8FB8-7B779D0153D6}"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1" y="506415"/>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6" y="506415"/>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A394D5D-66F4-4750-994C-EDDAA9A4AE1F}" type="slidenum">
              <a:rPr lang="en-US">
                <a:solidFill>
                  <a:srgbClr val="4B4B4B"/>
                </a:solidFill>
              </a:rPr>
              <a:pPr>
                <a:defRPr/>
              </a:pPr>
              <a:t>‹#›</a:t>
            </a:fld>
            <a:endParaRPr lang="en-US">
              <a:solidFill>
                <a:srgbClr val="4B4B4B"/>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solidFill>
        <a:effectLst/>
      </p:bgPr>
    </p:bg>
    <p:spTree>
      <p:nvGrpSpPr>
        <p:cNvPr id="1" name=""/>
        <p:cNvGrpSpPr/>
        <p:nvPr/>
      </p:nvGrpSpPr>
      <p:grpSpPr>
        <a:xfrm>
          <a:off x="0" y="0"/>
          <a:ext cx="0" cy="0"/>
          <a:chOff x="0" y="0"/>
          <a:chExt cx="0" cy="0"/>
        </a:xfrm>
      </p:grpSpPr>
      <p:pic>
        <p:nvPicPr>
          <p:cNvPr id="3" name="Picture 7" descr="hc_DividerGraphBG_blue"/>
          <p:cNvPicPr>
            <a:picLocks noChangeAspect="1" noChangeArrowheads="1"/>
          </p:cNvPicPr>
          <p:nvPr/>
        </p:nvPicPr>
        <p:blipFill>
          <a:blip r:embed="rId2" cstate="print"/>
          <a:srcRect/>
          <a:stretch>
            <a:fillRect/>
          </a:stretch>
        </p:blipFill>
        <p:spPr bwMode="ltGray">
          <a:xfrm>
            <a:off x="0" y="0"/>
            <a:ext cx="9144000" cy="6858000"/>
          </a:xfrm>
          <a:prstGeom prst="rect">
            <a:avLst/>
          </a:prstGeom>
          <a:noFill/>
          <a:ln w="9525">
            <a:noFill/>
            <a:miter lim="800000"/>
            <a:headEnd/>
            <a:tailEnd/>
          </a:ln>
        </p:spPr>
      </p:pic>
      <p:sp>
        <p:nvSpPr>
          <p:cNvPr id="12291" name="Rectangle 3"/>
          <p:cNvSpPr>
            <a:spLocks noGrp="1" noChangeArrowheads="1"/>
          </p:cNvSpPr>
          <p:nvPr>
            <p:ph type="ctrTitle"/>
          </p:nvPr>
        </p:nvSpPr>
        <p:spPr>
          <a:xfrm>
            <a:off x="898527" y="1538289"/>
            <a:ext cx="7388225" cy="4035425"/>
          </a:xfrm>
        </p:spPr>
        <p:txBody>
          <a:bodyPr anchor="t"/>
          <a:lstStyle>
            <a:lvl1pPr>
              <a:lnSpc>
                <a:spcPct val="90000"/>
              </a:lnSpc>
              <a:defRPr sz="4000"/>
            </a:lvl1pPr>
          </a:lstStyle>
          <a:p>
            <a:r>
              <a:rPr lang="en-US" altLang="ja-JP"/>
              <a:t>Click to edit Master title style</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ftr" sz="quarter" idx="10"/>
          </p:nvPr>
        </p:nvSpPr>
        <p:spPr/>
        <p:txBody>
          <a:bodyPr/>
          <a:lstStyle>
            <a:lvl1pPr>
              <a:defRPr/>
            </a:lvl1pPr>
          </a:lstStyle>
          <a:p>
            <a:endParaRPr lang="en-US" altLang="zh-CN"/>
          </a:p>
        </p:txBody>
      </p:sp>
      <p:sp>
        <p:nvSpPr>
          <p:cNvPr id="5" name="Rectangle 6"/>
          <p:cNvSpPr>
            <a:spLocks noGrp="1" noChangeArrowheads="1"/>
          </p:cNvSpPr>
          <p:nvPr>
            <p:ph type="sldNum" sz="quarter" idx="11"/>
          </p:nvPr>
        </p:nvSpPr>
        <p:spPr/>
        <p:txBody>
          <a:bodyPr/>
          <a:lstStyle>
            <a:lvl1pPr>
              <a:defRPr/>
            </a:lvl1pPr>
          </a:lstStyle>
          <a:p>
            <a:fld id="{4BE12391-0D6C-4DDE-BCFE-FD321883D6EE}" type="slidenum">
              <a:rPr lang="en-US" altLang="zh-CN"/>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38E14DCE-6B6A-4A33-B99A-6CB201BC85DF}" type="slidenum">
              <a:rPr lang="en-US">
                <a:solidFill>
                  <a:srgbClr val="4B4B4B"/>
                </a:solidFill>
              </a:rPr>
              <a:pPr>
                <a:defRPr/>
              </a:pPr>
              <a:t>‹#›</a:t>
            </a:fld>
            <a:endParaRPr lang="en-US" dirty="0">
              <a:solidFill>
                <a:srgbClr val="4B4B4B"/>
              </a:solidFill>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endParaRPr lang="en-US" altLang="zh-CN"/>
          </a:p>
        </p:txBody>
      </p:sp>
      <p:sp>
        <p:nvSpPr>
          <p:cNvPr id="5" name="Rectangle 6"/>
          <p:cNvSpPr>
            <a:spLocks noGrp="1" noChangeArrowheads="1"/>
          </p:cNvSpPr>
          <p:nvPr>
            <p:ph type="sldNum" sz="quarter" idx="11"/>
          </p:nvPr>
        </p:nvSpPr>
        <p:spPr/>
        <p:txBody>
          <a:bodyPr/>
          <a:lstStyle>
            <a:lvl1pPr>
              <a:defRPr/>
            </a:lvl1pPr>
          </a:lstStyle>
          <a:p>
            <a:fld id="{D7B87D4F-00A0-43DE-A62A-4E5C56499FA8}" type="slidenum">
              <a:rPr lang="en-US" altLang="zh-CN"/>
              <a:pPr/>
              <a:t>‹#›</a:t>
            </a:fld>
            <a:endParaRPr lang="en-US" altLang="zh-CN"/>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p:txBody>
          <a:bodyPr/>
          <a:lstStyle>
            <a:lvl1pPr>
              <a:defRPr/>
            </a:lvl1pPr>
          </a:lstStyle>
          <a:p>
            <a:endParaRPr lang="en-US" altLang="zh-CN"/>
          </a:p>
        </p:txBody>
      </p:sp>
      <p:sp>
        <p:nvSpPr>
          <p:cNvPr id="5" name="Rectangle 6"/>
          <p:cNvSpPr>
            <a:spLocks noGrp="1" noChangeArrowheads="1"/>
          </p:cNvSpPr>
          <p:nvPr>
            <p:ph type="sldNum" sz="quarter" idx="11"/>
          </p:nvPr>
        </p:nvSpPr>
        <p:spPr/>
        <p:txBody>
          <a:bodyPr/>
          <a:lstStyle>
            <a:lvl1pPr>
              <a:defRPr/>
            </a:lvl1pPr>
          </a:lstStyle>
          <a:p>
            <a:fld id="{FBF28F81-CFE5-467B-9EFB-0CEAD57BF80F}" type="slidenum">
              <a:rPr lang="en-US" altLang="zh-CN"/>
              <a:pPr/>
              <a:t>‹#›</a:t>
            </a:fld>
            <a:endParaRPr lang="en-US" altLang="zh-CN"/>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8364"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p:txBody>
          <a:bodyPr/>
          <a:lstStyle>
            <a:lvl1pPr>
              <a:defRPr/>
            </a:lvl1pPr>
          </a:lstStyle>
          <a:p>
            <a:endParaRPr lang="en-US" altLang="zh-CN"/>
          </a:p>
        </p:txBody>
      </p:sp>
      <p:sp>
        <p:nvSpPr>
          <p:cNvPr id="6" name="Rectangle 6"/>
          <p:cNvSpPr>
            <a:spLocks noGrp="1" noChangeArrowheads="1"/>
          </p:cNvSpPr>
          <p:nvPr>
            <p:ph type="sldNum" sz="quarter" idx="11"/>
          </p:nvPr>
        </p:nvSpPr>
        <p:spPr/>
        <p:txBody>
          <a:bodyPr/>
          <a:lstStyle>
            <a:lvl1pPr>
              <a:defRPr/>
            </a:lvl1pPr>
          </a:lstStyle>
          <a:p>
            <a:fld id="{493F5F65-AF3C-487B-AC3B-4167979A7AC4}" type="slidenum">
              <a:rPr lang="en-US" altLang="zh-CN"/>
              <a:pPr/>
              <a:t>‹#›</a:t>
            </a:fld>
            <a:endParaRPr lang="en-US" altLang="zh-CN"/>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p:txBody>
          <a:bodyPr/>
          <a:lstStyle>
            <a:lvl1pPr>
              <a:defRPr/>
            </a:lvl1pPr>
          </a:lstStyle>
          <a:p>
            <a:endParaRPr lang="en-US" altLang="zh-CN"/>
          </a:p>
        </p:txBody>
      </p:sp>
      <p:sp>
        <p:nvSpPr>
          <p:cNvPr id="8" name="Rectangle 6"/>
          <p:cNvSpPr>
            <a:spLocks noGrp="1" noChangeArrowheads="1"/>
          </p:cNvSpPr>
          <p:nvPr>
            <p:ph type="sldNum" sz="quarter" idx="11"/>
          </p:nvPr>
        </p:nvSpPr>
        <p:spPr/>
        <p:txBody>
          <a:bodyPr/>
          <a:lstStyle>
            <a:lvl1pPr>
              <a:defRPr/>
            </a:lvl1pPr>
          </a:lstStyle>
          <a:p>
            <a:fld id="{26EB3F74-74E8-4194-9304-77D21918C991}" type="slidenum">
              <a:rPr lang="en-US" altLang="zh-CN"/>
              <a:pPr/>
              <a:t>‹#›</a:t>
            </a:fld>
            <a:endParaRPr lang="en-US" altLang="zh-CN"/>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p:txBody>
          <a:bodyPr/>
          <a:lstStyle>
            <a:lvl1pPr>
              <a:defRPr/>
            </a:lvl1pPr>
          </a:lstStyle>
          <a:p>
            <a:endParaRPr lang="en-US" altLang="zh-CN"/>
          </a:p>
        </p:txBody>
      </p:sp>
      <p:sp>
        <p:nvSpPr>
          <p:cNvPr id="4" name="Rectangle 6"/>
          <p:cNvSpPr>
            <a:spLocks noGrp="1" noChangeArrowheads="1"/>
          </p:cNvSpPr>
          <p:nvPr>
            <p:ph type="sldNum" sz="quarter" idx="11"/>
          </p:nvPr>
        </p:nvSpPr>
        <p:spPr/>
        <p:txBody>
          <a:bodyPr/>
          <a:lstStyle>
            <a:lvl1pPr>
              <a:defRPr/>
            </a:lvl1pPr>
          </a:lstStyle>
          <a:p>
            <a:fld id="{4F43755A-0E90-44DE-9F8A-1867F5DBD62B}" type="slidenum">
              <a:rPr lang="en-US" altLang="zh-CN"/>
              <a:pPr/>
              <a:t>‹#›</a:t>
            </a:fld>
            <a:endParaRPr lang="en-US" altLang="zh-CN"/>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endParaRPr lang="en-US" altLang="zh-CN"/>
          </a:p>
        </p:txBody>
      </p:sp>
      <p:sp>
        <p:nvSpPr>
          <p:cNvPr id="3" name="Rectangle 6"/>
          <p:cNvSpPr>
            <a:spLocks noGrp="1" noChangeArrowheads="1"/>
          </p:cNvSpPr>
          <p:nvPr>
            <p:ph type="sldNum" sz="quarter" idx="11"/>
          </p:nvPr>
        </p:nvSpPr>
        <p:spPr/>
        <p:txBody>
          <a:bodyPr/>
          <a:lstStyle>
            <a:lvl1pPr>
              <a:defRPr/>
            </a:lvl1pPr>
          </a:lstStyle>
          <a:p>
            <a:fld id="{B5076697-D011-4AB3-9F07-37D9066012AD}" type="slidenum">
              <a:rPr lang="en-US" altLang="zh-CN"/>
              <a:pPr/>
              <a:t>‹#›</a:t>
            </a:fld>
            <a:endParaRPr lang="en-US" altLang="zh-CN"/>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p:txBody>
          <a:bodyPr/>
          <a:lstStyle>
            <a:lvl1pPr>
              <a:defRPr/>
            </a:lvl1pPr>
          </a:lstStyle>
          <a:p>
            <a:endParaRPr lang="en-US" altLang="zh-CN"/>
          </a:p>
        </p:txBody>
      </p:sp>
      <p:sp>
        <p:nvSpPr>
          <p:cNvPr id="6" name="Rectangle 6"/>
          <p:cNvSpPr>
            <a:spLocks noGrp="1" noChangeArrowheads="1"/>
          </p:cNvSpPr>
          <p:nvPr>
            <p:ph type="sldNum" sz="quarter" idx="11"/>
          </p:nvPr>
        </p:nvSpPr>
        <p:spPr/>
        <p:txBody>
          <a:bodyPr/>
          <a:lstStyle>
            <a:lvl1pPr>
              <a:defRPr/>
            </a:lvl1pPr>
          </a:lstStyle>
          <a:p>
            <a:fld id="{547845BF-2477-49AE-A7CF-446C1CB8F731}" type="slidenum">
              <a:rPr lang="en-US" altLang="zh-CN"/>
              <a:pPr/>
              <a:t>‹#›</a:t>
            </a:fld>
            <a:endParaRPr lang="en-US" altLang="zh-CN"/>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p:txBody>
          <a:bodyPr/>
          <a:lstStyle>
            <a:lvl1pPr>
              <a:defRPr/>
            </a:lvl1pPr>
          </a:lstStyle>
          <a:p>
            <a:endParaRPr lang="en-US" altLang="zh-CN"/>
          </a:p>
        </p:txBody>
      </p:sp>
      <p:sp>
        <p:nvSpPr>
          <p:cNvPr id="6" name="Rectangle 6"/>
          <p:cNvSpPr>
            <a:spLocks noGrp="1" noChangeArrowheads="1"/>
          </p:cNvSpPr>
          <p:nvPr>
            <p:ph type="sldNum" sz="quarter" idx="11"/>
          </p:nvPr>
        </p:nvSpPr>
        <p:spPr/>
        <p:txBody>
          <a:bodyPr/>
          <a:lstStyle>
            <a:lvl1pPr>
              <a:defRPr/>
            </a:lvl1pPr>
          </a:lstStyle>
          <a:p>
            <a:fld id="{42CF5BE1-7516-4D1F-B2B8-FA5909EA4E27}" type="slidenum">
              <a:rPr lang="en-US" altLang="zh-CN"/>
              <a:pPr/>
              <a:t>‹#›</a:t>
            </a:fld>
            <a:endParaRPr lang="en-US" altLang="zh-CN"/>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endParaRPr lang="en-US" altLang="zh-CN"/>
          </a:p>
        </p:txBody>
      </p:sp>
      <p:sp>
        <p:nvSpPr>
          <p:cNvPr id="5" name="Rectangle 6"/>
          <p:cNvSpPr>
            <a:spLocks noGrp="1" noChangeArrowheads="1"/>
          </p:cNvSpPr>
          <p:nvPr>
            <p:ph type="sldNum" sz="quarter" idx="11"/>
          </p:nvPr>
        </p:nvSpPr>
        <p:spPr/>
        <p:txBody>
          <a:bodyPr/>
          <a:lstStyle>
            <a:lvl1pPr>
              <a:defRPr/>
            </a:lvl1pPr>
          </a:lstStyle>
          <a:p>
            <a:fld id="{9A92D14D-E288-4242-934E-4EB840A4FDBD}" type="slidenum">
              <a:rPr lang="en-US" altLang="zh-CN"/>
              <a:pPr/>
              <a:t>‹#›</a:t>
            </a:fld>
            <a:endParaRPr lang="en-US" altLang="zh-CN"/>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45251" y="506415"/>
            <a:ext cx="1841500" cy="55895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7576" y="506415"/>
            <a:ext cx="5375275" cy="55895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endParaRPr lang="en-US" altLang="zh-CN"/>
          </a:p>
        </p:txBody>
      </p:sp>
      <p:sp>
        <p:nvSpPr>
          <p:cNvPr id="5" name="Rectangle 6"/>
          <p:cNvSpPr>
            <a:spLocks noGrp="1" noChangeArrowheads="1"/>
          </p:cNvSpPr>
          <p:nvPr>
            <p:ph type="sldNum" sz="quarter" idx="11"/>
          </p:nvPr>
        </p:nvSpPr>
        <p:spPr/>
        <p:txBody>
          <a:bodyPr/>
          <a:lstStyle>
            <a:lvl1pPr>
              <a:defRPr/>
            </a:lvl1pPr>
          </a:lstStyle>
          <a:p>
            <a:fld id="{28A765F7-CAA5-43D6-BC5D-7309487090C4}" type="slidenum">
              <a:rPr lang="en-US" altLang="zh-CN"/>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0405876A-199A-4A28-AE06-12A6A31F8E92}" type="slidenum">
              <a:rPr lang="en-US">
                <a:solidFill>
                  <a:srgbClr val="4B4B4B"/>
                </a:solidFill>
              </a:rPr>
              <a:pPr>
                <a:defRPr/>
              </a:pPr>
              <a:t>‹#›</a:t>
            </a:fld>
            <a:endParaRPr lang="en-US" dirty="0">
              <a:solidFill>
                <a:srgbClr val="4B4B4B"/>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917576" y="506415"/>
            <a:ext cx="7369175" cy="55895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5"/>
          <p:cNvSpPr>
            <a:spLocks noGrp="1" noChangeArrowheads="1"/>
          </p:cNvSpPr>
          <p:nvPr>
            <p:ph type="ftr" sz="quarter" idx="10"/>
          </p:nvPr>
        </p:nvSpPr>
        <p:spPr/>
        <p:txBody>
          <a:bodyPr/>
          <a:lstStyle>
            <a:lvl1pPr>
              <a:defRPr/>
            </a:lvl1pPr>
          </a:lstStyle>
          <a:p>
            <a:endParaRPr lang="en-US" altLang="zh-CN"/>
          </a:p>
        </p:txBody>
      </p:sp>
      <p:sp>
        <p:nvSpPr>
          <p:cNvPr id="4" name="Rectangle 6"/>
          <p:cNvSpPr>
            <a:spLocks noGrp="1" noChangeArrowheads="1"/>
          </p:cNvSpPr>
          <p:nvPr>
            <p:ph type="sldNum" sz="quarter" idx="11"/>
          </p:nvPr>
        </p:nvSpPr>
        <p:spPr/>
        <p:txBody>
          <a:bodyPr/>
          <a:lstStyle>
            <a:lvl1pPr>
              <a:defRPr/>
            </a:lvl1pPr>
          </a:lstStyle>
          <a:p>
            <a:fld id="{E0D7A0C3-FFBF-4E46-A1A6-95390BC8A2E5}" type="slidenum">
              <a:rPr lang="en-US" altLang="zh-CN"/>
              <a:pPr/>
              <a:t>‹#›</a:t>
            </a:fld>
            <a:endParaRPr lang="en-US" altLang="zh-CN"/>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2"/>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8200" y="1600202"/>
            <a:ext cx="4038600" cy="4525963"/>
          </a:xfrm>
        </p:spPr>
        <p:txBody>
          <a:bodyPr/>
          <a:lstStyle/>
          <a:p>
            <a:pPr lvl="0"/>
            <a:endParaRPr lang="zh-CN" altLang="en-US" noProof="0" smtClean="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7576" y="506413"/>
            <a:ext cx="7369175" cy="83661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7575" y="1525588"/>
            <a:ext cx="3608388" cy="45704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8364" y="1525588"/>
            <a:ext cx="3608387" cy="45704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p:txBody>
          <a:bodyPr/>
          <a:lstStyle>
            <a:lvl1pPr>
              <a:defRPr/>
            </a:lvl1pPr>
          </a:lstStyle>
          <a:p>
            <a:endParaRPr lang="en-US" altLang="zh-CN"/>
          </a:p>
        </p:txBody>
      </p:sp>
      <p:sp>
        <p:nvSpPr>
          <p:cNvPr id="6" name="Rectangle 6"/>
          <p:cNvSpPr>
            <a:spLocks noGrp="1" noChangeArrowheads="1"/>
          </p:cNvSpPr>
          <p:nvPr>
            <p:ph type="sldNum" sz="quarter" idx="11"/>
          </p:nvPr>
        </p:nvSpPr>
        <p:spPr/>
        <p:txBody>
          <a:bodyPr/>
          <a:lstStyle>
            <a:lvl1pPr>
              <a:defRPr/>
            </a:lvl1pPr>
          </a:lstStyle>
          <a:p>
            <a:fld id="{C9AD6EEB-DE6A-4EB5-A3FD-2A24DBD89053}" type="slidenum">
              <a:rPr lang="en-US" altLang="zh-CN"/>
              <a:pPr/>
              <a:t>‹#›</a:t>
            </a:fld>
            <a:endParaRPr lang="en-US" altLang="zh-CN"/>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0" y="1600200"/>
            <a:ext cx="4876800" cy="4267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p:nvPr>
        </p:nvSpPr>
        <p:spPr>
          <a:xfrm>
            <a:off x="457200" y="1600200"/>
            <a:ext cx="3124200" cy="4267200"/>
          </a:xfrm>
          <a:prstGeom prst="rect">
            <a:avLst/>
          </a:prstGeom>
          <a:solidFill>
            <a:srgbClr val="F2F2F2">
              <a:alpha val="50000"/>
            </a:srgbClr>
          </a:solidFill>
          <a:ln>
            <a:noFill/>
          </a:ln>
        </p:spPr>
        <p:txBody>
          <a:bodyPr lIns="91440" tIns="45720"/>
          <a:lstStyle>
            <a:lvl1pPr algn="l">
              <a:buNone/>
              <a:defRPr sz="1200" baseline="0">
                <a:solidFill>
                  <a:schemeClr val="tx1">
                    <a:lumMod val="60000"/>
                    <a:lumOff val="40000"/>
                  </a:schemeClr>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4"/>
          <p:cNvSpPr>
            <a:spLocks noGrp="1" noChangeArrowheads="1"/>
          </p:cNvSpPr>
          <p:nvPr>
            <p:ph type="ftr" sz="quarter" idx="13"/>
          </p:nvPr>
        </p:nvSpPr>
        <p:spPr>
          <a:ln/>
        </p:spPr>
        <p:txBody>
          <a:bodyPr/>
          <a:lstStyle>
            <a:lvl1pPr>
              <a:defRPr/>
            </a:lvl1pPr>
          </a:lstStyle>
          <a:p>
            <a:pPr>
              <a:defRPr/>
            </a:pPr>
            <a:endParaRPr lang="en-US">
              <a:solidFill>
                <a:srgbClr val="FFFFFF"/>
              </a:solidFill>
            </a:endParaRPr>
          </a:p>
        </p:txBody>
      </p:sp>
      <p:sp>
        <p:nvSpPr>
          <p:cNvPr id="6" name="Slide Number Placeholder 12"/>
          <p:cNvSpPr>
            <a:spLocks noGrp="1"/>
          </p:cNvSpPr>
          <p:nvPr>
            <p:ph type="sldNum" sz="quarter" idx="14"/>
          </p:nvPr>
        </p:nvSpPr>
        <p:spPr/>
        <p:txBody>
          <a:bodyPr/>
          <a:lstStyle>
            <a:lvl1pPr>
              <a:defRPr/>
            </a:lvl1pPr>
          </a:lstStyle>
          <a:p>
            <a:fld id="{80DC9A8B-D155-45FD-BF8E-34F55379B5F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996945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6" descr="tr_hrz_rgb_pos"/>
          <p:cNvPicPr>
            <a:picLocks noChangeAspect="1" noChangeArrowheads="1"/>
          </p:cNvPicPr>
          <p:nvPr/>
        </p:nvPicPr>
        <p:blipFill>
          <a:blip r:embed="rId2" cstate="print"/>
          <a:srcRect b="20636"/>
          <a:stretch>
            <a:fillRect/>
          </a:stretch>
        </p:blipFill>
        <p:spPr bwMode="auto">
          <a:xfrm>
            <a:off x="6048377" y="5976938"/>
            <a:ext cx="2733675" cy="696912"/>
          </a:xfrm>
          <a:prstGeom prst="rect">
            <a:avLst/>
          </a:prstGeom>
          <a:noFill/>
          <a:ln w="9525">
            <a:noFill/>
            <a:miter lim="800000"/>
            <a:headEnd/>
            <a:tailEnd/>
          </a:ln>
        </p:spPr>
      </p:pic>
      <p:pic>
        <p:nvPicPr>
          <p:cNvPr id="5" name="Picture 9" descr="tr_zhs_dl_hrz_4cs_pos"/>
          <p:cNvPicPr>
            <a:picLocks noChangeAspect="1" noChangeArrowheads="1"/>
          </p:cNvPicPr>
          <p:nvPr/>
        </p:nvPicPr>
        <p:blipFill>
          <a:blip r:embed="rId3" cstate="print"/>
          <a:srcRect l="6651" t="18956" r="6943" b="24164"/>
          <a:stretch>
            <a:fillRect/>
          </a:stretch>
        </p:blipFill>
        <p:spPr bwMode="auto">
          <a:xfrm>
            <a:off x="6010275" y="5938838"/>
            <a:ext cx="2808288" cy="649287"/>
          </a:xfrm>
          <a:prstGeom prst="rect">
            <a:avLst/>
          </a:prstGeom>
          <a:noFill/>
          <a:ln w="9525">
            <a:noFill/>
            <a:miter lim="800000"/>
            <a:headEnd/>
            <a:tailEnd/>
          </a:ln>
        </p:spPr>
      </p:pic>
      <p:sp>
        <p:nvSpPr>
          <p:cNvPr id="6" name="Line 4"/>
          <p:cNvSpPr>
            <a:spLocks noChangeShapeType="1"/>
          </p:cNvSpPr>
          <p:nvPr/>
        </p:nvSpPr>
        <p:spPr bwMode="auto">
          <a:xfrm>
            <a:off x="355603" y="4321175"/>
            <a:ext cx="84105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a:solidFill>
                <a:srgbClr val="4B4B4B"/>
              </a:solidFill>
              <a:latin typeface="Arial"/>
              <a:cs typeface="Arial" charset="0"/>
            </a:endParaRPr>
          </a:p>
        </p:txBody>
      </p:sp>
      <p:pic>
        <p:nvPicPr>
          <p:cNvPr id="7" name="Picture 4" descr="december7.jpg"/>
          <p:cNvPicPr>
            <a:picLocks noChangeAspect="1"/>
          </p:cNvPicPr>
          <p:nvPr userDrawn="1"/>
        </p:nvPicPr>
        <p:blipFill>
          <a:blip r:embed="rId4" cstate="print"/>
          <a:srcRect/>
          <a:stretch>
            <a:fillRect/>
          </a:stretch>
        </p:blipFill>
        <p:spPr bwMode="auto">
          <a:xfrm>
            <a:off x="338138" y="374652"/>
            <a:ext cx="8474075" cy="3121025"/>
          </a:xfrm>
          <a:prstGeom prst="rect">
            <a:avLst/>
          </a:prstGeom>
          <a:noFill/>
          <a:ln w="9525">
            <a:noFill/>
            <a:miter lim="800000"/>
            <a:headEnd/>
            <a:tailEnd/>
          </a:ln>
        </p:spPr>
      </p:pic>
      <p:sp>
        <p:nvSpPr>
          <p:cNvPr id="16386" name="Rectangle 2"/>
          <p:cNvSpPr>
            <a:spLocks noGrp="1" noChangeArrowheads="1"/>
          </p:cNvSpPr>
          <p:nvPr>
            <p:ph type="ctrTitle"/>
          </p:nvPr>
        </p:nvSpPr>
        <p:spPr>
          <a:xfrm>
            <a:off x="361951" y="3448050"/>
            <a:ext cx="8382000" cy="819150"/>
          </a:xfrm>
        </p:spPr>
        <p:txBody>
          <a:bodyPr/>
          <a:lstStyle>
            <a:lvl1pPr>
              <a:defRPr sz="3200"/>
            </a:lvl1pPr>
          </a:lstStyle>
          <a:p>
            <a:r>
              <a:rPr lang="zh-CN" altLang="en-US" smtClean="0"/>
              <a:t>单击此处编辑母版标题样式</a:t>
            </a:r>
            <a:endParaRPr lang="en-US" altLang="zh-CN"/>
          </a:p>
        </p:txBody>
      </p:sp>
      <p:sp>
        <p:nvSpPr>
          <p:cNvPr id="16387" name="Rectangle 3"/>
          <p:cNvSpPr>
            <a:spLocks noGrp="1" noChangeArrowheads="1"/>
          </p:cNvSpPr>
          <p:nvPr>
            <p:ph type="subTitle" idx="1"/>
          </p:nvPr>
        </p:nvSpPr>
        <p:spPr>
          <a:xfrm>
            <a:off x="361951" y="4435477"/>
            <a:ext cx="8382000" cy="1279525"/>
          </a:xfrm>
        </p:spPr>
        <p:txBody>
          <a:bodyPr rIns="0"/>
          <a:lstStyle>
            <a:lvl1pPr marL="0" indent="0">
              <a:lnSpc>
                <a:spcPct val="90000"/>
              </a:lnSpc>
              <a:spcBef>
                <a:spcPct val="0"/>
              </a:spcBef>
              <a:buFontTx/>
              <a:buNone/>
              <a:defRPr sz="1800"/>
            </a:lvl1pPr>
          </a:lstStyle>
          <a:p>
            <a:r>
              <a:rPr lang="zh-CN" altLang="en-US" smtClean="0"/>
              <a:t>单击此处编辑母版副标题样式</a:t>
            </a:r>
            <a:endParaRPr lang="en-US" altLang="zh-C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zh-CN" altLang="zh-CN"/>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4F834700-8C8E-44CE-91AC-B17532C6FA6B}" type="slidenum">
              <a:rPr lang="en-US" altLang="zh-CN"/>
              <a:pPr>
                <a:defRPr/>
              </a:pPr>
              <a:t>‹#›</a:t>
            </a:fld>
            <a:endParaRPr lang="en-US" altLang="zh-C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zh-CN" altLang="zh-CN"/>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BEC308E0-8240-4865-A049-FA66D355C01D}" type="slidenum">
              <a:rPr lang="en-US" altLang="zh-CN"/>
              <a:pPr>
                <a:defRPr/>
              </a:pPr>
              <a:t>‹#›</a:t>
            </a:fld>
            <a:endParaRPr lang="en-US" altLang="zh-C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78364"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zh-CN" altLang="zh-CN"/>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BE24A045-34D7-4CB0-B039-585BE2D5BED0}" type="slidenum">
              <a:rPr lang="en-US" altLang="zh-CN"/>
              <a:pPr>
                <a:defRPr/>
              </a:pPr>
              <a:t>‹#›</a:t>
            </a:fld>
            <a:endParaRPr lang="en-US" altLang="zh-C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zh-CN" altLang="zh-CN"/>
          </a:p>
        </p:txBody>
      </p:sp>
      <p:sp>
        <p:nvSpPr>
          <p:cNvPr id="8"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51970963-6313-4BE8-8F87-62EED0E6252C}" type="slidenum">
              <a:rPr lang="en-US" altLang="zh-CN"/>
              <a:pPr>
                <a:defRPr/>
              </a:pPr>
              <a:t>‹#›</a:t>
            </a:fld>
            <a:endParaRPr lang="en-US" altLang="zh-C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zh-CN" altLang="zh-CN"/>
          </a:p>
        </p:txBody>
      </p:sp>
      <p:sp>
        <p:nvSpPr>
          <p:cNvPr id="4"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3B26CE2D-6129-4CE1-B698-CF6BD12001FA}"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DB25EEAA-2710-46C8-BF45-5E9CDB634BCA}" type="slidenum">
              <a:rPr lang="en-US">
                <a:solidFill>
                  <a:srgbClr val="4B4B4B"/>
                </a:solidFill>
              </a:rPr>
              <a:pPr>
                <a:defRPr/>
              </a:pPr>
              <a:t>‹#›</a:t>
            </a:fld>
            <a:endParaRPr lang="en-US" dirty="0">
              <a:solidFill>
                <a:srgbClr val="4B4B4B"/>
              </a:solidFill>
            </a:endParaRPr>
          </a:p>
        </p:txBody>
      </p:sp>
    </p:spTree>
  </p:cSld>
  <p:clrMapOvr>
    <a:masterClrMapping/>
  </p:clrMapOv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zh-CN" altLang="zh-CN"/>
          </a:p>
        </p:txBody>
      </p:sp>
      <p:sp>
        <p:nvSpPr>
          <p:cNvPr id="3"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43D860B6-EC38-4D68-ABF5-0FA582A0E081}" type="slidenum">
              <a:rPr lang="en-US" altLang="zh-CN"/>
              <a:pPr>
                <a:defRPr/>
              </a:pPr>
              <a:t>‹#›</a:t>
            </a:fld>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zh-CN" altLang="zh-CN"/>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DF732650-4133-44DD-B666-10A0F6959E2F}" type="slidenum">
              <a:rPr lang="en-US" altLang="zh-CN"/>
              <a:pPr>
                <a:defRPr/>
              </a:pPr>
              <a:t>‹#›</a:t>
            </a:fld>
            <a:endParaRPr lang="en-US" altLang="zh-C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zh-CN" altLang="zh-CN"/>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DF6F3A78-5DB8-4C87-9E9F-51C05E95477D}" type="slidenum">
              <a:rPr lang="en-US" altLang="zh-CN"/>
              <a:pPr>
                <a:defRPr/>
              </a:pPr>
              <a:t>‹#›</a:t>
            </a:fld>
            <a:endParaRPr lang="en-US" altLang="zh-C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zh-CN" altLang="zh-CN"/>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2E537AA6-80BE-4998-803A-30162D2AE9A8}" type="slidenum">
              <a:rPr lang="en-US" altLang="zh-CN"/>
              <a:pPr>
                <a:defRPr/>
              </a:pPr>
              <a:t>‹#›</a:t>
            </a:fld>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1" y="506415"/>
            <a:ext cx="1841500" cy="558958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917576" y="506415"/>
            <a:ext cx="5375275" cy="55895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zh-CN" altLang="zh-CN"/>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11857ED3-CFCB-44E3-AF2B-C6B409518780}" type="slidenum">
              <a:rPr lang="en-US" altLang="zh-CN"/>
              <a:pPr>
                <a:defRPr/>
              </a:pPr>
              <a:t>‹#›</a:t>
            </a:fld>
            <a:endParaRPr lang="en-US"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00115" y="333377"/>
            <a:ext cx="7369175" cy="83661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7575" y="1525588"/>
            <a:ext cx="3608388" cy="45704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8364" y="1525588"/>
            <a:ext cx="3608387" cy="45704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zh-CN"/>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B96162B1-D6FF-404D-93DF-EDEFACDCF450}" type="slidenum">
              <a:rPr lang="zh-CN" altLang="en-US"/>
              <a:pPr>
                <a:defRPr/>
              </a:pPr>
              <a:t>‹#›</a:t>
            </a:fld>
            <a:endParaRPr lang="en-US" altLang="zh-C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ltLang="zh-CN"/>
              <a:t>Click to edit Master title style</a:t>
            </a:r>
            <a:endParaRPr lang="zh-CN" altLang="en-US"/>
          </a:p>
        </p:txBody>
      </p:sp>
      <p:sp>
        <p:nvSpPr>
          <p:cNvPr id="3" name="Text Placeholder 2"/>
          <p:cNvSpPr>
            <a:spLocks noGrp="1"/>
          </p:cNvSpPr>
          <p:nvPr>
            <p:ph type="body" idx="1"/>
          </p:nvPr>
        </p:nvSpPr>
        <p:spPr/>
        <p:txBody>
          <a:bodyPr rtlCol="0"/>
          <a:lstStyle/>
          <a:p>
            <a:pPr lvl="0"/>
            <a:r>
              <a:rPr lang="en-US" altLang="zh-CN"/>
              <a:t>Click to edit Master text styles</a:t>
            </a:r>
            <a:endParaRPr lang="zh-CN"/>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00115" y="333377"/>
            <a:ext cx="7369175" cy="83661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7576" y="1525588"/>
            <a:ext cx="7369175" cy="4570412"/>
          </a:xfrm>
        </p:spPr>
        <p:txBody>
          <a:bodyPr/>
          <a:lstStyle/>
          <a:p>
            <a:pPr lvl="0"/>
            <a:endParaRPr lang="zh-CN" altLang="en-US" noProof="0" smtClean="0"/>
          </a:p>
        </p:txBody>
      </p:sp>
      <p:sp>
        <p:nvSpPr>
          <p:cNvPr id="4"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9548C8FD-E039-4FB2-B693-0E89100C15D4}" type="slidenum">
              <a:rPr lang="zh-CN" altLang="en-US"/>
              <a:pPr>
                <a:defRPr/>
              </a:pPr>
              <a:t>‹#›</a:t>
            </a:fld>
            <a:endParaRPr lang="en-US"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898527" y="1538289"/>
            <a:ext cx="7388225" cy="4035425"/>
          </a:xfrm>
        </p:spPr>
        <p:txBody>
          <a:bodyPr anchor="t"/>
          <a:lstStyle>
            <a:lvl1pPr>
              <a:lnSpc>
                <a:spcPct val="90000"/>
              </a:lnSpc>
              <a:defRPr sz="4000"/>
            </a:lvl1pPr>
          </a:lstStyle>
          <a:p>
            <a:r>
              <a:rPr lang="en-US" altLang="ja-JP"/>
              <a:t>Click to edit Master 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AB0B469-ED73-4A9A-826D-89EA58FED1F5}" type="slidenum">
              <a:rPr lang="en-US">
                <a:solidFill>
                  <a:srgbClr val="4B4B4B"/>
                </a:solidFill>
              </a:rPr>
              <a:pPr>
                <a:defRPr/>
              </a:pPr>
              <a:t>‹#›</a:t>
            </a:fld>
            <a:endParaRPr lang="en-US" dirty="0">
              <a:solidFill>
                <a:srgbClr val="4B4B4B"/>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EDB36A6A-5131-43D9-8587-75C66DF3DF35}" type="slidenum">
              <a:rPr lang="en-US">
                <a:solidFill>
                  <a:srgbClr val="4B4B4B"/>
                </a:solidFill>
              </a:rPr>
              <a:pPr>
                <a:defRPr/>
              </a:pPr>
              <a:t>‹#›</a:t>
            </a:fld>
            <a:endParaRPr lang="en-US" dirty="0">
              <a:solidFill>
                <a:srgbClr val="4B4B4B"/>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1.png"/><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7.jpe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36553" y="1530352"/>
            <a:ext cx="2162175" cy="461665"/>
          </a:xfrm>
          <a:prstGeom prst="rect">
            <a:avLst/>
          </a:prstGeom>
          <a:noFill/>
          <a:ln w="9525">
            <a:noFill/>
            <a:miter lim="800000"/>
            <a:headEnd/>
            <a:tailEnd/>
          </a:ln>
        </p:spPr>
        <p:txBody>
          <a:bodyPr>
            <a:spAutoFit/>
          </a:bodyPr>
          <a:lstStyle/>
          <a:p>
            <a:pPr marL="228600" indent="-228600">
              <a:spcBef>
                <a:spcPct val="50000"/>
              </a:spcBef>
              <a:buClr>
                <a:srgbClr val="FF8000"/>
              </a:buClr>
              <a:buFontTx/>
              <a:buChar char="•"/>
            </a:pPr>
            <a:endParaRPr lang="en-US" dirty="0">
              <a:solidFill>
                <a:srgbClr val="4B4B4B"/>
              </a:solidFill>
              <a:latin typeface="Arial" charset="0"/>
              <a:ea typeface="ＭＳ Ｐゴシック" pitchFamily="34" charset="-128"/>
              <a:cs typeface="Arial" charset="0"/>
            </a:endParaRPr>
          </a:p>
        </p:txBody>
      </p:sp>
      <p:pic>
        <p:nvPicPr>
          <p:cNvPr id="1027" name="Picture 3" descr="TR_SlideLogo_BW600"/>
          <p:cNvPicPr>
            <a:picLocks noChangeAspect="1" noChangeArrowheads="1"/>
          </p:cNvPicPr>
          <p:nvPr/>
        </p:nvPicPr>
        <p:blipFill>
          <a:blip r:embed="rId17" cstate="print"/>
          <a:srcRect/>
          <a:stretch>
            <a:fillRect/>
          </a:stretch>
        </p:blipFill>
        <p:spPr bwMode="auto">
          <a:xfrm>
            <a:off x="371475" y="6323015"/>
            <a:ext cx="1652588" cy="536575"/>
          </a:xfrm>
          <a:prstGeom prst="rect">
            <a:avLst/>
          </a:prstGeom>
          <a:noFill/>
          <a:ln w="9525">
            <a:noFill/>
            <a:miter lim="800000"/>
            <a:headEnd/>
            <a:tailEnd/>
          </a:ln>
        </p:spPr>
      </p:pic>
      <p:sp>
        <p:nvSpPr>
          <p:cNvPr id="15364" name="Rectangle 4"/>
          <p:cNvSpPr>
            <a:spLocks noGrp="1" noChangeArrowheads="1"/>
          </p:cNvSpPr>
          <p:nvPr>
            <p:ph type="ftr" sz="quarter" idx="3"/>
          </p:nvPr>
        </p:nvSpPr>
        <p:spPr bwMode="auto">
          <a:xfrm>
            <a:off x="3124201" y="6394452"/>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chemeClr val="bg1"/>
                </a:solidFill>
                <a:latin typeface="Arial" pitchFamily="-108" charset="0"/>
                <a:ea typeface="ＭＳ Ｐゴシック" pitchFamily="-108" charset="-128"/>
                <a:cs typeface="ＭＳ Ｐゴシック" pitchFamily="-108" charset="-128"/>
              </a:defRPr>
            </a:lvl1pPr>
          </a:lstStyle>
          <a:p>
            <a:pPr>
              <a:defRPr/>
            </a:pPr>
            <a:endParaRPr lang="en-US" dirty="0">
              <a:solidFill>
                <a:srgbClr val="FFFFFF"/>
              </a:solidFill>
            </a:endParaRPr>
          </a:p>
        </p:txBody>
      </p:sp>
      <p:sp>
        <p:nvSpPr>
          <p:cNvPr id="15365" name="Rectangle 5"/>
          <p:cNvSpPr>
            <a:spLocks noGrp="1" noChangeArrowheads="1"/>
          </p:cNvSpPr>
          <p:nvPr>
            <p:ph type="sldNum" sz="quarter" idx="4"/>
          </p:nvPr>
        </p:nvSpPr>
        <p:spPr bwMode="auto">
          <a:xfrm>
            <a:off x="8424863" y="6394452"/>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BB8EBA34-800F-4178-8464-EC043B376DAD}" type="slidenum">
              <a:rPr lang="en-US">
                <a:solidFill>
                  <a:srgbClr val="4B4B4B"/>
                </a:solidFill>
                <a:cs typeface="Arial" charset="0"/>
              </a:rPr>
              <a:pPr>
                <a:defRPr/>
              </a:pPr>
              <a:t>‹#›</a:t>
            </a:fld>
            <a:endParaRPr lang="en-US" dirty="0">
              <a:solidFill>
                <a:srgbClr val="4B4B4B"/>
              </a:solidFill>
              <a:cs typeface="Arial" charset="0"/>
            </a:endParaRPr>
          </a:p>
        </p:txBody>
      </p:sp>
      <p:sp>
        <p:nvSpPr>
          <p:cNvPr id="1030" name="Rectangle 6"/>
          <p:cNvSpPr>
            <a:spLocks noGrp="1" noChangeArrowheads="1"/>
          </p:cNvSpPr>
          <p:nvPr>
            <p:ph type="title"/>
          </p:nvPr>
        </p:nvSpPr>
        <p:spPr bwMode="auto">
          <a:xfrm>
            <a:off x="917576"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917576"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8" descr="slideMaster_Logo600"/>
          <p:cNvPicPr>
            <a:picLocks noChangeAspect="1" noChangeArrowheads="1"/>
          </p:cNvPicPr>
          <p:nvPr/>
        </p:nvPicPr>
        <p:blipFill>
          <a:blip r:embed="rId18" cstate="print"/>
          <a:srcRect/>
          <a:stretch>
            <a:fillRect/>
          </a:stretch>
        </p:blipFill>
        <p:spPr bwMode="hidden">
          <a:xfrm>
            <a:off x="371476" y="6323015"/>
            <a:ext cx="1644651" cy="528637"/>
          </a:xfrm>
          <a:prstGeom prst="rect">
            <a:avLst/>
          </a:prstGeom>
          <a:noFill/>
          <a:ln w="9525">
            <a:noFill/>
            <a:miter lim="800000"/>
            <a:headEnd/>
            <a:tailEnd/>
          </a:ln>
        </p:spPr>
      </p:pic>
      <p:sp>
        <p:nvSpPr>
          <p:cNvPr id="1033" name="Line 9"/>
          <p:cNvSpPr>
            <a:spLocks noChangeShapeType="1"/>
          </p:cNvSpPr>
          <p:nvPr/>
        </p:nvSpPr>
        <p:spPr bwMode="auto">
          <a:xfrm>
            <a:off x="917576" y="1365250"/>
            <a:ext cx="7369175" cy="0"/>
          </a:xfrm>
          <a:prstGeom prst="line">
            <a:avLst/>
          </a:prstGeom>
          <a:noFill/>
          <a:ln w="24130" cap="rnd">
            <a:solidFill>
              <a:schemeClr val="tx1"/>
            </a:solidFill>
            <a:prstDash val="sysDot"/>
            <a:round/>
            <a:headEnd/>
            <a:tailEnd/>
          </a:ln>
        </p:spPr>
        <p:txBody>
          <a:bodyPr/>
          <a:lstStyle/>
          <a:p>
            <a:endParaRPr lang="en-US" dirty="0">
              <a:solidFill>
                <a:srgbClr val="4B4B4B"/>
              </a:solidFill>
              <a:cs typeface="Arial" charset="0"/>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853" r:id="rId15"/>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0" fontAlgn="base" hangingPunct="0">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0" fontAlgn="base" hangingPunct="0">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0" fontAlgn="base" hangingPunct="0">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0" fontAlgn="base" hangingPunct="0">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ea typeface="ＭＳ Ｐゴシック" pitchFamily="-106" charset="-128"/>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ea typeface="ＭＳ Ｐゴシック" pitchFamily="-106" charset="-128"/>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ea typeface="ＭＳ Ｐゴシック" pitchFamily="-106" charset="-128"/>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ea typeface="ＭＳ Ｐゴシック" pitchFamily="-106" charset="-128"/>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R_SlideLogo_BW600"/>
          <p:cNvPicPr>
            <a:picLocks noChangeAspect="1" noChangeArrowheads="1"/>
          </p:cNvPicPr>
          <p:nvPr/>
        </p:nvPicPr>
        <p:blipFill>
          <a:blip r:embed="rId7" cstate="print"/>
          <a:srcRect/>
          <a:stretch>
            <a:fillRect/>
          </a:stretch>
        </p:blipFill>
        <p:spPr bwMode="auto">
          <a:xfrm>
            <a:off x="371475" y="6315077"/>
            <a:ext cx="1652588" cy="536575"/>
          </a:xfrm>
          <a:prstGeom prst="rect">
            <a:avLst/>
          </a:prstGeom>
          <a:noFill/>
          <a:ln w="9525">
            <a:noFill/>
            <a:miter lim="800000"/>
            <a:headEnd/>
            <a:tailEnd/>
          </a:ln>
        </p:spPr>
      </p:pic>
      <p:pic>
        <p:nvPicPr>
          <p:cNvPr id="1027" name="Picture 3" descr="slideMaster_Logo600"/>
          <p:cNvPicPr>
            <a:picLocks noChangeAspect="1" noChangeArrowheads="1"/>
          </p:cNvPicPr>
          <p:nvPr/>
        </p:nvPicPr>
        <p:blipFill>
          <a:blip r:embed="rId8" cstate="print"/>
          <a:srcRect/>
          <a:stretch>
            <a:fillRect/>
          </a:stretch>
        </p:blipFill>
        <p:spPr bwMode="hidden">
          <a:xfrm>
            <a:off x="377825" y="6323015"/>
            <a:ext cx="1644651" cy="528637"/>
          </a:xfrm>
          <a:prstGeom prst="rect">
            <a:avLst/>
          </a:prstGeom>
          <a:noFill/>
          <a:ln w="9525">
            <a:noFill/>
            <a:miter lim="800000"/>
            <a:headEnd/>
            <a:tailEnd/>
          </a:ln>
        </p:spPr>
      </p:pic>
      <p:sp>
        <p:nvSpPr>
          <p:cNvPr id="11269" name="Rectangle 6"/>
          <p:cNvSpPr>
            <a:spLocks noGrp="1" noChangeArrowheads="1"/>
          </p:cNvSpPr>
          <p:nvPr>
            <p:ph type="body" idx="1"/>
          </p:nvPr>
        </p:nvSpPr>
        <p:spPr bwMode="auto">
          <a:xfrm>
            <a:off x="850903" y="1814515"/>
            <a:ext cx="7445375" cy="428466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p:txBody>
      </p:sp>
      <p:sp>
        <p:nvSpPr>
          <p:cNvPr id="714759" name="Line 7"/>
          <p:cNvSpPr>
            <a:spLocks noChangeShapeType="1"/>
          </p:cNvSpPr>
          <p:nvPr/>
        </p:nvSpPr>
        <p:spPr bwMode="auto">
          <a:xfrm>
            <a:off x="324464" y="835127"/>
            <a:ext cx="8424000" cy="1587"/>
          </a:xfrm>
          <a:prstGeom prst="line">
            <a:avLst/>
          </a:prstGeom>
          <a:noFill/>
          <a:ln w="24130" cap="rnd">
            <a:solidFill>
              <a:schemeClr val="tx1"/>
            </a:solidFill>
            <a:prstDash val="sysDot"/>
            <a:round/>
            <a:headEnd/>
            <a:tailEnd/>
          </a:ln>
          <a:effectLst/>
        </p:spPr>
        <p:txBody>
          <a:bodyPr/>
          <a:lstStyle/>
          <a:p>
            <a:pPr>
              <a:spcBef>
                <a:spcPct val="50000"/>
              </a:spcBef>
              <a:defRPr/>
            </a:pPr>
            <a:endParaRPr lang="en-US" dirty="0">
              <a:solidFill>
                <a:srgbClr val="4B4B4B"/>
              </a:solidFill>
              <a:latin typeface="Arial"/>
              <a:cs typeface="Arial" pitchFamily="34" charset="0"/>
            </a:endParaRPr>
          </a:p>
        </p:txBody>
      </p:sp>
      <p:sp>
        <p:nvSpPr>
          <p:cNvPr id="9" name="Rectangle 5"/>
          <p:cNvSpPr>
            <a:spLocks noGrp="1" noChangeArrowheads="1"/>
          </p:cNvSpPr>
          <p:nvPr>
            <p:ph type="sldNum" sz="quarter" idx="4"/>
          </p:nvPr>
        </p:nvSpPr>
        <p:spPr bwMode="auto">
          <a:xfrm>
            <a:off x="8686800" y="6626227"/>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4B4B4B"/>
                </a:solidFill>
                <a:latin typeface="Arial" pitchFamily="34" charset="0"/>
                <a:cs typeface="+mn-cs"/>
              </a:defRPr>
            </a:lvl1pPr>
          </a:lstStyle>
          <a:p>
            <a:pPr>
              <a:defRPr/>
            </a:pPr>
            <a:fld id="{E12AE0E1-1975-49EC-9969-11FC627A70E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9" r:id="rId1"/>
    <p:sldLayoutId id="2147483849" r:id="rId2"/>
    <p:sldLayoutId id="2147483850" r:id="rId3"/>
    <p:sldLayoutId id="2147483851" r:id="rId4"/>
    <p:sldLayoutId id="2147483852" r:id="rId5"/>
  </p:sldLayoutIdLst>
  <p:transition/>
  <p:hf hdr="0" ftr="0" dt="0"/>
  <p:txStyles>
    <p:titleStyle>
      <a:lvl1pPr algn="l" rtl="0" eaLnBrk="0" fontAlgn="base" hangingPunct="0">
        <a:lnSpc>
          <a:spcPct val="90000"/>
        </a:lnSpc>
        <a:spcBef>
          <a:spcPct val="0"/>
        </a:spcBef>
        <a:spcAft>
          <a:spcPct val="0"/>
        </a:spcAft>
        <a:defRPr sz="2400">
          <a:solidFill>
            <a:schemeClr val="tx2"/>
          </a:solidFill>
          <a:latin typeface="+mj-lt"/>
          <a:ea typeface="+mj-ea"/>
          <a:cs typeface="+mj-cs"/>
        </a:defRPr>
      </a:lvl1pPr>
      <a:lvl2pPr algn="l" rtl="0" eaLnBrk="0" fontAlgn="base" hangingPunct="0">
        <a:lnSpc>
          <a:spcPct val="90000"/>
        </a:lnSpc>
        <a:spcBef>
          <a:spcPct val="0"/>
        </a:spcBef>
        <a:spcAft>
          <a:spcPct val="0"/>
        </a:spcAft>
        <a:defRPr sz="2400">
          <a:solidFill>
            <a:schemeClr val="tx2"/>
          </a:solidFill>
          <a:latin typeface="Arial" charset="0"/>
        </a:defRPr>
      </a:lvl2pPr>
      <a:lvl3pPr algn="l" rtl="0" eaLnBrk="0" fontAlgn="base" hangingPunct="0">
        <a:lnSpc>
          <a:spcPct val="90000"/>
        </a:lnSpc>
        <a:spcBef>
          <a:spcPct val="0"/>
        </a:spcBef>
        <a:spcAft>
          <a:spcPct val="0"/>
        </a:spcAft>
        <a:defRPr sz="2400">
          <a:solidFill>
            <a:schemeClr val="tx2"/>
          </a:solidFill>
          <a:latin typeface="Arial" charset="0"/>
        </a:defRPr>
      </a:lvl3pPr>
      <a:lvl4pPr algn="l" rtl="0" eaLnBrk="0" fontAlgn="base" hangingPunct="0">
        <a:lnSpc>
          <a:spcPct val="90000"/>
        </a:lnSpc>
        <a:spcBef>
          <a:spcPct val="0"/>
        </a:spcBef>
        <a:spcAft>
          <a:spcPct val="0"/>
        </a:spcAft>
        <a:defRPr sz="2400">
          <a:solidFill>
            <a:schemeClr val="tx2"/>
          </a:solidFill>
          <a:latin typeface="Arial" charset="0"/>
        </a:defRPr>
      </a:lvl4pPr>
      <a:lvl5pPr algn="l" rtl="0" eaLnBrk="0" fontAlgn="base" hangingPunct="0">
        <a:lnSpc>
          <a:spcPct val="90000"/>
        </a:lnSpc>
        <a:spcBef>
          <a:spcPct val="0"/>
        </a:spcBef>
        <a:spcAft>
          <a:spcPct val="0"/>
        </a:spcAft>
        <a:defRPr sz="24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lang="en-US" sz="2400" kern="1200" dirty="0">
          <a:solidFill>
            <a:schemeClr val="tx1"/>
          </a:solidFill>
          <a:latin typeface="Arial" charset="0"/>
          <a:ea typeface="+mn-ea"/>
          <a:cs typeface="+mn-cs"/>
        </a:defRPr>
      </a:lvl1pPr>
      <a:lvl2pPr marL="287338" indent="-285750" algn="l" rtl="0" eaLnBrk="0" fontAlgn="base" hangingPunct="0">
        <a:spcBef>
          <a:spcPct val="50000"/>
        </a:spcBef>
        <a:spcAft>
          <a:spcPct val="0"/>
        </a:spcAft>
        <a:buClr>
          <a:schemeClr val="tx2"/>
        </a:buClr>
        <a:buChar char="•"/>
        <a:defRPr lang="en-US" sz="2000" kern="1200" dirty="0">
          <a:solidFill>
            <a:schemeClr val="tx1"/>
          </a:solidFill>
          <a:latin typeface="Arial" charset="0"/>
          <a:ea typeface="+mn-ea"/>
          <a:cs typeface="+mn-cs"/>
        </a:defRPr>
      </a:lvl2pPr>
      <a:lvl3pPr marL="569913" indent="-280988" algn="l" rtl="0" eaLnBrk="0" fontAlgn="base" hangingPunct="0">
        <a:spcBef>
          <a:spcPct val="30000"/>
        </a:spcBef>
        <a:spcAft>
          <a:spcPct val="0"/>
        </a:spcAft>
        <a:buClr>
          <a:schemeClr val="tx2"/>
        </a:buClr>
        <a:buFont typeface="Arial" charset="0"/>
        <a:buChar char="–"/>
        <a:defRPr lang="en-US" kern="1200" dirty="0">
          <a:solidFill>
            <a:schemeClr val="tx1"/>
          </a:solidFill>
          <a:latin typeface="Arial" charset="0"/>
          <a:ea typeface="+mn-ea"/>
          <a:cs typeface="+mn-cs"/>
        </a:defRPr>
      </a:lvl3pPr>
      <a:lvl4pPr marL="852488" indent="-280988" algn="l" rtl="0" eaLnBrk="0" fontAlgn="base" hangingPunct="0">
        <a:spcBef>
          <a:spcPct val="25000"/>
        </a:spcBef>
        <a:spcAft>
          <a:spcPct val="0"/>
        </a:spcAft>
        <a:buClr>
          <a:schemeClr val="tx2"/>
        </a:buClr>
        <a:buChar char="•"/>
        <a:defRPr lang="en-US" sz="1600" kern="1200" dirty="0">
          <a:solidFill>
            <a:schemeClr val="tx1"/>
          </a:solidFill>
          <a:latin typeface="Arial" charset="0"/>
          <a:ea typeface="+mn-ea"/>
          <a:cs typeface="+mn-cs"/>
        </a:defRPr>
      </a:lvl4pPr>
      <a:lvl5pPr marL="1135063" indent="-280988" algn="l" rtl="0" eaLnBrk="0" fontAlgn="base" hangingPunct="0">
        <a:spcBef>
          <a:spcPct val="20000"/>
        </a:spcBef>
        <a:spcAft>
          <a:spcPct val="20000"/>
        </a:spcAft>
        <a:buClr>
          <a:schemeClr val="tx2"/>
        </a:buClr>
        <a:buFont typeface="Arial" charset="0"/>
        <a:buChar char="–"/>
        <a:defRPr lang="en-US" sz="1400" kern="1200" dirty="0">
          <a:solidFill>
            <a:schemeClr val="tx1"/>
          </a:solidFill>
          <a:latin typeface="Arial" charset="0"/>
          <a:ea typeface="+mn-ea"/>
          <a:cs typeface="+mn-cs"/>
        </a:defRPr>
      </a:lvl5pPr>
      <a:lvl6pPr marL="1592263" indent="-280988" algn="l" rtl="0" eaLnBrk="1" fontAlgn="base" hangingPunct="1">
        <a:spcBef>
          <a:spcPct val="20000"/>
        </a:spcBef>
        <a:spcAft>
          <a:spcPct val="20000"/>
        </a:spcAft>
        <a:buFont typeface="Arial" charset="0"/>
        <a:buChar char="–"/>
        <a:defRPr sz="1600">
          <a:solidFill>
            <a:schemeClr val="tx1"/>
          </a:solidFill>
          <a:latin typeface="+mn-lt"/>
        </a:defRPr>
      </a:lvl6pPr>
      <a:lvl7pPr marL="2049463" indent="-280988" algn="l" rtl="0" eaLnBrk="1" fontAlgn="base" hangingPunct="1">
        <a:spcBef>
          <a:spcPct val="20000"/>
        </a:spcBef>
        <a:spcAft>
          <a:spcPct val="20000"/>
        </a:spcAft>
        <a:buFont typeface="Arial" charset="0"/>
        <a:buChar char="–"/>
        <a:defRPr sz="1600">
          <a:solidFill>
            <a:schemeClr val="tx1"/>
          </a:solidFill>
          <a:latin typeface="+mn-lt"/>
        </a:defRPr>
      </a:lvl7pPr>
      <a:lvl8pPr marL="2506663" indent="-280988" algn="l" rtl="0" eaLnBrk="1" fontAlgn="base" hangingPunct="1">
        <a:spcBef>
          <a:spcPct val="20000"/>
        </a:spcBef>
        <a:spcAft>
          <a:spcPct val="20000"/>
        </a:spcAft>
        <a:buFont typeface="Arial" charset="0"/>
        <a:buChar char="–"/>
        <a:defRPr sz="1600">
          <a:solidFill>
            <a:schemeClr val="tx1"/>
          </a:solidFill>
          <a:latin typeface="+mn-lt"/>
        </a:defRPr>
      </a:lvl8pPr>
      <a:lvl9pPr marL="2963863" indent="-280988" algn="l" rtl="0" eaLnBrk="1" fontAlgn="base" hangingPunct="1">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TR_SlideLogo_BW600"/>
          <p:cNvPicPr>
            <a:picLocks noChangeAspect="1" noChangeArrowheads="1"/>
          </p:cNvPicPr>
          <p:nvPr/>
        </p:nvPicPr>
        <p:blipFill>
          <a:blip r:embed="rId18" cstate="print"/>
          <a:srcRect/>
          <a:stretch>
            <a:fillRect/>
          </a:stretch>
        </p:blipFill>
        <p:spPr bwMode="auto">
          <a:xfrm>
            <a:off x="371475" y="6315077"/>
            <a:ext cx="1652588" cy="536575"/>
          </a:xfrm>
          <a:prstGeom prst="rect">
            <a:avLst/>
          </a:prstGeom>
          <a:noFill/>
          <a:ln w="9525">
            <a:noFill/>
            <a:miter lim="800000"/>
            <a:headEnd/>
            <a:tailEnd/>
          </a:ln>
        </p:spPr>
      </p:pic>
      <p:pic>
        <p:nvPicPr>
          <p:cNvPr id="8195" name="Picture 3" descr="slideMaster_Logo600"/>
          <p:cNvPicPr>
            <a:picLocks noChangeAspect="1" noChangeArrowheads="1"/>
          </p:cNvPicPr>
          <p:nvPr/>
        </p:nvPicPr>
        <p:blipFill>
          <a:blip r:embed="rId19" cstate="print"/>
          <a:srcRect/>
          <a:stretch>
            <a:fillRect/>
          </a:stretch>
        </p:blipFill>
        <p:spPr bwMode="hidden">
          <a:xfrm>
            <a:off x="377825" y="6323015"/>
            <a:ext cx="1644651" cy="528637"/>
          </a:xfrm>
          <a:prstGeom prst="rect">
            <a:avLst/>
          </a:prstGeom>
          <a:noFill/>
          <a:ln w="9525">
            <a:noFill/>
            <a:miter lim="800000"/>
            <a:headEnd/>
            <a:tailEnd/>
          </a:ln>
        </p:spPr>
      </p:pic>
      <p:sp>
        <p:nvSpPr>
          <p:cNvPr id="777220" name="Rectangle 4"/>
          <p:cNvSpPr>
            <a:spLocks noGrp="1" noChangeArrowheads="1"/>
          </p:cNvSpPr>
          <p:nvPr>
            <p:ph type="sldNum" sz="quarter" idx="4"/>
          </p:nvPr>
        </p:nvSpPr>
        <p:spPr bwMode="auto">
          <a:xfrm>
            <a:off x="8424863" y="6394452"/>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80AED1AC-F9B6-4AC5-9BFB-C7DD3312F568}" type="slidenum">
              <a:rPr lang="en-GB">
                <a:solidFill>
                  <a:srgbClr val="666666"/>
                </a:solidFill>
                <a:latin typeface="Arial" charset="0"/>
              </a:rPr>
              <a:pPr>
                <a:defRPr/>
              </a:pPr>
              <a:t>‹#›</a:t>
            </a:fld>
            <a:endParaRPr lang="en-GB">
              <a:solidFill>
                <a:srgbClr val="666666"/>
              </a:solidFill>
              <a:latin typeface="Arial" charset="0"/>
            </a:endParaRPr>
          </a:p>
        </p:txBody>
      </p:sp>
      <p:sp>
        <p:nvSpPr>
          <p:cNvPr id="8197" name="Rectangle 5"/>
          <p:cNvSpPr>
            <a:spLocks noGrp="1" noChangeArrowheads="1"/>
          </p:cNvSpPr>
          <p:nvPr>
            <p:ph type="title"/>
          </p:nvPr>
        </p:nvSpPr>
        <p:spPr bwMode="auto">
          <a:xfrm>
            <a:off x="850903" y="457200"/>
            <a:ext cx="7445375"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8198" name="Rectangle 6"/>
          <p:cNvSpPr>
            <a:spLocks noGrp="1" noChangeArrowheads="1"/>
          </p:cNvSpPr>
          <p:nvPr>
            <p:ph type="body" idx="1"/>
          </p:nvPr>
        </p:nvSpPr>
        <p:spPr bwMode="auto">
          <a:xfrm>
            <a:off x="850903" y="1528763"/>
            <a:ext cx="74453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77223" name="Line 7"/>
          <p:cNvSpPr>
            <a:spLocks noChangeShapeType="1"/>
          </p:cNvSpPr>
          <p:nvPr/>
        </p:nvSpPr>
        <p:spPr bwMode="auto">
          <a:xfrm>
            <a:off x="850903" y="1371600"/>
            <a:ext cx="7445375" cy="1588"/>
          </a:xfrm>
          <a:prstGeom prst="line">
            <a:avLst/>
          </a:prstGeom>
          <a:noFill/>
          <a:ln w="24130" cap="rnd">
            <a:solidFill>
              <a:schemeClr val="tx1"/>
            </a:solidFill>
            <a:prstDash val="sysDot"/>
            <a:round/>
            <a:headEnd/>
            <a:tailEnd/>
          </a:ln>
          <a:effectLst/>
        </p:spPr>
        <p:txBody>
          <a:bodyPr/>
          <a:lstStyle/>
          <a:p>
            <a:pPr>
              <a:defRPr/>
            </a:pPr>
            <a:endParaRPr lang="en-GB" sz="1800">
              <a:solidFill>
                <a:srgbClr val="666666"/>
              </a:solidFill>
              <a:latin typeface="Arial" charset="0"/>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848" r:id="rId16"/>
  </p:sldLayoutIdLst>
  <p:transition/>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50000"/>
        </a:spcBef>
        <a:spcAft>
          <a:spcPct val="0"/>
        </a:spcAft>
        <a:defRPr sz="2400">
          <a:solidFill>
            <a:schemeClr val="tx1"/>
          </a:solidFill>
          <a:latin typeface="+mn-lt"/>
          <a:ea typeface="+mn-ea"/>
          <a:cs typeface="+mn-cs"/>
        </a:defRPr>
      </a:lvl1pPr>
      <a:lvl2pPr marL="287338" indent="-285750" algn="l" rtl="0" eaLnBrk="0" fontAlgn="base" hangingPunct="0">
        <a:spcBef>
          <a:spcPct val="50000"/>
        </a:spcBef>
        <a:spcAft>
          <a:spcPct val="0"/>
        </a:spcAft>
        <a:buChar char="•"/>
        <a:defRPr sz="2400">
          <a:solidFill>
            <a:schemeClr val="tx1"/>
          </a:solidFill>
          <a:latin typeface="+mn-lt"/>
        </a:defRPr>
      </a:lvl2pPr>
      <a:lvl3pPr marL="569913" indent="-280988" algn="l" rtl="0" eaLnBrk="0" fontAlgn="base" hangingPunct="0">
        <a:spcBef>
          <a:spcPct val="30000"/>
        </a:spcBef>
        <a:spcAft>
          <a:spcPct val="0"/>
        </a:spcAft>
        <a:buFont typeface="Arial" charset="0"/>
        <a:buChar char="–"/>
        <a:defRPr sz="2000">
          <a:solidFill>
            <a:schemeClr val="tx1"/>
          </a:solidFill>
          <a:latin typeface="+mn-lt"/>
        </a:defRPr>
      </a:lvl3pPr>
      <a:lvl4pPr marL="852488" indent="-280988" algn="l" rtl="0" eaLnBrk="0" fontAlgn="base" hangingPunct="0">
        <a:spcBef>
          <a:spcPct val="25000"/>
        </a:spcBef>
        <a:spcAft>
          <a:spcPct val="0"/>
        </a:spcAft>
        <a:buChar char="•"/>
        <a:defRPr>
          <a:solidFill>
            <a:schemeClr val="tx1"/>
          </a:solidFill>
          <a:latin typeface="+mn-lt"/>
        </a:defRPr>
      </a:lvl4pPr>
      <a:lvl5pPr marL="1135063" indent="-280988" algn="l" rtl="0" eaLnBrk="0" fontAlgn="base" hangingPunct="0">
        <a:spcBef>
          <a:spcPct val="20000"/>
        </a:spcBef>
        <a:spcAft>
          <a:spcPct val="20000"/>
        </a:spcAft>
        <a:buFont typeface="Arial" charset="0"/>
        <a:buChar char="–"/>
        <a:defRPr sz="1600">
          <a:solidFill>
            <a:schemeClr val="tx1"/>
          </a:solidFill>
          <a:latin typeface="+mn-lt"/>
        </a:defRPr>
      </a:lvl5pPr>
      <a:lvl6pPr marL="1592263" indent="-280988" algn="l" rtl="0" fontAlgn="base">
        <a:spcBef>
          <a:spcPct val="20000"/>
        </a:spcBef>
        <a:spcAft>
          <a:spcPct val="20000"/>
        </a:spcAft>
        <a:buFont typeface="Arial" charset="0"/>
        <a:buChar char="–"/>
        <a:defRPr sz="1600">
          <a:solidFill>
            <a:schemeClr val="tx1"/>
          </a:solidFill>
          <a:latin typeface="+mn-lt"/>
        </a:defRPr>
      </a:lvl6pPr>
      <a:lvl7pPr marL="2049463" indent="-280988" algn="l" rtl="0" fontAlgn="base">
        <a:spcBef>
          <a:spcPct val="20000"/>
        </a:spcBef>
        <a:spcAft>
          <a:spcPct val="20000"/>
        </a:spcAft>
        <a:buFont typeface="Arial" charset="0"/>
        <a:buChar char="–"/>
        <a:defRPr sz="1600">
          <a:solidFill>
            <a:schemeClr val="tx1"/>
          </a:solidFill>
          <a:latin typeface="+mn-lt"/>
        </a:defRPr>
      </a:lvl7pPr>
      <a:lvl8pPr marL="2506663" indent="-280988" algn="l" rtl="0" fontAlgn="base">
        <a:spcBef>
          <a:spcPct val="20000"/>
        </a:spcBef>
        <a:spcAft>
          <a:spcPct val="20000"/>
        </a:spcAft>
        <a:buFont typeface="Arial" charset="0"/>
        <a:buChar char="–"/>
        <a:defRPr sz="1600">
          <a:solidFill>
            <a:schemeClr val="tx1"/>
          </a:solidFill>
          <a:latin typeface="+mn-lt"/>
        </a:defRPr>
      </a:lvl8pPr>
      <a:lvl9pPr marL="2963863" indent="-280988" algn="l" rtl="0" fontAlgn="base">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909" name="Text Box 21"/>
          <p:cNvSpPr txBox="1">
            <a:spLocks noChangeArrowheads="1"/>
          </p:cNvSpPr>
          <p:nvPr/>
        </p:nvSpPr>
        <p:spPr bwMode="auto">
          <a:xfrm>
            <a:off x="336553" y="1530352"/>
            <a:ext cx="2162175" cy="461665"/>
          </a:xfrm>
          <a:prstGeom prst="rect">
            <a:avLst/>
          </a:prstGeom>
          <a:noFill/>
          <a:ln w="9525">
            <a:noFill/>
            <a:miter lim="800000"/>
            <a:headEnd/>
            <a:tailEnd/>
          </a:ln>
          <a:effectLst/>
        </p:spPr>
        <p:txBody>
          <a:bodyPr>
            <a:spAutoFit/>
          </a:bodyPr>
          <a:lstStyle/>
          <a:p>
            <a:pPr marL="228600" indent="-228600">
              <a:spcBef>
                <a:spcPct val="50000"/>
              </a:spcBef>
              <a:buClr>
                <a:srgbClr val="FF8000"/>
              </a:buClr>
              <a:buFontTx/>
              <a:buChar char="•"/>
              <a:defRPr/>
            </a:pPr>
            <a:endParaRPr lang="en-US">
              <a:solidFill>
                <a:srgbClr val="4B4B4B"/>
              </a:solidFill>
              <a:latin typeface="Arial" pitchFamily="34" charset="0"/>
            </a:endParaRPr>
          </a:p>
        </p:txBody>
      </p:sp>
      <p:pic>
        <p:nvPicPr>
          <p:cNvPr id="1027" name="Picture 18" descr="TR_SlideLogo_BW600"/>
          <p:cNvPicPr>
            <a:picLocks noChangeAspect="1" noChangeArrowheads="1"/>
          </p:cNvPicPr>
          <p:nvPr/>
        </p:nvPicPr>
        <p:blipFill>
          <a:blip r:embed="rId14" cstate="print"/>
          <a:srcRect/>
          <a:stretch>
            <a:fillRect/>
          </a:stretch>
        </p:blipFill>
        <p:spPr bwMode="auto">
          <a:xfrm>
            <a:off x="371475" y="6323015"/>
            <a:ext cx="1652588" cy="536575"/>
          </a:xfrm>
          <a:prstGeom prst="rect">
            <a:avLst/>
          </a:prstGeom>
          <a:noFill/>
          <a:ln w="9525">
            <a:noFill/>
            <a:miter lim="800000"/>
            <a:headEnd/>
            <a:tailEnd/>
          </a:ln>
        </p:spPr>
      </p:pic>
      <p:sp>
        <p:nvSpPr>
          <p:cNvPr id="37893" name="Rectangle 5"/>
          <p:cNvSpPr>
            <a:spLocks noGrp="1" noChangeArrowheads="1"/>
          </p:cNvSpPr>
          <p:nvPr>
            <p:ph type="ftr" sz="quarter" idx="3"/>
          </p:nvPr>
        </p:nvSpPr>
        <p:spPr bwMode="auto">
          <a:xfrm>
            <a:off x="3124201" y="6394452"/>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bg1"/>
                </a:solidFill>
                <a:latin typeface="Arial" pitchFamily="34" charset="0"/>
              </a:defRPr>
            </a:lvl1pPr>
          </a:lstStyle>
          <a:p>
            <a:pPr>
              <a:defRPr/>
            </a:pPr>
            <a:endParaRPr lang="en-US">
              <a:solidFill>
                <a:srgbClr val="FFFFFF"/>
              </a:solidFill>
            </a:endParaRPr>
          </a:p>
        </p:txBody>
      </p:sp>
      <p:sp>
        <p:nvSpPr>
          <p:cNvPr id="37894" name="Rectangle 6"/>
          <p:cNvSpPr>
            <a:spLocks noGrp="1" noChangeArrowheads="1"/>
          </p:cNvSpPr>
          <p:nvPr>
            <p:ph type="sldNum" sz="quarter" idx="4"/>
          </p:nvPr>
        </p:nvSpPr>
        <p:spPr bwMode="auto">
          <a:xfrm>
            <a:off x="8424863" y="6394452"/>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atin typeface="Arial" pitchFamily="34" charset="0"/>
              </a:defRPr>
            </a:lvl1pPr>
          </a:lstStyle>
          <a:p>
            <a:pPr>
              <a:defRPr/>
            </a:pPr>
            <a:fld id="{EEBD3818-3DDD-4F09-AEB1-63DAF79DF26D}" type="slidenum">
              <a:rPr lang="en-US">
                <a:solidFill>
                  <a:srgbClr val="4B4B4B"/>
                </a:solidFill>
              </a:rPr>
              <a:pPr>
                <a:defRPr/>
              </a:pPr>
              <a:t>‹#›</a:t>
            </a:fld>
            <a:endParaRPr lang="en-US">
              <a:solidFill>
                <a:srgbClr val="4B4B4B"/>
              </a:solidFill>
            </a:endParaRPr>
          </a:p>
        </p:txBody>
      </p:sp>
      <p:sp>
        <p:nvSpPr>
          <p:cNvPr id="1030" name="Rectangle 14"/>
          <p:cNvSpPr>
            <a:spLocks noGrp="1" noChangeArrowheads="1"/>
          </p:cNvSpPr>
          <p:nvPr>
            <p:ph type="title"/>
          </p:nvPr>
        </p:nvSpPr>
        <p:spPr bwMode="auto">
          <a:xfrm>
            <a:off x="917576"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15"/>
          <p:cNvSpPr>
            <a:spLocks noGrp="1" noChangeArrowheads="1"/>
          </p:cNvSpPr>
          <p:nvPr>
            <p:ph type="body" idx="1"/>
          </p:nvPr>
        </p:nvSpPr>
        <p:spPr bwMode="auto">
          <a:xfrm>
            <a:off x="917576"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2" name="Picture 17" descr="slideMaster_Logo600"/>
          <p:cNvPicPr>
            <a:picLocks noChangeAspect="1" noChangeArrowheads="1"/>
          </p:cNvPicPr>
          <p:nvPr/>
        </p:nvPicPr>
        <p:blipFill>
          <a:blip r:embed="rId15" cstate="print"/>
          <a:srcRect/>
          <a:stretch>
            <a:fillRect/>
          </a:stretch>
        </p:blipFill>
        <p:spPr bwMode="hidden">
          <a:xfrm>
            <a:off x="371476" y="6323015"/>
            <a:ext cx="1644651" cy="528637"/>
          </a:xfrm>
          <a:prstGeom prst="rect">
            <a:avLst/>
          </a:prstGeom>
          <a:noFill/>
          <a:ln w="9525">
            <a:noFill/>
            <a:miter lim="800000"/>
            <a:headEnd/>
            <a:tailEnd/>
          </a:ln>
        </p:spPr>
      </p:pic>
      <p:sp>
        <p:nvSpPr>
          <p:cNvPr id="37907" name="Line 19"/>
          <p:cNvSpPr>
            <a:spLocks noChangeShapeType="1"/>
          </p:cNvSpPr>
          <p:nvPr/>
        </p:nvSpPr>
        <p:spPr bwMode="auto">
          <a:xfrm>
            <a:off x="917576" y="1365250"/>
            <a:ext cx="73691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sz="2000">
              <a:solidFill>
                <a:srgbClr val="4B4B4B"/>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ransition/>
  <p:hf hdr="0" ftr="0" dt="0"/>
  <p:txStyles>
    <p:titleStyle>
      <a:lvl1pPr algn="l" rtl="0" eaLnBrk="0" fontAlgn="base" hangingPunct="0">
        <a:lnSpc>
          <a:spcPct val="90000"/>
        </a:lnSpc>
        <a:spcBef>
          <a:spcPct val="0"/>
        </a:spcBef>
        <a:spcAft>
          <a:spcPct val="0"/>
        </a:spcAft>
        <a:defRPr sz="2800">
          <a:solidFill>
            <a:schemeClr val="tx2"/>
          </a:solidFill>
          <a:latin typeface="Knowledge Bold" pitchFamily="34" charset="0"/>
          <a:ea typeface="+mj-ea"/>
          <a:cs typeface="+mj-cs"/>
        </a:defRPr>
      </a:lvl1pPr>
      <a:lvl2pPr algn="l" rtl="0" eaLnBrk="0" fontAlgn="base" hangingPunct="0">
        <a:lnSpc>
          <a:spcPct val="90000"/>
        </a:lnSpc>
        <a:spcBef>
          <a:spcPct val="0"/>
        </a:spcBef>
        <a:spcAft>
          <a:spcPct val="0"/>
        </a:spcAft>
        <a:defRPr sz="2800">
          <a:solidFill>
            <a:schemeClr val="tx2"/>
          </a:solidFill>
          <a:latin typeface="Arial" pitchFamily="34" charset="0"/>
        </a:defRPr>
      </a:lvl2pPr>
      <a:lvl3pPr algn="l" rtl="0" eaLnBrk="0" fontAlgn="base" hangingPunct="0">
        <a:lnSpc>
          <a:spcPct val="90000"/>
        </a:lnSpc>
        <a:spcBef>
          <a:spcPct val="0"/>
        </a:spcBef>
        <a:spcAft>
          <a:spcPct val="0"/>
        </a:spcAft>
        <a:defRPr sz="2800">
          <a:solidFill>
            <a:schemeClr val="tx2"/>
          </a:solidFill>
          <a:latin typeface="Arial" pitchFamily="34" charset="0"/>
        </a:defRPr>
      </a:lvl3pPr>
      <a:lvl4pPr algn="l" rtl="0" eaLnBrk="0" fontAlgn="base" hangingPunct="0">
        <a:lnSpc>
          <a:spcPct val="90000"/>
        </a:lnSpc>
        <a:spcBef>
          <a:spcPct val="0"/>
        </a:spcBef>
        <a:spcAft>
          <a:spcPct val="0"/>
        </a:spcAft>
        <a:defRPr sz="2800">
          <a:solidFill>
            <a:schemeClr val="tx2"/>
          </a:solidFill>
          <a:latin typeface="Arial" pitchFamily="34" charset="0"/>
        </a:defRPr>
      </a:lvl4pPr>
      <a:lvl5pPr algn="l" rtl="0" eaLnBrk="0" fontAlgn="base" hangingPunct="0">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Knowledge Light" pitchFamily="34" charset="0"/>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Knowledge Light" pitchFamily="34" charset="0"/>
        </a:defRPr>
      </a:lvl2pPr>
      <a:lvl3pPr marL="914400" indent="-171450" algn="l" rtl="0" eaLnBrk="0" fontAlgn="base" hangingPunct="0">
        <a:spcBef>
          <a:spcPct val="25000"/>
        </a:spcBef>
        <a:spcAft>
          <a:spcPct val="0"/>
        </a:spcAft>
        <a:buClr>
          <a:schemeClr val="tx2"/>
        </a:buClr>
        <a:buChar char="•"/>
        <a:defRPr sz="2400">
          <a:solidFill>
            <a:schemeClr val="tx1"/>
          </a:solidFill>
          <a:latin typeface="Knowledge Light" pitchFamily="34" charset="0"/>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Knowledge Light" pitchFamily="34" charset="0"/>
        </a:defRPr>
      </a:lvl4pPr>
      <a:lvl5pPr marL="1485900" indent="-114300" algn="l" rtl="0" eaLnBrk="0" fontAlgn="base" hangingPunct="0">
        <a:spcBef>
          <a:spcPct val="20000"/>
        </a:spcBef>
        <a:spcAft>
          <a:spcPct val="0"/>
        </a:spcAft>
        <a:buClr>
          <a:schemeClr val="tx2"/>
        </a:buClr>
        <a:buChar char="•"/>
        <a:defRPr sz="1400">
          <a:solidFill>
            <a:schemeClr val="tx1"/>
          </a:solidFill>
          <a:latin typeface="Knowledge Light" pitchFamily="34" charset="0"/>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909" name="Text Box 21"/>
          <p:cNvSpPr txBox="1">
            <a:spLocks noChangeArrowheads="1"/>
          </p:cNvSpPr>
          <p:nvPr/>
        </p:nvSpPr>
        <p:spPr bwMode="auto">
          <a:xfrm>
            <a:off x="336553" y="1530352"/>
            <a:ext cx="2162175" cy="461665"/>
          </a:xfrm>
          <a:prstGeom prst="rect">
            <a:avLst/>
          </a:prstGeom>
          <a:noFill/>
          <a:ln w="9525">
            <a:noFill/>
            <a:miter lim="800000"/>
            <a:headEnd/>
            <a:tailEnd/>
          </a:ln>
          <a:effectLst/>
        </p:spPr>
        <p:txBody>
          <a:bodyPr>
            <a:spAutoFit/>
          </a:bodyPr>
          <a:lstStyle/>
          <a:p>
            <a:pPr marL="228600" indent="-228600">
              <a:spcBef>
                <a:spcPct val="50000"/>
              </a:spcBef>
              <a:buClr>
                <a:srgbClr val="FF8000"/>
              </a:buClr>
              <a:buFontTx/>
              <a:buChar char="•"/>
            </a:pPr>
            <a:endParaRPr lang="zh-CN" altLang="zh-CN">
              <a:solidFill>
                <a:srgbClr val="4B4B4B"/>
              </a:solidFill>
              <a:latin typeface="Arial" pitchFamily="34" charset="0"/>
              <a:ea typeface="SimSun" pitchFamily="2" charset="-122"/>
              <a:cs typeface="Arial" pitchFamily="34" charset="0"/>
            </a:endParaRPr>
          </a:p>
        </p:txBody>
      </p:sp>
      <p:pic>
        <p:nvPicPr>
          <p:cNvPr id="2051" name="Picture 18" descr="TR_SlideLogo_BW600"/>
          <p:cNvPicPr>
            <a:picLocks noChangeAspect="1" noChangeArrowheads="1"/>
          </p:cNvPicPr>
          <p:nvPr/>
        </p:nvPicPr>
        <p:blipFill>
          <a:blip r:embed="rId17" cstate="print"/>
          <a:srcRect/>
          <a:stretch>
            <a:fillRect/>
          </a:stretch>
        </p:blipFill>
        <p:spPr bwMode="auto">
          <a:xfrm>
            <a:off x="371475" y="6323015"/>
            <a:ext cx="1652588" cy="536575"/>
          </a:xfrm>
          <a:prstGeom prst="rect">
            <a:avLst/>
          </a:prstGeom>
          <a:noFill/>
          <a:ln w="9525">
            <a:noFill/>
            <a:miter lim="800000"/>
            <a:headEnd/>
            <a:tailEnd/>
          </a:ln>
        </p:spPr>
      </p:pic>
      <p:sp>
        <p:nvSpPr>
          <p:cNvPr id="37893" name="Rectangle 5"/>
          <p:cNvSpPr>
            <a:spLocks noGrp="1" noChangeArrowheads="1"/>
          </p:cNvSpPr>
          <p:nvPr>
            <p:ph type="ftr" sz="quarter" idx="3"/>
          </p:nvPr>
        </p:nvSpPr>
        <p:spPr bwMode="auto">
          <a:xfrm>
            <a:off x="3124201" y="6394452"/>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rgbClr val="FFFFFF"/>
                </a:solidFill>
                <a:ea typeface="SimSun" pitchFamily="2" charset="-122"/>
              </a:defRPr>
            </a:lvl1pPr>
          </a:lstStyle>
          <a:p>
            <a:endParaRPr lang="en-US" altLang="zh-CN">
              <a:latin typeface="Arial" pitchFamily="34" charset="0"/>
              <a:cs typeface="Arial" pitchFamily="34" charset="0"/>
            </a:endParaRPr>
          </a:p>
        </p:txBody>
      </p:sp>
      <p:sp>
        <p:nvSpPr>
          <p:cNvPr id="37894" name="Rectangle 6"/>
          <p:cNvSpPr>
            <a:spLocks noGrp="1" noChangeArrowheads="1"/>
          </p:cNvSpPr>
          <p:nvPr>
            <p:ph type="sldNum" sz="quarter" idx="4"/>
          </p:nvPr>
        </p:nvSpPr>
        <p:spPr bwMode="auto">
          <a:xfrm>
            <a:off x="8424863" y="6394452"/>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4B4B4B"/>
                </a:solidFill>
                <a:ea typeface="SimSun" pitchFamily="2" charset="-122"/>
              </a:defRPr>
            </a:lvl1pPr>
          </a:lstStyle>
          <a:p>
            <a:fld id="{F241403D-70DA-4427-869D-4F12E4EB56D5}" type="slidenum">
              <a:rPr lang="en-US" altLang="zh-CN">
                <a:latin typeface="Arial" pitchFamily="34" charset="0"/>
                <a:cs typeface="Arial" pitchFamily="34" charset="0"/>
              </a:rPr>
              <a:pPr/>
              <a:t>‹#›</a:t>
            </a:fld>
            <a:endParaRPr lang="en-US" altLang="zh-CN">
              <a:latin typeface="Arial" pitchFamily="34" charset="0"/>
              <a:cs typeface="Arial" pitchFamily="34" charset="0"/>
            </a:endParaRPr>
          </a:p>
        </p:txBody>
      </p:sp>
      <p:sp>
        <p:nvSpPr>
          <p:cNvPr id="2054" name="Rectangle 14"/>
          <p:cNvSpPr>
            <a:spLocks noGrp="1" noChangeArrowheads="1"/>
          </p:cNvSpPr>
          <p:nvPr>
            <p:ph type="title"/>
          </p:nvPr>
        </p:nvSpPr>
        <p:spPr bwMode="auto">
          <a:xfrm>
            <a:off x="917576"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smtClean="0"/>
              <a:t>Click to edit Master title style</a:t>
            </a:r>
          </a:p>
        </p:txBody>
      </p:sp>
      <p:sp>
        <p:nvSpPr>
          <p:cNvPr id="2055" name="Rectangle 15"/>
          <p:cNvSpPr>
            <a:spLocks noGrp="1" noChangeArrowheads="1"/>
          </p:cNvSpPr>
          <p:nvPr>
            <p:ph type="body" idx="1"/>
          </p:nvPr>
        </p:nvSpPr>
        <p:spPr bwMode="auto">
          <a:xfrm>
            <a:off x="917576"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2056" name="Picture 17" descr="slideMaster_Logo600"/>
          <p:cNvPicPr>
            <a:picLocks noChangeAspect="1" noChangeArrowheads="1"/>
          </p:cNvPicPr>
          <p:nvPr/>
        </p:nvPicPr>
        <p:blipFill>
          <a:blip r:embed="rId18" cstate="print"/>
          <a:srcRect/>
          <a:stretch>
            <a:fillRect/>
          </a:stretch>
        </p:blipFill>
        <p:spPr bwMode="hidden">
          <a:xfrm>
            <a:off x="371476" y="6323015"/>
            <a:ext cx="1644651" cy="528637"/>
          </a:xfrm>
          <a:prstGeom prst="rect">
            <a:avLst/>
          </a:prstGeom>
          <a:noFill/>
          <a:ln w="9525">
            <a:noFill/>
            <a:miter lim="800000"/>
            <a:headEnd/>
            <a:tailEnd/>
          </a:ln>
        </p:spPr>
      </p:pic>
      <p:sp>
        <p:nvSpPr>
          <p:cNvPr id="37907" name="Line 19"/>
          <p:cNvSpPr>
            <a:spLocks noChangeShapeType="1"/>
          </p:cNvSpPr>
          <p:nvPr/>
        </p:nvSpPr>
        <p:spPr bwMode="auto">
          <a:xfrm>
            <a:off x="917576" y="1365250"/>
            <a:ext cx="7369175" cy="0"/>
          </a:xfrm>
          <a:prstGeom prst="line">
            <a:avLst/>
          </a:prstGeom>
          <a:noFill/>
          <a:ln w="24130" cap="rnd">
            <a:solidFill>
              <a:schemeClr val="tx1"/>
            </a:solidFill>
            <a:prstDash val="sysDot"/>
            <a:round/>
            <a:headEnd/>
            <a:tailEnd/>
          </a:ln>
          <a:effectLst/>
        </p:spPr>
        <p:txBody>
          <a:bodyPr/>
          <a:lstStyle/>
          <a:p>
            <a:pPr>
              <a:spcBef>
                <a:spcPct val="50000"/>
              </a:spcBef>
              <a:defRPr/>
            </a:pPr>
            <a:endParaRPr lang="zh-CN" altLang="en-US">
              <a:solidFill>
                <a:srgbClr val="4B4B4B"/>
              </a:solidFill>
              <a:latin typeface="Arial"/>
              <a:ea typeface="宋体" pitchFamily="2" charset="-122"/>
              <a:cs typeface="Arial" pitchFamily="34" charset="0"/>
            </a:endParaRP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54" r:id="rId15"/>
  </p:sldLayoutIdLst>
  <p:transition/>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eaLnBrk="0" fontAlgn="base" hangingPunct="0">
        <a:lnSpc>
          <a:spcPct val="90000"/>
        </a:lnSpc>
        <a:spcBef>
          <a:spcPct val="0"/>
        </a:spcBef>
        <a:spcAft>
          <a:spcPct val="0"/>
        </a:spcAft>
        <a:defRPr sz="2800">
          <a:solidFill>
            <a:schemeClr val="tx2"/>
          </a:solidFill>
          <a:latin typeface="Arial" charset="0"/>
        </a:defRPr>
      </a:lvl6pPr>
      <a:lvl7pPr marL="914400" algn="l" rtl="0" eaLnBrk="0" fontAlgn="base" hangingPunct="0">
        <a:lnSpc>
          <a:spcPct val="90000"/>
        </a:lnSpc>
        <a:spcBef>
          <a:spcPct val="0"/>
        </a:spcBef>
        <a:spcAft>
          <a:spcPct val="0"/>
        </a:spcAft>
        <a:defRPr sz="2800">
          <a:solidFill>
            <a:schemeClr val="tx2"/>
          </a:solidFill>
          <a:latin typeface="Arial" charset="0"/>
        </a:defRPr>
      </a:lvl7pPr>
      <a:lvl8pPr marL="1371600" algn="l" rtl="0" eaLnBrk="0" fontAlgn="base" hangingPunct="0">
        <a:lnSpc>
          <a:spcPct val="90000"/>
        </a:lnSpc>
        <a:spcBef>
          <a:spcPct val="0"/>
        </a:spcBef>
        <a:spcAft>
          <a:spcPct val="0"/>
        </a:spcAft>
        <a:defRPr sz="2800">
          <a:solidFill>
            <a:schemeClr val="tx2"/>
          </a:solidFill>
          <a:latin typeface="Arial" charset="0"/>
        </a:defRPr>
      </a:lvl8pPr>
      <a:lvl9pPr marL="1828800" algn="l" rtl="0" eaLnBrk="0" fontAlgn="base" hangingPunct="0">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pitchFamily="34"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eaLnBrk="0" fontAlgn="base" hangingPunct="0">
        <a:spcBef>
          <a:spcPct val="20000"/>
        </a:spcBef>
        <a:spcAft>
          <a:spcPct val="0"/>
        </a:spcAft>
        <a:buClr>
          <a:schemeClr val="tx2"/>
        </a:buClr>
        <a:buChar char="•"/>
        <a:defRPr sz="1400">
          <a:solidFill>
            <a:schemeClr val="tx1"/>
          </a:solidFill>
          <a:latin typeface="+mn-lt"/>
        </a:defRPr>
      </a:lvl6pPr>
      <a:lvl7pPr marL="2400300" indent="-114300" algn="l" rtl="0" eaLnBrk="0" fontAlgn="base" hangingPunct="0">
        <a:spcBef>
          <a:spcPct val="20000"/>
        </a:spcBef>
        <a:spcAft>
          <a:spcPct val="0"/>
        </a:spcAft>
        <a:buClr>
          <a:schemeClr val="tx2"/>
        </a:buClr>
        <a:buChar char="•"/>
        <a:defRPr sz="1400">
          <a:solidFill>
            <a:schemeClr val="tx1"/>
          </a:solidFill>
          <a:latin typeface="+mn-lt"/>
        </a:defRPr>
      </a:lvl7pPr>
      <a:lvl8pPr marL="2857500" indent="-114300" algn="l" rtl="0" eaLnBrk="0" fontAlgn="base" hangingPunct="0">
        <a:spcBef>
          <a:spcPct val="20000"/>
        </a:spcBef>
        <a:spcAft>
          <a:spcPct val="0"/>
        </a:spcAft>
        <a:buClr>
          <a:schemeClr val="tx2"/>
        </a:buClr>
        <a:buChar char="•"/>
        <a:defRPr sz="1400">
          <a:solidFill>
            <a:schemeClr val="tx1"/>
          </a:solidFill>
          <a:latin typeface="+mn-lt"/>
        </a:defRPr>
      </a:lvl8pPr>
      <a:lvl9pPr marL="3314700" indent="-114300" algn="l" rtl="0" eaLnBrk="0" fontAlgn="base" hangingPunct="0">
        <a:spcBef>
          <a:spcPct val="20000"/>
        </a:spcBef>
        <a:spcAft>
          <a:spcPct val="0"/>
        </a:spcAft>
        <a:buClr>
          <a:schemeClr val="tx2"/>
        </a:buClr>
        <a:buChar char="•"/>
        <a:defRPr sz="1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TR_SlideLogo_BW600"/>
          <p:cNvPicPr>
            <a:picLocks noChangeAspect="1" noChangeArrowheads="1"/>
          </p:cNvPicPr>
          <p:nvPr/>
        </p:nvPicPr>
        <p:blipFill>
          <a:blip r:embed="rId17" cstate="print"/>
          <a:srcRect/>
          <a:stretch>
            <a:fillRect/>
          </a:stretch>
        </p:blipFill>
        <p:spPr bwMode="auto">
          <a:xfrm>
            <a:off x="371475" y="6323015"/>
            <a:ext cx="1652588" cy="536575"/>
          </a:xfrm>
          <a:prstGeom prst="rect">
            <a:avLst/>
          </a:prstGeom>
          <a:noFill/>
          <a:ln w="9525">
            <a:noFill/>
            <a:miter lim="800000"/>
            <a:headEnd/>
            <a:tailEnd/>
          </a:ln>
        </p:spPr>
      </p:pic>
      <p:pic>
        <p:nvPicPr>
          <p:cNvPr id="2051" name="Picture 8" descr="slideMaster_Logo600"/>
          <p:cNvPicPr>
            <a:picLocks noChangeAspect="1" noChangeArrowheads="1"/>
          </p:cNvPicPr>
          <p:nvPr/>
        </p:nvPicPr>
        <p:blipFill>
          <a:blip r:embed="rId18" cstate="print"/>
          <a:srcRect/>
          <a:stretch>
            <a:fillRect/>
          </a:stretch>
        </p:blipFill>
        <p:spPr bwMode="hidden">
          <a:xfrm>
            <a:off x="371476" y="6323015"/>
            <a:ext cx="1644651" cy="528637"/>
          </a:xfrm>
          <a:prstGeom prst="rect">
            <a:avLst/>
          </a:prstGeom>
          <a:noFill/>
          <a:ln w="9525">
            <a:noFill/>
            <a:miter lim="800000"/>
            <a:headEnd/>
            <a:tailEnd/>
          </a:ln>
        </p:spPr>
      </p:pic>
      <p:pic>
        <p:nvPicPr>
          <p:cNvPr id="2052" name="Picture 10" descr="tr_zhs_dl_hrz_4cs_pos"/>
          <p:cNvPicPr>
            <a:picLocks noChangeAspect="1" noChangeArrowheads="1"/>
          </p:cNvPicPr>
          <p:nvPr/>
        </p:nvPicPr>
        <p:blipFill>
          <a:blip r:embed="rId19" cstate="print"/>
          <a:srcRect l="6651" t="18956" r="6943" b="24164"/>
          <a:stretch>
            <a:fillRect/>
          </a:stretch>
        </p:blipFill>
        <p:spPr bwMode="auto">
          <a:xfrm>
            <a:off x="357188" y="6296027"/>
            <a:ext cx="1682751" cy="390525"/>
          </a:xfrm>
          <a:prstGeom prst="rect">
            <a:avLst/>
          </a:prstGeom>
          <a:noFill/>
          <a:ln w="9525">
            <a:noFill/>
            <a:miter lim="800000"/>
            <a:headEnd/>
            <a:tailEnd/>
          </a:ln>
        </p:spPr>
      </p:pic>
      <p:sp>
        <p:nvSpPr>
          <p:cNvPr id="15362" name="Text Box 2"/>
          <p:cNvSpPr txBox="1">
            <a:spLocks noChangeArrowheads="1"/>
          </p:cNvSpPr>
          <p:nvPr/>
        </p:nvSpPr>
        <p:spPr bwMode="auto">
          <a:xfrm>
            <a:off x="336553" y="1530352"/>
            <a:ext cx="2162175" cy="461665"/>
          </a:xfrm>
          <a:prstGeom prst="rect">
            <a:avLst/>
          </a:prstGeom>
          <a:noFill/>
          <a:ln w="9525">
            <a:noFill/>
            <a:miter lim="800000"/>
            <a:headEnd/>
            <a:tailEnd/>
          </a:ln>
          <a:effec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FF8000"/>
              </a:buClr>
              <a:buFontTx/>
              <a:buChar char="•"/>
              <a:defRPr/>
            </a:pPr>
            <a:endParaRPr lang="zh-CN" altLang="en-US">
              <a:solidFill>
                <a:srgbClr val="4B4B4B"/>
              </a:solidFill>
              <a:ea typeface="宋体" charset="-122"/>
              <a:cs typeface="Arial" charset="0"/>
            </a:endParaRPr>
          </a:p>
        </p:txBody>
      </p:sp>
      <p:sp>
        <p:nvSpPr>
          <p:cNvPr id="15364" name="Rectangle 4"/>
          <p:cNvSpPr>
            <a:spLocks noGrp="1" noChangeArrowheads="1"/>
          </p:cNvSpPr>
          <p:nvPr>
            <p:ph type="ftr" sz="quarter" idx="3"/>
          </p:nvPr>
        </p:nvSpPr>
        <p:spPr bwMode="auto">
          <a:xfrm>
            <a:off x="3124201" y="6394452"/>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50000"/>
              </a:spcBef>
              <a:defRPr sz="900">
                <a:solidFill>
                  <a:srgbClr val="FFFFFF"/>
                </a:solidFill>
                <a:latin typeface="+mn-lt"/>
                <a:ea typeface="宋体" charset="-122"/>
                <a:cs typeface="+mn-cs"/>
              </a:defRPr>
            </a:lvl1pPr>
          </a:lstStyle>
          <a:p>
            <a:pPr>
              <a:defRPr/>
            </a:pPr>
            <a:endParaRPr lang="zh-CN" altLang="zh-CN"/>
          </a:p>
        </p:txBody>
      </p:sp>
      <p:sp>
        <p:nvSpPr>
          <p:cNvPr id="15365" name="Rectangle 5"/>
          <p:cNvSpPr>
            <a:spLocks noGrp="1" noChangeArrowheads="1"/>
          </p:cNvSpPr>
          <p:nvPr>
            <p:ph type="sldNum" sz="quarter" idx="4"/>
          </p:nvPr>
        </p:nvSpPr>
        <p:spPr bwMode="auto">
          <a:xfrm>
            <a:off x="8424863" y="6394452"/>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sz="900">
                <a:solidFill>
                  <a:srgbClr val="4B4B4B"/>
                </a:solidFill>
                <a:latin typeface="+mn-lt"/>
                <a:ea typeface="宋体" charset="-122"/>
                <a:cs typeface="+mn-cs"/>
              </a:defRPr>
            </a:lvl1pPr>
          </a:lstStyle>
          <a:p>
            <a:pPr>
              <a:defRPr/>
            </a:pPr>
            <a:fld id="{9B7D676E-5A36-461E-9BF7-61A530942182}" type="slidenum">
              <a:rPr lang="en-US" altLang="zh-CN"/>
              <a:pPr>
                <a:defRPr/>
              </a:pPr>
              <a:t>‹#›</a:t>
            </a:fld>
            <a:endParaRPr lang="en-US" altLang="zh-CN"/>
          </a:p>
        </p:txBody>
      </p:sp>
      <p:sp>
        <p:nvSpPr>
          <p:cNvPr id="2056" name="Rectangle 6"/>
          <p:cNvSpPr>
            <a:spLocks noGrp="1" noChangeArrowheads="1"/>
          </p:cNvSpPr>
          <p:nvPr>
            <p:ph type="title"/>
          </p:nvPr>
        </p:nvSpPr>
        <p:spPr bwMode="auto">
          <a:xfrm>
            <a:off x="917576"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zh-CN" altLang="en-US" smtClean="0"/>
              <a:t>单击此处编辑母版标题样式</a:t>
            </a:r>
            <a:endParaRPr lang="en-US" altLang="zh-CN" smtClean="0"/>
          </a:p>
        </p:txBody>
      </p:sp>
      <p:sp>
        <p:nvSpPr>
          <p:cNvPr id="2057" name="Rectangle 7"/>
          <p:cNvSpPr>
            <a:spLocks noGrp="1" noChangeArrowheads="1"/>
          </p:cNvSpPr>
          <p:nvPr>
            <p:ph type="body" idx="1"/>
          </p:nvPr>
        </p:nvSpPr>
        <p:spPr bwMode="auto">
          <a:xfrm>
            <a:off x="917576"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5369" name="Line 9"/>
          <p:cNvSpPr>
            <a:spLocks noChangeShapeType="1"/>
          </p:cNvSpPr>
          <p:nvPr/>
        </p:nvSpPr>
        <p:spPr bwMode="auto">
          <a:xfrm>
            <a:off x="917576" y="1365250"/>
            <a:ext cx="73691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a:solidFill>
                <a:srgbClr val="4B4B4B"/>
              </a:solidFill>
              <a:latin typeface="Arial"/>
              <a:cs typeface="Arial" charset="0"/>
            </a:endParaRP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47" r:id="rId15"/>
  </p:sldLayoutIdLst>
  <p:hf hdr="0" ftr="0" dt="0"/>
  <p:txStyles>
    <p:titleStyle>
      <a:lvl1pPr algn="l" rtl="0" eaLnBrk="0" fontAlgn="base" hangingPunct="0">
        <a:lnSpc>
          <a:spcPct val="90000"/>
        </a:lnSpc>
        <a:spcBef>
          <a:spcPct val="0"/>
        </a:spcBef>
        <a:spcAft>
          <a:spcPct val="0"/>
        </a:spcAft>
        <a:defRPr sz="2800">
          <a:solidFill>
            <a:schemeClr val="tx2"/>
          </a:solidFill>
          <a:latin typeface="Arial" pitchFamily="34" charset="0"/>
          <a:ea typeface="黑体" pitchFamily="2" charset="-122"/>
          <a:cs typeface="+mj-cs"/>
        </a:defRPr>
      </a:lvl1pPr>
      <a:lvl2pPr algn="l" rtl="0" eaLnBrk="0" fontAlgn="base" hangingPunct="0">
        <a:lnSpc>
          <a:spcPct val="90000"/>
        </a:lnSpc>
        <a:spcBef>
          <a:spcPct val="0"/>
        </a:spcBef>
        <a:spcAft>
          <a:spcPct val="0"/>
        </a:spcAft>
        <a:defRPr sz="2800">
          <a:solidFill>
            <a:schemeClr val="tx2"/>
          </a:solidFill>
          <a:latin typeface="Arial" charset="0"/>
          <a:ea typeface="黑体" pitchFamily="49" charset="-122"/>
        </a:defRPr>
      </a:lvl2pPr>
      <a:lvl3pPr algn="l" rtl="0" eaLnBrk="0" fontAlgn="base" hangingPunct="0">
        <a:lnSpc>
          <a:spcPct val="90000"/>
        </a:lnSpc>
        <a:spcBef>
          <a:spcPct val="0"/>
        </a:spcBef>
        <a:spcAft>
          <a:spcPct val="0"/>
        </a:spcAft>
        <a:defRPr sz="2800">
          <a:solidFill>
            <a:schemeClr val="tx2"/>
          </a:solidFill>
          <a:latin typeface="Arial" charset="0"/>
          <a:ea typeface="黑体" pitchFamily="49" charset="-122"/>
        </a:defRPr>
      </a:lvl3pPr>
      <a:lvl4pPr algn="l" rtl="0" eaLnBrk="0" fontAlgn="base" hangingPunct="0">
        <a:lnSpc>
          <a:spcPct val="90000"/>
        </a:lnSpc>
        <a:spcBef>
          <a:spcPct val="0"/>
        </a:spcBef>
        <a:spcAft>
          <a:spcPct val="0"/>
        </a:spcAft>
        <a:defRPr sz="2800">
          <a:solidFill>
            <a:schemeClr val="tx2"/>
          </a:solidFill>
          <a:latin typeface="Arial" charset="0"/>
          <a:ea typeface="黑体" pitchFamily="49" charset="-122"/>
        </a:defRPr>
      </a:lvl4pPr>
      <a:lvl5pPr algn="l" rtl="0" eaLnBrk="0" fontAlgn="base" hangingPunct="0">
        <a:lnSpc>
          <a:spcPct val="90000"/>
        </a:lnSpc>
        <a:spcBef>
          <a:spcPct val="0"/>
        </a:spcBef>
        <a:spcAft>
          <a:spcPct val="0"/>
        </a:spcAft>
        <a:defRPr sz="2800">
          <a:solidFill>
            <a:schemeClr val="tx2"/>
          </a:solidFill>
          <a:latin typeface="Arial" charset="0"/>
          <a:ea typeface="黑体" pitchFamily="49" charset="-122"/>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Arial" pitchFamily="34" charset="0"/>
          <a:ea typeface="黑体" pitchFamily="2" charset="-122"/>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Arial" pitchFamily="34" charset="0"/>
          <a:ea typeface="黑体" pitchFamily="2" charset="-122"/>
        </a:defRPr>
      </a:lvl2pPr>
      <a:lvl3pPr marL="914400" indent="-171450" algn="l" rtl="0" eaLnBrk="0" fontAlgn="base" hangingPunct="0">
        <a:spcBef>
          <a:spcPct val="25000"/>
        </a:spcBef>
        <a:spcAft>
          <a:spcPct val="0"/>
        </a:spcAft>
        <a:buClr>
          <a:schemeClr val="tx2"/>
        </a:buClr>
        <a:buChar char="•"/>
        <a:defRPr>
          <a:solidFill>
            <a:schemeClr val="tx1"/>
          </a:solidFill>
          <a:latin typeface="Arial" pitchFamily="34" charset="0"/>
          <a:ea typeface="黑体" pitchFamily="2" charset="-122"/>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Arial" pitchFamily="34" charset="0"/>
          <a:ea typeface="黑体" pitchFamily="2" charset="-122"/>
        </a:defRPr>
      </a:lvl4pPr>
      <a:lvl5pPr marL="1485900" indent="-114300" algn="l" rtl="0" eaLnBrk="0" fontAlgn="base" hangingPunct="0">
        <a:spcBef>
          <a:spcPct val="20000"/>
        </a:spcBef>
        <a:spcAft>
          <a:spcPct val="0"/>
        </a:spcAft>
        <a:buClr>
          <a:schemeClr val="tx2"/>
        </a:buClr>
        <a:buChar char="•"/>
        <a:defRPr sz="1400">
          <a:solidFill>
            <a:schemeClr val="tx1"/>
          </a:solidFill>
          <a:latin typeface="Arial" pitchFamily="34" charset="0"/>
          <a:ea typeface="黑体" pitchFamily="2" charset="-122"/>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5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YpaKx71wq4&amp;feature=youtu.be" TargetMode="External"/><Relationship Id="rId2" Type="http://schemas.openxmlformats.org/officeDocument/2006/relationships/image" Target="../media/image14.jpeg"/><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0.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5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36.png"/><Relationship Id="rId7" Type="http://schemas.openxmlformats.org/officeDocument/2006/relationships/diagramLayout" Target="../diagrams/layout6.xml"/><Relationship Id="rId2" Type="http://schemas.openxmlformats.org/officeDocument/2006/relationships/notesSlide" Target="../notesSlides/notesSlide24.xml"/><Relationship Id="rId1" Type="http://schemas.openxmlformats.org/officeDocument/2006/relationships/slideLayout" Target="../slideLayouts/slideLayout63.xml"/><Relationship Id="rId6" Type="http://schemas.openxmlformats.org/officeDocument/2006/relationships/diagramData" Target="../diagrams/data6.xml"/><Relationship Id="rId5" Type="http://schemas.openxmlformats.org/officeDocument/2006/relationships/chart" Target="../charts/chart3.xml"/><Relationship Id="rId10" Type="http://schemas.microsoft.com/office/2007/relationships/diagramDrawing" Target="../diagrams/drawing6.xml"/><Relationship Id="rId4" Type="http://schemas.openxmlformats.org/officeDocument/2006/relationships/image" Target="../media/image37.jpeg"/><Relationship Id="rId9" Type="http://schemas.openxmlformats.org/officeDocument/2006/relationships/diagramColors" Target="../diagrams/colors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50.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5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50.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50.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50.xml"/><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50.xml"/><Relationship Id="rId5" Type="http://schemas.openxmlformats.org/officeDocument/2006/relationships/image" Target="../media/image48.png"/><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50.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hyperlink" Target="http://ip-science.thomsonreuters.com/info/journalsubmission-fro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ts.eog-ejournals@thomsonreuters.com"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57.png"/><Relationship Id="rId2" Type="http://schemas.openxmlformats.org/officeDocument/2006/relationships/slideLayout" Target="../slideLayouts/slideLayout55.xml"/><Relationship Id="rId1" Type="http://schemas.openxmlformats.org/officeDocument/2006/relationships/vmlDrawing" Target="../drawings/vmlDrawing1.vml"/><Relationship Id="rId6" Type="http://schemas.openxmlformats.org/officeDocument/2006/relationships/image" Target="../media/image56.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55.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55.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46366" y="3448050"/>
            <a:ext cx="8686796" cy="819150"/>
          </a:xfrm>
        </p:spPr>
        <p:txBody>
          <a:bodyPr/>
          <a:lstStyle/>
          <a:p>
            <a:pPr marL="6350" indent="-6350">
              <a:lnSpc>
                <a:spcPct val="100000"/>
              </a:lnSpc>
              <a:spcBef>
                <a:spcPct val="50000"/>
              </a:spcBef>
            </a:pPr>
            <a:r>
              <a:rPr lang="en-US" sz="2800" dirty="0" smtClean="0">
                <a:latin typeface="Knowledge Bold" pitchFamily="34" charset="0"/>
              </a:rPr>
              <a:t>THOMSON REUTERS JOURNAL SELECTION PROCESO</a:t>
            </a:r>
          </a:p>
        </p:txBody>
      </p:sp>
      <p:sp>
        <p:nvSpPr>
          <p:cNvPr id="4" name="Rectangle 3"/>
          <p:cNvSpPr>
            <a:spLocks noGrp="1" noChangeArrowheads="1"/>
          </p:cNvSpPr>
          <p:nvPr>
            <p:ph type="subTitle" idx="1"/>
          </p:nvPr>
        </p:nvSpPr>
        <p:spPr>
          <a:xfrm>
            <a:off x="342901" y="4435477"/>
            <a:ext cx="8401051" cy="1497734"/>
          </a:xfrm>
        </p:spPr>
        <p:txBody>
          <a:bodyPr>
            <a:normAutofit fontScale="92500" lnSpcReduction="20000"/>
          </a:bodyPr>
          <a:lstStyle/>
          <a:p>
            <a:pPr>
              <a:spcBef>
                <a:spcPct val="60000"/>
              </a:spcBef>
            </a:pPr>
            <a:endParaRPr lang="en-US" sz="2000" dirty="0" smtClean="0">
              <a:latin typeface="Knowledge Light" pitchFamily="34" charset="0"/>
            </a:endParaRPr>
          </a:p>
          <a:p>
            <a:pPr algn="l">
              <a:spcBef>
                <a:spcPct val="60000"/>
              </a:spcBef>
            </a:pPr>
            <a:r>
              <a:rPr lang="es-ES" sz="2000" dirty="0" smtClean="0">
                <a:latin typeface="Knowledge Light" pitchFamily="34" charset="0"/>
              </a:rPr>
              <a:t>Dra. Mila Cahue</a:t>
            </a:r>
            <a:endParaRPr lang="en-US" sz="2000" dirty="0" smtClean="0">
              <a:latin typeface="Knowledge Light" pitchFamily="34" charset="0"/>
            </a:endParaRPr>
          </a:p>
          <a:p>
            <a:pPr algn="l">
              <a:spcBef>
                <a:spcPct val="60000"/>
              </a:spcBef>
            </a:pPr>
            <a:r>
              <a:rPr lang="en-US" sz="2000" dirty="0" smtClean="0">
                <a:latin typeface="Knowledge Light" pitchFamily="34" charset="0"/>
              </a:rPr>
              <a:t>Web of Science Regional Europe Editor</a:t>
            </a:r>
          </a:p>
          <a:p>
            <a:pPr algn="l"/>
            <a:r>
              <a:rPr lang="en-GB" sz="2000" dirty="0" smtClean="0">
                <a:latin typeface="Knowledge Light" pitchFamily="34" charset="0"/>
              </a:rPr>
              <a:t>Intellectual Property &amp; Science</a:t>
            </a:r>
            <a:endParaRPr lang="en-US" sz="2000" dirty="0" smtClean="0">
              <a:latin typeface="Knowledge Light" pitchFamily="34" charset="0"/>
            </a:endParaRPr>
          </a:p>
        </p:txBody>
      </p:sp>
      <p:pic>
        <p:nvPicPr>
          <p:cNvPr id="6" name="Picture 12" descr="W:\Creative_Services_Jobs\CLIENT WORK_ONGOINGprojects\1002157_BRAND3xSquare\July2013\RTX105IQ-Eliseo Fernandez.jpg"/>
          <p:cNvPicPr>
            <a:picLocks noChangeAspect="1" noChangeArrowheads="1"/>
          </p:cNvPicPr>
          <p:nvPr/>
        </p:nvPicPr>
        <p:blipFill>
          <a:blip r:embed="rId3" cstate="print"/>
          <a:srcRect/>
          <a:stretch>
            <a:fillRect/>
          </a:stretch>
        </p:blipFill>
        <p:spPr bwMode="auto">
          <a:xfrm>
            <a:off x="342900" y="265400"/>
            <a:ext cx="8458200" cy="3108325"/>
          </a:xfrm>
          <a:prstGeom prst="rect">
            <a:avLst/>
          </a:prstGeom>
          <a:noFill/>
        </p:spPr>
      </p:pic>
      <p:pic>
        <p:nvPicPr>
          <p:cNvPr id="262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 y="265400"/>
            <a:ext cx="8458200" cy="310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214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1451" y="103911"/>
            <a:ext cx="8801100" cy="3657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2010" y="103911"/>
            <a:ext cx="8902479" cy="3657599"/>
          </a:xfrm>
          <a:prstGeom prst="rect">
            <a:avLst/>
          </a:prstGeom>
          <a:noFill/>
          <a:ln>
            <a:noFill/>
          </a:ln>
          <a:effectLst>
            <a:outerShdw blurRad="50800" dist="38100" dir="2700000" algn="tl" rotWithShape="0">
              <a:prstClr val="black">
                <a:alpha val="40000"/>
              </a:prstClr>
            </a:outerShd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235450" y="817913"/>
            <a:ext cx="679252" cy="0"/>
          </a:xfrm>
          <a:prstGeom prst="line">
            <a:avLst/>
          </a:prstGeom>
          <a:ln w="76200" cmpd="sng">
            <a:solidFill>
              <a:srgbClr val="FF8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1625" y="283653"/>
            <a:ext cx="5673725" cy="369332"/>
          </a:xfrm>
          <a:prstGeom prst="rect">
            <a:avLst/>
          </a:prstGeom>
          <a:noFill/>
        </p:spPr>
        <p:txBody>
          <a:bodyPr wrap="square" rtlCol="0">
            <a:spAutoFit/>
          </a:bodyPr>
          <a:lstStyle/>
          <a:p>
            <a:pPr algn="ctr">
              <a:lnSpc>
                <a:spcPct val="90000"/>
              </a:lnSpc>
            </a:pPr>
            <a:r>
              <a:rPr lang="en-US" sz="2000" dirty="0" smtClean="0">
                <a:solidFill>
                  <a:srgbClr val="444444"/>
                </a:solidFill>
                <a:latin typeface="Arial Black"/>
                <a:cs typeface="Arial Black"/>
              </a:rPr>
              <a:t>CRITERIOS MÍNIMOS DE ESCI</a:t>
            </a:r>
            <a:endParaRPr lang="en-US" sz="2000" dirty="0">
              <a:solidFill>
                <a:srgbClr val="444444"/>
              </a:solidFill>
              <a:latin typeface="Arial Black"/>
              <a:cs typeface="Arial Black"/>
            </a:endParaRPr>
          </a:p>
        </p:txBody>
      </p:sp>
      <p:sp>
        <p:nvSpPr>
          <p:cNvPr id="13" name="Slide Number Placeholder 1"/>
          <p:cNvSpPr>
            <a:spLocks noGrp="1"/>
          </p:cNvSpPr>
          <p:nvPr>
            <p:ph type="sldNum" sz="quarter" idx="11"/>
          </p:nvPr>
        </p:nvSpPr>
        <p:spPr>
          <a:xfrm>
            <a:off x="8463939" y="6376629"/>
            <a:ext cx="680065" cy="481371"/>
          </a:xfrm>
          <a:ln/>
        </p:spPr>
        <p:txBody>
          <a:bodyPr/>
          <a:lstStyle/>
          <a:p>
            <a:fld id="{FA7081D8-B099-416F-9582-802BDA6BDEA2}" type="slidenum">
              <a:rPr lang="en-US" sz="900">
                <a:solidFill>
                  <a:srgbClr val="444444"/>
                </a:solidFill>
                <a:latin typeface="+mj-lt"/>
              </a:rPr>
              <a:pPr/>
              <a:t>9</a:t>
            </a:fld>
            <a:endParaRPr lang="en-US" sz="900" dirty="0">
              <a:solidFill>
                <a:srgbClr val="444444"/>
              </a:solidFill>
              <a:latin typeface="+mj-lt"/>
            </a:endParaRPr>
          </a:p>
        </p:txBody>
      </p:sp>
      <p:graphicFrame>
        <p:nvGraphicFramePr>
          <p:cNvPr id="8" name="Diagram 7"/>
          <p:cNvGraphicFramePr/>
          <p:nvPr>
            <p:extLst>
              <p:ext uri="{D42A27DB-BD31-4B8C-83A1-F6EECF244321}">
                <p14:modId xmlns="" xmlns:p14="http://schemas.microsoft.com/office/powerpoint/2010/main" val="884988884"/>
              </p:ext>
            </p:extLst>
          </p:nvPr>
        </p:nvGraphicFramePr>
        <p:xfrm>
          <a:off x="616933" y="1186003"/>
          <a:ext cx="7901609" cy="3829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66719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235450" y="817913"/>
            <a:ext cx="679252" cy="0"/>
          </a:xfrm>
          <a:prstGeom prst="line">
            <a:avLst/>
          </a:prstGeom>
          <a:ln w="76200" cmpd="sng">
            <a:solidFill>
              <a:srgbClr val="FF8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52144" y="283653"/>
            <a:ext cx="6093206" cy="369332"/>
          </a:xfrm>
          <a:prstGeom prst="rect">
            <a:avLst/>
          </a:prstGeom>
          <a:noFill/>
        </p:spPr>
        <p:txBody>
          <a:bodyPr wrap="square" rtlCol="0">
            <a:spAutoFit/>
          </a:bodyPr>
          <a:lstStyle/>
          <a:p>
            <a:pPr algn="ctr">
              <a:lnSpc>
                <a:spcPct val="90000"/>
              </a:lnSpc>
            </a:pPr>
            <a:r>
              <a:rPr lang="en-US" sz="2000" dirty="0" smtClean="0">
                <a:solidFill>
                  <a:srgbClr val="444444"/>
                </a:solidFill>
                <a:latin typeface="Arial Black"/>
                <a:cs typeface="Arial Black"/>
              </a:rPr>
              <a:t>EVALUACIÓN DE REVISTAS </a:t>
            </a:r>
            <a:r>
              <a:rPr lang="en-US" sz="2000" dirty="0" smtClean="0">
                <a:solidFill>
                  <a:srgbClr val="FF0000"/>
                </a:solidFill>
                <a:latin typeface="Arial Black"/>
                <a:cs typeface="Arial Black"/>
              </a:rPr>
              <a:t>CON ESCI</a:t>
            </a:r>
            <a:endParaRPr lang="en-US" sz="2000" dirty="0">
              <a:solidFill>
                <a:srgbClr val="FF0000"/>
              </a:solidFill>
              <a:latin typeface="Arial Black"/>
              <a:cs typeface="Arial Black"/>
            </a:endParaRPr>
          </a:p>
        </p:txBody>
      </p:sp>
      <p:sp>
        <p:nvSpPr>
          <p:cNvPr id="13" name="Slide Number Placeholder 1"/>
          <p:cNvSpPr>
            <a:spLocks noGrp="1"/>
          </p:cNvSpPr>
          <p:nvPr>
            <p:ph type="sldNum" sz="quarter" idx="11"/>
          </p:nvPr>
        </p:nvSpPr>
        <p:spPr>
          <a:xfrm>
            <a:off x="8463939" y="6376629"/>
            <a:ext cx="680065" cy="481371"/>
          </a:xfrm>
          <a:ln/>
        </p:spPr>
        <p:txBody>
          <a:bodyPr/>
          <a:lstStyle/>
          <a:p>
            <a:fld id="{FA7081D8-B099-416F-9582-802BDA6BDEA2}" type="slidenum">
              <a:rPr lang="en-US" sz="900">
                <a:solidFill>
                  <a:srgbClr val="444444"/>
                </a:solidFill>
                <a:latin typeface="+mj-lt"/>
              </a:rPr>
              <a:pPr/>
              <a:t>10</a:t>
            </a:fld>
            <a:endParaRPr lang="en-US" sz="900" dirty="0">
              <a:solidFill>
                <a:srgbClr val="444444"/>
              </a:solidFill>
              <a:latin typeface="+mj-lt"/>
            </a:endParaRPr>
          </a:p>
        </p:txBody>
      </p:sp>
      <p:pic>
        <p:nvPicPr>
          <p:cNvPr id="11" name="Picture 2" descr="C:\Users\u6028426\Desktop\process_1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7179" y="1734431"/>
            <a:ext cx="1481471" cy="3270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3" descr="C:\Users\u6028426\Desktop\process_2b.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99494" y="3823144"/>
            <a:ext cx="2135835" cy="164782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 name="Straight Arrow Connector 2"/>
          <p:cNvCxnSpPr/>
          <p:nvPr/>
        </p:nvCxnSpPr>
        <p:spPr>
          <a:xfrm flipH="1" flipV="1">
            <a:off x="1899494" y="5004506"/>
            <a:ext cx="472231" cy="2723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Picture 4" descr="C:\Users\u6028426\Desktop\process_2c.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35329" y="3795712"/>
            <a:ext cx="2062163" cy="74484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5" descr="C:\Users\u6028426\Desktop\process_2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97492" y="3358280"/>
            <a:ext cx="2101238" cy="161970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6" name="Straight Arrow Connector 15"/>
          <p:cNvCxnSpPr/>
          <p:nvPr/>
        </p:nvCxnSpPr>
        <p:spPr>
          <a:xfrm flipH="1" flipV="1">
            <a:off x="6117336" y="4398264"/>
            <a:ext cx="507252" cy="3689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8" name="Picture 3" descr="C:\Users\u6028426\Desktop\CORE.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737123" y="1068482"/>
            <a:ext cx="2296156" cy="228979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 name="Straight Arrow Connector 3"/>
          <p:cNvCxnSpPr/>
          <p:nvPr/>
        </p:nvCxnSpPr>
        <p:spPr>
          <a:xfrm flipV="1">
            <a:off x="3108960" y="2542032"/>
            <a:ext cx="1737360" cy="11978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bwMode="auto">
          <a:xfrm>
            <a:off x="466344" y="1783080"/>
            <a:ext cx="1435608" cy="704088"/>
          </a:xfrm>
          <a:prstGeom prst="roundRect">
            <a:avLst/>
          </a:prstGeom>
          <a:solidFill>
            <a:srgbClr val="3366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El Editor solicita </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Evaluación</a:t>
            </a:r>
            <a:endParaRPr kumimoji="0" lang="en-US" sz="1200" b="0" i="0" u="none" strike="noStrike" cap="none" normalizeH="0" baseline="0" dirty="0" smtClean="0">
              <a:ln>
                <a:noFill/>
              </a:ln>
              <a:solidFill>
                <a:schemeClr val="bg1"/>
              </a:solidFill>
              <a:effectLst/>
              <a:latin typeface="+mj-lt"/>
            </a:endParaRPr>
          </a:p>
        </p:txBody>
      </p:sp>
      <p:sp>
        <p:nvSpPr>
          <p:cNvPr id="20" name="Rounded Rectangle 19"/>
          <p:cNvSpPr/>
          <p:nvPr/>
        </p:nvSpPr>
        <p:spPr bwMode="auto">
          <a:xfrm>
            <a:off x="448056" y="2633472"/>
            <a:ext cx="1444752" cy="694944"/>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Thomson Reuters </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acepta evaluar</a:t>
            </a:r>
            <a:endParaRPr kumimoji="0" lang="en-US" sz="1200" b="0" i="0" u="none" strike="noStrike" cap="none" normalizeH="0" baseline="0" dirty="0" smtClean="0">
              <a:ln>
                <a:noFill/>
              </a:ln>
              <a:solidFill>
                <a:schemeClr val="bg1"/>
              </a:solidFill>
              <a:effectLst/>
              <a:latin typeface="+mj-lt"/>
            </a:endParaRPr>
          </a:p>
        </p:txBody>
      </p:sp>
      <p:sp>
        <p:nvSpPr>
          <p:cNvPr id="21" name="Rounded Rectangle 20"/>
          <p:cNvSpPr/>
          <p:nvPr/>
        </p:nvSpPr>
        <p:spPr bwMode="auto">
          <a:xfrm>
            <a:off x="457200" y="3456432"/>
            <a:ext cx="1426464" cy="676656"/>
          </a:xfrm>
          <a:prstGeom prst="roundRect">
            <a:avLst/>
          </a:prstGeom>
          <a:solidFill>
            <a:srgbClr val="3366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latin typeface="+mj-lt"/>
              </a:rPr>
              <a:t>El Editor envía</a:t>
            </a:r>
            <a:r>
              <a:rPr kumimoji="0" lang="es-ES" sz="1200" b="0" i="0" u="none" strike="noStrike" cap="none" normalizeH="0" dirty="0" smtClean="0">
                <a:ln>
                  <a:noFill/>
                </a:ln>
                <a:solidFill>
                  <a:schemeClr val="bg1"/>
                </a:solidFill>
                <a:effectLst/>
                <a:latin typeface="+mj-lt"/>
              </a:rPr>
              <a:t> </a:t>
            </a:r>
            <a:r>
              <a:rPr lang="es-ES" sz="1200" dirty="0" smtClean="0">
                <a:solidFill>
                  <a:schemeClr val="bg1"/>
                </a:solidFill>
                <a:latin typeface="+mj-lt"/>
              </a:rPr>
              <a:t>el </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contenido de la </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revista</a:t>
            </a:r>
            <a:endParaRPr kumimoji="0" lang="en-US" sz="1200" b="0" i="0" u="none" strike="noStrike" cap="none" normalizeH="0" baseline="0" dirty="0" smtClean="0">
              <a:ln>
                <a:noFill/>
              </a:ln>
              <a:solidFill>
                <a:schemeClr val="bg1"/>
              </a:solidFill>
              <a:effectLst/>
              <a:latin typeface="+mj-lt"/>
            </a:endParaRPr>
          </a:p>
        </p:txBody>
      </p:sp>
      <p:sp>
        <p:nvSpPr>
          <p:cNvPr id="22" name="Rounded Rectangle 21"/>
          <p:cNvSpPr/>
          <p:nvPr/>
        </p:nvSpPr>
        <p:spPr bwMode="auto">
          <a:xfrm>
            <a:off x="466344" y="4279392"/>
            <a:ext cx="1435608" cy="676656"/>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latin typeface="+mj-lt"/>
              </a:rPr>
              <a:t>Thomson Reuters</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evalúa</a:t>
            </a:r>
            <a:endParaRPr kumimoji="0" lang="en-US" sz="1200" b="0" i="0" u="none" strike="noStrike" cap="none" normalizeH="0" baseline="0" dirty="0" smtClean="0">
              <a:ln>
                <a:noFill/>
              </a:ln>
              <a:solidFill>
                <a:schemeClr val="bg1"/>
              </a:solidFill>
              <a:effectLst/>
              <a:latin typeface="+mj-lt"/>
            </a:endParaRPr>
          </a:p>
        </p:txBody>
      </p:sp>
      <p:sp>
        <p:nvSpPr>
          <p:cNvPr id="23" name="Rounded Rectangle 22"/>
          <p:cNvSpPr/>
          <p:nvPr/>
        </p:nvSpPr>
        <p:spPr bwMode="auto">
          <a:xfrm>
            <a:off x="2523744" y="3794760"/>
            <a:ext cx="1508760" cy="71323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effectLst/>
                <a:latin typeface="+mj-lt"/>
              </a:rPr>
              <a:t>La revista cumple</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latin typeface="+mj-lt"/>
              </a:rPr>
              <a:t>con todos los criterios</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latin typeface="+mj-lt"/>
              </a:rPr>
              <a:t>d</a:t>
            </a:r>
            <a:r>
              <a:rPr kumimoji="0" lang="es-ES" sz="1200" b="0" i="0" u="none" strike="noStrike" cap="none" normalizeH="0" baseline="0" dirty="0" smtClean="0">
                <a:ln>
                  <a:noFill/>
                </a:ln>
                <a:effectLst/>
                <a:latin typeface="+mj-lt"/>
              </a:rPr>
              <a:t>e ESCI</a:t>
            </a:r>
            <a:endParaRPr kumimoji="0" lang="en-US" sz="1200" b="0" i="0" u="none" strike="noStrike" cap="none" normalizeH="0" baseline="0" dirty="0" smtClean="0">
              <a:ln>
                <a:noFill/>
              </a:ln>
              <a:effectLst/>
              <a:latin typeface="+mj-lt"/>
            </a:endParaRPr>
          </a:p>
        </p:txBody>
      </p:sp>
      <p:sp>
        <p:nvSpPr>
          <p:cNvPr id="24" name="Rounded Rectangle 23"/>
          <p:cNvSpPr/>
          <p:nvPr/>
        </p:nvSpPr>
        <p:spPr bwMode="auto">
          <a:xfrm>
            <a:off x="2468880" y="4700016"/>
            <a:ext cx="1728216" cy="1078992"/>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La Revista no cumple</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c</a:t>
            </a:r>
            <a:r>
              <a:rPr kumimoji="0" lang="es-ES" sz="1200" b="0" i="0" u="none" strike="noStrike" cap="none" normalizeH="0" baseline="0" dirty="0" smtClean="0">
                <a:ln>
                  <a:noFill/>
                </a:ln>
                <a:solidFill>
                  <a:schemeClr val="bg1"/>
                </a:solidFill>
                <a:effectLst/>
                <a:latin typeface="+mj-lt"/>
              </a:rPr>
              <a:t>on</a:t>
            </a:r>
            <a:r>
              <a:rPr kumimoji="0" lang="es-ES" sz="1200" b="0" i="0" u="none" strike="noStrike" cap="none" normalizeH="0" dirty="0" smtClean="0">
                <a:ln>
                  <a:noFill/>
                </a:ln>
                <a:solidFill>
                  <a:schemeClr val="bg1"/>
                </a:solidFill>
                <a:effectLst/>
                <a:latin typeface="+mj-lt"/>
              </a:rPr>
              <a:t> los criterios de ESCI:</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s</a:t>
            </a:r>
            <a:r>
              <a:rPr lang="es-ES" sz="1200" baseline="0" dirty="0" smtClean="0">
                <a:solidFill>
                  <a:schemeClr val="bg1"/>
                </a:solidFill>
                <a:latin typeface="+mj-lt"/>
              </a:rPr>
              <a:t>e programa nueva </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f</a:t>
            </a:r>
            <a:r>
              <a:rPr kumimoji="0" lang="es-ES" sz="1200" b="0" i="0" u="none" strike="noStrike" cap="none" normalizeH="0" dirty="0" smtClean="0">
                <a:ln>
                  <a:noFill/>
                </a:ln>
                <a:solidFill>
                  <a:schemeClr val="bg1"/>
                </a:solidFill>
                <a:effectLst/>
                <a:latin typeface="+mj-lt"/>
              </a:rPr>
              <a:t>echa de evaluación</a:t>
            </a:r>
            <a:endParaRPr kumimoji="0" lang="en-US" sz="1200" b="0" i="0" u="none" strike="noStrike" cap="none" normalizeH="0" baseline="0" dirty="0" smtClean="0">
              <a:ln>
                <a:noFill/>
              </a:ln>
              <a:solidFill>
                <a:schemeClr val="bg1"/>
              </a:solidFill>
              <a:effectLst/>
              <a:latin typeface="+mj-lt"/>
            </a:endParaRPr>
          </a:p>
        </p:txBody>
      </p:sp>
      <p:sp>
        <p:nvSpPr>
          <p:cNvPr id="25" name="Rounded Rectangle 24"/>
          <p:cNvSpPr/>
          <p:nvPr/>
        </p:nvSpPr>
        <p:spPr bwMode="auto">
          <a:xfrm>
            <a:off x="4645152" y="3840480"/>
            <a:ext cx="1426464" cy="676656"/>
          </a:xfrm>
          <a:prstGeom prst="roundRect">
            <a:avLst/>
          </a:prstGeom>
          <a:solidFill>
            <a:srgbClr val="FB690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latin typeface="+mj-lt"/>
              </a:rPr>
              <a:t>Thomson Reuters</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realiza una</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solidFill>
                  <a:schemeClr val="bg1"/>
                </a:solidFill>
                <a:latin typeface="+mj-lt"/>
              </a:rPr>
              <a:t>e</a:t>
            </a:r>
            <a:r>
              <a:rPr kumimoji="0" lang="es-ES" sz="1200" b="0" i="0" u="none" strike="noStrike" cap="none" normalizeH="0" baseline="0" dirty="0" smtClean="0">
                <a:ln>
                  <a:noFill/>
                </a:ln>
                <a:solidFill>
                  <a:schemeClr val="bg1"/>
                </a:solidFill>
                <a:effectLst/>
                <a:latin typeface="+mj-lt"/>
              </a:rPr>
              <a:t>valuación</a:t>
            </a:r>
            <a:r>
              <a:rPr kumimoji="0" lang="es-ES" sz="1200" b="0" i="0" u="none" strike="noStrike" cap="none" normalizeH="0" dirty="0" smtClean="0">
                <a:ln>
                  <a:noFill/>
                </a:ln>
                <a:solidFill>
                  <a:schemeClr val="bg1"/>
                </a:solidFill>
                <a:effectLst/>
                <a:latin typeface="+mj-lt"/>
              </a:rPr>
              <a:t> rigurosa</a:t>
            </a:r>
            <a:endParaRPr kumimoji="0" lang="en-US" sz="1200" b="0" i="0" u="none" strike="noStrike" cap="none" normalizeH="0" baseline="0" dirty="0" smtClean="0">
              <a:ln>
                <a:noFill/>
              </a:ln>
              <a:solidFill>
                <a:schemeClr val="bg1"/>
              </a:solidFill>
              <a:effectLst/>
              <a:latin typeface="+mj-lt"/>
            </a:endParaRPr>
          </a:p>
        </p:txBody>
      </p:sp>
      <p:sp>
        <p:nvSpPr>
          <p:cNvPr id="30" name="Rounded Rectangle 29"/>
          <p:cNvSpPr/>
          <p:nvPr/>
        </p:nvSpPr>
        <p:spPr bwMode="auto">
          <a:xfrm>
            <a:off x="6720840" y="3383280"/>
            <a:ext cx="1581912" cy="740664"/>
          </a:xfrm>
          <a:prstGeom prst="round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latin typeface="+mj-lt"/>
              </a:rPr>
              <a:t>La revista es aceptada</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latin typeface="+mj-lt"/>
              </a:rPr>
              <a:t>e indexada en</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effectLst/>
                <a:latin typeface="+mj-lt"/>
              </a:rPr>
              <a:t>SCIE,</a:t>
            </a:r>
            <a:r>
              <a:rPr kumimoji="0" lang="es-ES" sz="1200" b="0" i="0" u="none" strike="noStrike" cap="none" normalizeH="0" dirty="0" smtClean="0">
                <a:ln>
                  <a:noFill/>
                </a:ln>
                <a:effectLst/>
                <a:latin typeface="+mj-lt"/>
              </a:rPr>
              <a:t> SSCI o AH&amp;CI</a:t>
            </a:r>
            <a:endParaRPr kumimoji="0" lang="en-US" sz="1200" b="0" i="0" u="none" strike="noStrike" cap="none" normalizeH="0" baseline="0" dirty="0" smtClean="0">
              <a:ln>
                <a:noFill/>
              </a:ln>
              <a:effectLst/>
              <a:latin typeface="+mj-lt"/>
            </a:endParaRPr>
          </a:p>
        </p:txBody>
      </p:sp>
      <p:sp>
        <p:nvSpPr>
          <p:cNvPr id="31" name="Rounded Rectangle 30"/>
          <p:cNvSpPr/>
          <p:nvPr/>
        </p:nvSpPr>
        <p:spPr bwMode="auto">
          <a:xfrm>
            <a:off x="6720840" y="4261104"/>
            <a:ext cx="1627632" cy="76809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effectLst/>
                <a:latin typeface="+mj-lt"/>
              </a:rPr>
              <a:t>La revista permanece</a:t>
            </a:r>
          </a:p>
          <a:p>
            <a:pPr marL="0" marR="0" indent="0" algn="ctr" defTabSz="914400" rtl="0" eaLnBrk="1" fontAlgn="base" latinLnBrk="0" hangingPunct="1">
              <a:lnSpc>
                <a:spcPct val="100000"/>
              </a:lnSpc>
              <a:spcBef>
                <a:spcPct val="0"/>
              </a:spcBef>
              <a:spcAft>
                <a:spcPct val="0"/>
              </a:spcAft>
              <a:buClrTx/>
              <a:buSzTx/>
              <a:buFontTx/>
              <a:buNone/>
              <a:tabLst/>
            </a:pPr>
            <a:r>
              <a:rPr lang="es-ES" sz="1200" dirty="0" smtClean="0">
                <a:latin typeface="+mj-lt"/>
              </a:rPr>
              <a:t>en ESCI y se programa</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effectLst/>
                <a:latin typeface="+mj-lt"/>
              </a:rPr>
              <a:t>na</a:t>
            </a:r>
            <a:r>
              <a:rPr kumimoji="0" lang="es-ES" sz="1200" b="0" i="0" u="none" strike="noStrike" cap="none" normalizeH="0" dirty="0" smtClean="0">
                <a:ln>
                  <a:noFill/>
                </a:ln>
                <a:effectLst/>
                <a:latin typeface="+mj-lt"/>
              </a:rPr>
              <a:t> nueva fecha de</a:t>
            </a:r>
          </a:p>
          <a:p>
            <a:pPr marL="0" marR="0" indent="0" algn="ctr" defTabSz="914400" rtl="0" eaLnBrk="1" fontAlgn="base" latinLnBrk="0" hangingPunct="1">
              <a:lnSpc>
                <a:spcPct val="100000"/>
              </a:lnSpc>
              <a:spcBef>
                <a:spcPct val="0"/>
              </a:spcBef>
              <a:spcAft>
                <a:spcPct val="0"/>
              </a:spcAft>
              <a:buClrTx/>
              <a:buSzTx/>
              <a:buFontTx/>
              <a:buNone/>
              <a:tabLst/>
            </a:pPr>
            <a:r>
              <a:rPr lang="es-ES" sz="1200" baseline="0" dirty="0" smtClean="0">
                <a:latin typeface="+mj-lt"/>
              </a:rPr>
              <a:t>evaluación</a:t>
            </a:r>
            <a:endParaRPr kumimoji="0" lang="en-US" sz="1200" b="0" i="0" u="none" strike="noStrike" cap="none" normalizeH="0" baseline="0" dirty="0" smtClean="0">
              <a:ln>
                <a:noFill/>
              </a:ln>
              <a:effectLst/>
              <a:latin typeface="+mj-lt"/>
            </a:endParaRPr>
          </a:p>
        </p:txBody>
      </p:sp>
    </p:spTree>
    <p:extLst>
      <p:ext uri="{BB962C8B-B14F-4D97-AF65-F5344CB8AC3E}">
        <p14:creationId xmlns="" xmlns:p14="http://schemas.microsoft.com/office/powerpoint/2010/main" val="21307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235450" y="817913"/>
            <a:ext cx="679252" cy="0"/>
          </a:xfrm>
          <a:prstGeom prst="line">
            <a:avLst/>
          </a:prstGeom>
          <a:ln w="76200" cmpd="sng">
            <a:solidFill>
              <a:srgbClr val="FF8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1625" y="283653"/>
            <a:ext cx="5673725" cy="369332"/>
          </a:xfrm>
          <a:prstGeom prst="rect">
            <a:avLst/>
          </a:prstGeom>
          <a:noFill/>
        </p:spPr>
        <p:txBody>
          <a:bodyPr wrap="square" rtlCol="0">
            <a:spAutoFit/>
          </a:bodyPr>
          <a:lstStyle/>
          <a:p>
            <a:pPr algn="ctr">
              <a:lnSpc>
                <a:spcPct val="90000"/>
              </a:lnSpc>
            </a:pPr>
            <a:r>
              <a:rPr lang="en-US" sz="2000" dirty="0" smtClean="0">
                <a:solidFill>
                  <a:srgbClr val="444444"/>
                </a:solidFill>
                <a:latin typeface="Arial Black"/>
                <a:cs typeface="Arial Black"/>
              </a:rPr>
              <a:t>ESCI EN CIFRAS</a:t>
            </a:r>
            <a:endParaRPr lang="en-US" sz="2000" dirty="0">
              <a:solidFill>
                <a:srgbClr val="444444"/>
              </a:solidFill>
              <a:latin typeface="Arial Black"/>
              <a:cs typeface="Arial Black"/>
            </a:endParaRPr>
          </a:p>
        </p:txBody>
      </p:sp>
      <p:sp>
        <p:nvSpPr>
          <p:cNvPr id="13" name="Slide Number Placeholder 1"/>
          <p:cNvSpPr>
            <a:spLocks noGrp="1"/>
          </p:cNvSpPr>
          <p:nvPr>
            <p:ph type="sldNum" sz="quarter" idx="11"/>
          </p:nvPr>
        </p:nvSpPr>
        <p:spPr>
          <a:xfrm>
            <a:off x="8463939" y="6376629"/>
            <a:ext cx="680065" cy="481371"/>
          </a:xfrm>
          <a:ln/>
        </p:spPr>
        <p:txBody>
          <a:bodyPr/>
          <a:lstStyle/>
          <a:p>
            <a:fld id="{FA7081D8-B099-416F-9582-802BDA6BDEA2}" type="slidenum">
              <a:rPr lang="en-US" sz="900">
                <a:solidFill>
                  <a:srgbClr val="444444"/>
                </a:solidFill>
                <a:latin typeface="+mj-lt"/>
              </a:rPr>
              <a:pPr/>
              <a:t>11</a:t>
            </a:fld>
            <a:endParaRPr lang="en-US" sz="900" dirty="0">
              <a:solidFill>
                <a:srgbClr val="444444"/>
              </a:solidFill>
              <a:latin typeface="+mj-lt"/>
            </a:endParaRPr>
          </a:p>
        </p:txBody>
      </p:sp>
      <p:sp>
        <p:nvSpPr>
          <p:cNvPr id="11" name="Content Placeholder 2"/>
          <p:cNvSpPr txBox="1">
            <a:spLocks/>
          </p:cNvSpPr>
          <p:nvPr/>
        </p:nvSpPr>
        <p:spPr bwMode="auto">
          <a:xfrm>
            <a:off x="350457" y="1034099"/>
            <a:ext cx="8461375" cy="10741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cs typeface="ＭＳ Ｐゴシック" pitchFamily="-65" charset="-128"/>
              </a:defRPr>
            </a:lvl1pPr>
            <a:lvl2pPr marL="627063" indent="-28416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2pPr>
            <a:lvl3pPr marL="912813" indent="-16986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3pPr>
            <a:lvl4pPr marL="1255713" indent="-22701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4pPr>
            <a:lvl5pPr marL="1484313" indent="-1127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5pPr>
            <a:lvl6pPr marL="194287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6pPr>
            <a:lvl7pPr marL="2400019"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7pPr>
            <a:lvl8pPr marL="2857166"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8pPr>
            <a:lvl9pPr marL="331431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9pPr>
          </a:lstStyle>
          <a:p>
            <a:pPr marL="227013" marR="0" lvl="0" indent="-227013" algn="l" defTabSz="914400" rtl="0" eaLnBrk="1" fontAlgn="base" latinLnBrk="0" hangingPunct="1">
              <a:lnSpc>
                <a:spcPct val="100000"/>
              </a:lnSpc>
              <a:spcBef>
                <a:spcPct val="0"/>
              </a:spcBef>
              <a:spcAft>
                <a:spcPct val="0"/>
              </a:spcAft>
              <a:buClr>
                <a:srgbClr val="FF8000"/>
              </a:buClr>
              <a:buSzTx/>
              <a:buFontTx/>
              <a:buChar char="•"/>
              <a:tabLst/>
              <a:defRPr/>
            </a:pPr>
            <a:r>
              <a:rPr kumimoji="0" lang="en-US" sz="2000" b="1" i="0" u="none" strike="noStrike" kern="0" cap="none" spc="0" normalizeH="0" baseline="0" noProof="0" dirty="0" smtClean="0">
                <a:ln>
                  <a:noFill/>
                </a:ln>
                <a:solidFill>
                  <a:srgbClr val="4B4B4B"/>
                </a:solidFill>
                <a:effectLst/>
                <a:uLnTx/>
                <a:uFillTx/>
                <a:latin typeface="Arial"/>
                <a:ea typeface="ＭＳ Ｐゴシック" pitchFamily="-65" charset="-128"/>
              </a:rPr>
              <a:t>Emerging Sources Citation Index:</a:t>
            </a:r>
          </a:p>
          <a:p>
            <a:pPr marL="227013" marR="0" lvl="0" indent="-227013" algn="l" defTabSz="914400" rtl="0" eaLnBrk="1" fontAlgn="base" latinLnBrk="0" hangingPunct="1">
              <a:lnSpc>
                <a:spcPct val="100000"/>
              </a:lnSpc>
              <a:spcBef>
                <a:spcPct val="0"/>
              </a:spcBef>
              <a:spcAft>
                <a:spcPct val="0"/>
              </a:spcAft>
              <a:buClr>
                <a:srgbClr val="FF8000"/>
              </a:buClr>
              <a:buSzTx/>
              <a:buFontTx/>
              <a:buChar char="•"/>
              <a:tabLst/>
              <a:defRPr/>
            </a:pPr>
            <a:endPar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r>
              <a:rPr kumimoji="0" lang="en-US" sz="1800" b="0" i="0" u="none" strike="noStrike" kern="0" cap="none" spc="0" normalizeH="0" baseline="0" noProof="0" dirty="0" err="1" smtClean="0">
                <a:ln>
                  <a:noFill/>
                </a:ln>
                <a:solidFill>
                  <a:srgbClr val="4B4B4B"/>
                </a:solidFill>
                <a:effectLst/>
                <a:uLnTx/>
                <a:uFillTx/>
                <a:latin typeface="Arial"/>
                <a:ea typeface="ＭＳ Ｐゴシック" pitchFamily="-65" charset="-128"/>
              </a:rPr>
              <a:t>Incorpora</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 miles de </a:t>
            </a:r>
            <a:r>
              <a:rPr kumimoji="0" lang="en-US" sz="1800" b="0" i="0" u="none" strike="noStrike" kern="0" cap="none" spc="0" normalizeH="0" baseline="0" noProof="0" dirty="0" err="1" smtClean="0">
                <a:ln>
                  <a:noFill/>
                </a:ln>
                <a:solidFill>
                  <a:srgbClr val="4B4B4B"/>
                </a:solidFill>
                <a:effectLst/>
                <a:uLnTx/>
                <a:uFillTx/>
                <a:latin typeface="Arial"/>
                <a:ea typeface="ＭＳ Ｐゴシック" pitchFamily="-65" charset="-128"/>
              </a:rPr>
              <a:t>revistas</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 a</a:t>
            </a:r>
            <a:r>
              <a:rPr kumimoji="0" lang="en-US" sz="1800" b="0" i="0" u="none" strike="noStrike" kern="0" cap="none" spc="0" normalizeH="0" noProof="0" dirty="0" smtClean="0">
                <a:ln>
                  <a:noFill/>
                </a:ln>
                <a:solidFill>
                  <a:srgbClr val="4B4B4B"/>
                </a:solidFill>
                <a:effectLst/>
                <a:uLnTx/>
                <a:uFillTx/>
                <a:latin typeface="Arial"/>
                <a:ea typeface="ＭＳ Ｐゴシック" pitchFamily="-65" charset="-128"/>
              </a:rPr>
              <a:t> </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Web of Science en 2015-16</a:t>
            </a:r>
            <a:endParaRPr kumimoji="0" lang="en-US" sz="1800" b="0" i="0" u="none" strike="noStrike" kern="0" cap="none" spc="0" normalizeH="0" noProof="0" dirty="0" smtClean="0">
              <a:ln>
                <a:noFill/>
              </a:ln>
              <a:solidFill>
                <a:srgbClr val="4B4B4B"/>
              </a:solidFill>
              <a:effectLst/>
              <a:uLnTx/>
              <a:uFillTx/>
              <a:latin typeface="Arial"/>
              <a:ea typeface="ＭＳ Ｐゴシック" pitchFamily="-65" charset="-128"/>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endPar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0" marR="0" lvl="0" indent="0" algn="l" defTabSz="914400" rtl="0" eaLnBrk="1" fontAlgn="base" latinLnBrk="0" hangingPunct="1">
              <a:lnSpc>
                <a:spcPct val="100000"/>
              </a:lnSpc>
              <a:spcBef>
                <a:spcPct val="0"/>
              </a:spcBef>
              <a:spcAft>
                <a:spcPct val="0"/>
              </a:spcAft>
              <a:buClr>
                <a:srgbClr val="FF8000"/>
              </a:buClr>
              <a:buSzTx/>
              <a:buFontTx/>
              <a:buNone/>
              <a:tabLst/>
              <a:defRPr/>
            </a:pPr>
            <a: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t/>
            </a:r>
            <a:b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br>
            <a:endParaRPr kumimoji="0" lang="en-US" sz="1800" b="0" i="0" u="none" strike="noStrike" kern="0" cap="none" spc="0" normalizeH="0" baseline="0" noProof="0" dirty="0">
              <a:ln>
                <a:noFill/>
              </a:ln>
              <a:solidFill>
                <a:srgbClr val="4B4B4B"/>
              </a:solidFill>
              <a:effectLst/>
              <a:uLnTx/>
              <a:uFillTx/>
              <a:latin typeface="Arial"/>
              <a:ea typeface="ＭＳ Ｐゴシック" pitchFamily="-65" charset="-128"/>
            </a:endParaRPr>
          </a:p>
        </p:txBody>
      </p:sp>
      <p:graphicFrame>
        <p:nvGraphicFramePr>
          <p:cNvPr id="8" name="Chart 7"/>
          <p:cNvGraphicFramePr>
            <a:graphicFrameLocks/>
          </p:cNvGraphicFramePr>
          <p:nvPr>
            <p:extLst>
              <p:ext uri="{D42A27DB-BD31-4B8C-83A1-F6EECF244321}">
                <p14:modId xmlns="" xmlns:p14="http://schemas.microsoft.com/office/powerpoint/2010/main" val="2285756235"/>
              </p:ext>
            </p:extLst>
          </p:nvPr>
        </p:nvGraphicFramePr>
        <p:xfrm>
          <a:off x="1426234" y="2354112"/>
          <a:ext cx="6115050" cy="3686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784919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235450" y="817913"/>
            <a:ext cx="679252" cy="0"/>
          </a:xfrm>
          <a:prstGeom prst="line">
            <a:avLst/>
          </a:prstGeom>
          <a:ln w="76200" cmpd="sng">
            <a:solidFill>
              <a:srgbClr val="FF8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1625" y="283653"/>
            <a:ext cx="5673725" cy="369332"/>
          </a:xfrm>
          <a:prstGeom prst="rect">
            <a:avLst/>
          </a:prstGeom>
          <a:noFill/>
        </p:spPr>
        <p:txBody>
          <a:bodyPr wrap="square" rtlCol="0">
            <a:spAutoFit/>
          </a:bodyPr>
          <a:lstStyle/>
          <a:p>
            <a:pPr algn="ctr">
              <a:lnSpc>
                <a:spcPct val="90000"/>
              </a:lnSpc>
            </a:pPr>
            <a:r>
              <a:rPr lang="en-US" sz="2000" dirty="0" smtClean="0">
                <a:solidFill>
                  <a:srgbClr val="444444"/>
                </a:solidFill>
                <a:latin typeface="Arial Black"/>
                <a:cs typeface="Arial Black"/>
              </a:rPr>
              <a:t>ESCI EN CIFRAS</a:t>
            </a:r>
            <a:endParaRPr lang="en-US" sz="2000" dirty="0">
              <a:solidFill>
                <a:srgbClr val="444444"/>
              </a:solidFill>
              <a:latin typeface="Arial Black"/>
              <a:cs typeface="Arial Black"/>
            </a:endParaRPr>
          </a:p>
        </p:txBody>
      </p:sp>
      <p:sp>
        <p:nvSpPr>
          <p:cNvPr id="13" name="Slide Number Placeholder 1"/>
          <p:cNvSpPr>
            <a:spLocks noGrp="1"/>
          </p:cNvSpPr>
          <p:nvPr>
            <p:ph type="sldNum" sz="quarter" idx="11"/>
          </p:nvPr>
        </p:nvSpPr>
        <p:spPr>
          <a:xfrm>
            <a:off x="8463939" y="6376629"/>
            <a:ext cx="680065" cy="481371"/>
          </a:xfrm>
          <a:ln/>
        </p:spPr>
        <p:txBody>
          <a:bodyPr/>
          <a:lstStyle/>
          <a:p>
            <a:fld id="{FA7081D8-B099-416F-9582-802BDA6BDEA2}" type="slidenum">
              <a:rPr lang="en-US" sz="900">
                <a:solidFill>
                  <a:srgbClr val="444444"/>
                </a:solidFill>
                <a:latin typeface="+mj-lt"/>
              </a:rPr>
              <a:pPr/>
              <a:t>12</a:t>
            </a:fld>
            <a:endParaRPr lang="en-US" sz="900" dirty="0">
              <a:solidFill>
                <a:srgbClr val="444444"/>
              </a:solidFill>
              <a:latin typeface="+mj-lt"/>
            </a:endParaRPr>
          </a:p>
        </p:txBody>
      </p:sp>
      <p:sp>
        <p:nvSpPr>
          <p:cNvPr id="11" name="Content Placeholder 2"/>
          <p:cNvSpPr txBox="1">
            <a:spLocks/>
          </p:cNvSpPr>
          <p:nvPr/>
        </p:nvSpPr>
        <p:spPr bwMode="auto">
          <a:xfrm>
            <a:off x="359601" y="1034099"/>
            <a:ext cx="8461375" cy="10741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cs typeface="ＭＳ Ｐゴシック" pitchFamily="-65" charset="-128"/>
              </a:defRPr>
            </a:lvl1pPr>
            <a:lvl2pPr marL="627063" indent="-28416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2pPr>
            <a:lvl3pPr marL="912813" indent="-16986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3pPr>
            <a:lvl4pPr marL="1255713" indent="-22701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4pPr>
            <a:lvl5pPr marL="1484313" indent="-1127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5pPr>
            <a:lvl6pPr marL="194287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6pPr>
            <a:lvl7pPr marL="2400019"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7pPr>
            <a:lvl8pPr marL="2857166"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8pPr>
            <a:lvl9pPr marL="331431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9pPr>
          </a:lstStyle>
          <a:p>
            <a:pPr marL="227013" marR="0" lvl="0" indent="-227013" algn="l" defTabSz="914400" rtl="0" eaLnBrk="1" fontAlgn="base" latinLnBrk="0" hangingPunct="1">
              <a:lnSpc>
                <a:spcPct val="100000"/>
              </a:lnSpc>
              <a:spcBef>
                <a:spcPct val="0"/>
              </a:spcBef>
              <a:spcAft>
                <a:spcPct val="0"/>
              </a:spcAft>
              <a:buClr>
                <a:srgbClr val="FF8000"/>
              </a:buClr>
              <a:buSzTx/>
              <a:buFontTx/>
              <a:buChar char="•"/>
              <a:tabLst/>
              <a:defRPr/>
            </a:pPr>
            <a:r>
              <a:rPr kumimoji="0" lang="en-US" sz="2000" b="1" i="0" u="none" strike="noStrike" kern="0" cap="none" spc="0" normalizeH="0" baseline="0" noProof="0" dirty="0" smtClean="0">
                <a:ln>
                  <a:noFill/>
                </a:ln>
                <a:solidFill>
                  <a:srgbClr val="4B4B4B"/>
                </a:solidFill>
                <a:effectLst/>
                <a:uLnTx/>
                <a:uFillTx/>
                <a:latin typeface="Arial"/>
                <a:ea typeface="ＭＳ Ｐゴシック" pitchFamily="-65" charset="-128"/>
              </a:rPr>
              <a:t>Emerging Sources Citation Index:</a:t>
            </a:r>
          </a:p>
          <a:p>
            <a:pPr marL="227013" marR="0" lvl="0" indent="-227013" algn="l" defTabSz="914400" rtl="0" eaLnBrk="1" fontAlgn="base" latinLnBrk="0" hangingPunct="1">
              <a:lnSpc>
                <a:spcPct val="100000"/>
              </a:lnSpc>
              <a:spcBef>
                <a:spcPct val="0"/>
              </a:spcBef>
              <a:spcAft>
                <a:spcPct val="0"/>
              </a:spcAft>
              <a:buClr>
                <a:srgbClr val="FF8000"/>
              </a:buClr>
              <a:buSzTx/>
              <a:buFontTx/>
              <a:buChar char="•"/>
              <a:tabLst/>
              <a:defRPr/>
            </a:pPr>
            <a:endPar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r>
              <a:rPr kumimoji="0" lang="en-US" sz="1800" b="0" i="0" u="none" strike="noStrike" kern="0" cap="none" spc="0" normalizeH="0" baseline="0" noProof="0" dirty="0" err="1" smtClean="0">
                <a:ln>
                  <a:noFill/>
                </a:ln>
                <a:solidFill>
                  <a:srgbClr val="4B4B4B"/>
                </a:solidFill>
                <a:effectLst/>
                <a:uLnTx/>
                <a:uFillTx/>
                <a:latin typeface="Arial"/>
                <a:ea typeface="ＭＳ Ｐゴシック" pitchFamily="-65" charset="-128"/>
              </a:rPr>
              <a:t>Enriquece</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 la </a:t>
            </a:r>
            <a:r>
              <a:rPr kumimoji="0" lang="en-US" sz="1800" b="0" i="0" u="none" strike="noStrike" kern="0" cap="none" spc="0" normalizeH="0" baseline="0" noProof="0" dirty="0" err="1" smtClean="0">
                <a:ln>
                  <a:noFill/>
                </a:ln>
                <a:solidFill>
                  <a:srgbClr val="4B4B4B"/>
                </a:solidFill>
                <a:effectLst/>
                <a:uLnTx/>
                <a:uFillTx/>
                <a:latin typeface="Arial"/>
                <a:ea typeface="ＭＳ Ｐゴシック" pitchFamily="-65" charset="-128"/>
              </a:rPr>
              <a:t>cobertura</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 en los </a:t>
            </a:r>
            <a:r>
              <a:rPr kumimoji="0" lang="en-US" sz="1800" b="0" i="0" u="none" strike="noStrike" kern="0" cap="none" spc="0" normalizeH="0" baseline="0" noProof="0" dirty="0" err="1" smtClean="0">
                <a:ln>
                  <a:noFill/>
                </a:ln>
                <a:solidFill>
                  <a:srgbClr val="4B4B4B"/>
                </a:solidFill>
                <a:effectLst/>
                <a:uLnTx/>
                <a:uFillTx/>
                <a:latin typeface="Arial"/>
                <a:ea typeface="ＭＳ Ｐゴシック" pitchFamily="-65" charset="-128"/>
              </a:rPr>
              <a:t>índices</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 </a:t>
            </a:r>
            <a:r>
              <a:rPr kumimoji="0" lang="en-US" sz="1800" b="0" i="0" u="none" strike="noStrike" kern="0" cap="none" spc="0" normalizeH="0" baseline="0" noProof="0" dirty="0" err="1" smtClean="0">
                <a:ln>
                  <a:noFill/>
                </a:ln>
                <a:solidFill>
                  <a:srgbClr val="4B4B4B"/>
                </a:solidFill>
                <a:effectLst/>
                <a:uLnTx/>
                <a:uFillTx/>
                <a:latin typeface="Arial"/>
                <a:ea typeface="ＭＳ Ｐゴシック" pitchFamily="-65" charset="-128"/>
              </a:rPr>
              <a:t>regionales</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 de Web of Science</a:t>
            </a:r>
            <a:endParaRPr kumimoji="0" lang="en-US" sz="1800" b="0" i="0" u="none" strike="noStrike" kern="0" cap="none" spc="0" normalizeH="0" noProof="0" dirty="0" smtClean="0">
              <a:ln>
                <a:noFill/>
              </a:ln>
              <a:solidFill>
                <a:srgbClr val="4B4B4B"/>
              </a:solidFill>
              <a:effectLst/>
              <a:uLnTx/>
              <a:uFillTx/>
              <a:latin typeface="Arial"/>
              <a:ea typeface="ＭＳ Ｐゴシック" pitchFamily="-65" charset="-128"/>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endPar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0" marR="0" lvl="0" indent="0" algn="l" defTabSz="914400" rtl="0" eaLnBrk="1" fontAlgn="base" latinLnBrk="0" hangingPunct="1">
              <a:lnSpc>
                <a:spcPct val="100000"/>
              </a:lnSpc>
              <a:spcBef>
                <a:spcPct val="0"/>
              </a:spcBef>
              <a:spcAft>
                <a:spcPct val="0"/>
              </a:spcAft>
              <a:buClr>
                <a:srgbClr val="FF8000"/>
              </a:buClr>
              <a:buSzTx/>
              <a:buFontTx/>
              <a:buNone/>
              <a:tabLst/>
              <a:defRPr/>
            </a:pPr>
            <a: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t/>
            </a:r>
            <a:b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br>
            <a:endParaRPr kumimoji="0" lang="en-US" sz="1800" b="0" i="0" u="none" strike="noStrike" kern="0" cap="none" spc="0" normalizeH="0" baseline="0" noProof="0" dirty="0">
              <a:ln>
                <a:noFill/>
              </a:ln>
              <a:solidFill>
                <a:srgbClr val="4B4B4B"/>
              </a:solidFill>
              <a:effectLst/>
              <a:uLnTx/>
              <a:uFillTx/>
              <a:latin typeface="Arial"/>
              <a:ea typeface="ＭＳ Ｐゴシック" pitchFamily="-65" charset="-128"/>
            </a:endParaRPr>
          </a:p>
        </p:txBody>
      </p:sp>
      <p:graphicFrame>
        <p:nvGraphicFramePr>
          <p:cNvPr id="14" name="Chart 13"/>
          <p:cNvGraphicFramePr>
            <a:graphicFrameLocks/>
          </p:cNvGraphicFramePr>
          <p:nvPr>
            <p:extLst>
              <p:ext uri="{D42A27DB-BD31-4B8C-83A1-F6EECF244321}">
                <p14:modId xmlns="" xmlns:p14="http://schemas.microsoft.com/office/powerpoint/2010/main" val="132525836"/>
              </p:ext>
            </p:extLst>
          </p:nvPr>
        </p:nvGraphicFramePr>
        <p:xfrm>
          <a:off x="1388963" y="2228311"/>
          <a:ext cx="6372225" cy="3866259"/>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81655" y="3998328"/>
            <a:ext cx="1348541" cy="13577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7936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235450" y="817913"/>
            <a:ext cx="679252" cy="0"/>
          </a:xfrm>
          <a:prstGeom prst="line">
            <a:avLst/>
          </a:prstGeom>
          <a:ln w="76200" cmpd="sng">
            <a:solidFill>
              <a:srgbClr val="FF8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1625" y="283653"/>
            <a:ext cx="5673725" cy="369332"/>
          </a:xfrm>
          <a:prstGeom prst="rect">
            <a:avLst/>
          </a:prstGeom>
          <a:noFill/>
        </p:spPr>
        <p:txBody>
          <a:bodyPr wrap="square" rtlCol="0">
            <a:spAutoFit/>
          </a:bodyPr>
          <a:lstStyle/>
          <a:p>
            <a:pPr algn="ctr">
              <a:lnSpc>
                <a:spcPct val="90000"/>
              </a:lnSpc>
            </a:pPr>
            <a:r>
              <a:rPr lang="en-US" sz="2000" dirty="0" smtClean="0">
                <a:solidFill>
                  <a:srgbClr val="444444"/>
                </a:solidFill>
                <a:latin typeface="Arial Black"/>
                <a:cs typeface="Arial Black"/>
              </a:rPr>
              <a:t>MÉTRICAS DE ESCI</a:t>
            </a:r>
            <a:endParaRPr lang="en-US" sz="2000" dirty="0">
              <a:solidFill>
                <a:srgbClr val="444444"/>
              </a:solidFill>
              <a:latin typeface="Arial Black"/>
              <a:cs typeface="Arial Black"/>
            </a:endParaRPr>
          </a:p>
        </p:txBody>
      </p:sp>
      <p:sp>
        <p:nvSpPr>
          <p:cNvPr id="13" name="Slide Number Placeholder 1"/>
          <p:cNvSpPr>
            <a:spLocks noGrp="1"/>
          </p:cNvSpPr>
          <p:nvPr>
            <p:ph type="sldNum" sz="quarter" idx="11"/>
          </p:nvPr>
        </p:nvSpPr>
        <p:spPr>
          <a:xfrm>
            <a:off x="8463939" y="6376629"/>
            <a:ext cx="680065" cy="481371"/>
          </a:xfrm>
          <a:ln/>
        </p:spPr>
        <p:txBody>
          <a:bodyPr/>
          <a:lstStyle/>
          <a:p>
            <a:fld id="{FA7081D8-B099-416F-9582-802BDA6BDEA2}" type="slidenum">
              <a:rPr lang="en-US" sz="900">
                <a:solidFill>
                  <a:srgbClr val="444444"/>
                </a:solidFill>
                <a:latin typeface="+mj-lt"/>
              </a:rPr>
              <a:pPr/>
              <a:t>13</a:t>
            </a:fld>
            <a:endParaRPr lang="en-US" sz="900" dirty="0">
              <a:solidFill>
                <a:srgbClr val="444444"/>
              </a:solidFill>
              <a:latin typeface="+mj-lt"/>
            </a:endParaRPr>
          </a:p>
        </p:txBody>
      </p:sp>
      <p:sp>
        <p:nvSpPr>
          <p:cNvPr id="11" name="Content Placeholder 2"/>
          <p:cNvSpPr txBox="1">
            <a:spLocks/>
          </p:cNvSpPr>
          <p:nvPr/>
        </p:nvSpPr>
        <p:spPr bwMode="auto">
          <a:xfrm>
            <a:off x="295593" y="1006666"/>
            <a:ext cx="8461375" cy="21226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cs typeface="ＭＳ Ｐゴシック" pitchFamily="-65" charset="-128"/>
              </a:defRPr>
            </a:lvl1pPr>
            <a:lvl2pPr marL="627063" indent="-28416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2pPr>
            <a:lvl3pPr marL="912813" indent="-16986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3pPr>
            <a:lvl4pPr marL="1255713" indent="-22701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4pPr>
            <a:lvl5pPr marL="1484313" indent="-1127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5pPr>
            <a:lvl6pPr marL="194287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6pPr>
            <a:lvl7pPr marL="2400019"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7pPr>
            <a:lvl8pPr marL="2857166"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8pPr>
            <a:lvl9pPr marL="331431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9pPr>
          </a:lstStyle>
          <a:p>
            <a:pPr marL="227013" marR="0" lvl="0" indent="-227013" algn="l" defTabSz="914400" rtl="0" eaLnBrk="1" fontAlgn="base" latinLnBrk="0" hangingPunct="1">
              <a:lnSpc>
                <a:spcPct val="100000"/>
              </a:lnSpc>
              <a:spcBef>
                <a:spcPct val="0"/>
              </a:spcBef>
              <a:spcAft>
                <a:spcPct val="0"/>
              </a:spcAft>
              <a:buClr>
                <a:srgbClr val="FF8000"/>
              </a:buClr>
              <a:buSzTx/>
              <a:buFontTx/>
              <a:buChar char="•"/>
              <a:tabLst/>
              <a:defRPr/>
            </a:pPr>
            <a:r>
              <a:rPr lang="en-US" sz="2000" b="1" kern="0" dirty="0" smtClean="0">
                <a:solidFill>
                  <a:srgbClr val="4B4B4B"/>
                </a:solidFill>
                <a:latin typeface="Arial"/>
              </a:rPr>
              <a:t>Revistas en el</a:t>
            </a:r>
            <a:r>
              <a:rPr lang="en-US" sz="2000" b="1" kern="0" noProof="0" dirty="0" smtClean="0">
                <a:solidFill>
                  <a:srgbClr val="4B4B4B"/>
                </a:solidFill>
                <a:latin typeface="Arial"/>
              </a:rPr>
              <a:t> </a:t>
            </a:r>
            <a:r>
              <a:rPr kumimoji="0" lang="en-US" sz="2000" b="1" i="0" u="none" strike="noStrike" kern="0" cap="none" spc="0" normalizeH="0" baseline="0" noProof="0" dirty="0" smtClean="0">
                <a:ln>
                  <a:noFill/>
                </a:ln>
                <a:solidFill>
                  <a:srgbClr val="4B4B4B"/>
                </a:solidFill>
                <a:effectLst/>
                <a:uLnTx/>
                <a:uFillTx/>
                <a:latin typeface="Arial"/>
                <a:ea typeface="ＭＳ Ｐゴシック" pitchFamily="-65" charset="-128"/>
              </a:rPr>
              <a:t>Emerging Sources Citation Index:</a:t>
            </a:r>
          </a:p>
          <a:p>
            <a:pPr marL="227013" marR="0" lvl="0" indent="-227013" algn="l" defTabSz="914400" rtl="0" eaLnBrk="1" fontAlgn="base" latinLnBrk="0" hangingPunct="1">
              <a:lnSpc>
                <a:spcPct val="100000"/>
              </a:lnSpc>
              <a:spcBef>
                <a:spcPct val="0"/>
              </a:spcBef>
              <a:spcAft>
                <a:spcPct val="0"/>
              </a:spcAft>
              <a:buClr>
                <a:srgbClr val="FF8000"/>
              </a:buClr>
              <a:buSzTx/>
              <a:buFontTx/>
              <a:buChar char="•"/>
              <a:tabLst/>
              <a:defRPr/>
            </a:pPr>
            <a:endPar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lvl="1" algn="just" defTabSz="914400">
              <a:buClr>
                <a:srgbClr val="FF8000"/>
              </a:buClr>
              <a:defRPr/>
            </a:pPr>
            <a:r>
              <a:rPr lang="en-US" sz="1800" u="sng" kern="0" dirty="0" smtClean="0">
                <a:solidFill>
                  <a:srgbClr val="4B4B4B"/>
                </a:solidFill>
                <a:latin typeface="Arial"/>
              </a:rPr>
              <a:t>No</a:t>
            </a:r>
            <a:r>
              <a:rPr lang="en-US" sz="1800" kern="0" dirty="0" smtClean="0">
                <a:solidFill>
                  <a:srgbClr val="4B4B4B"/>
                </a:solidFill>
                <a:latin typeface="Arial"/>
              </a:rPr>
              <a:t> </a:t>
            </a:r>
            <a:r>
              <a:rPr lang="en-US" sz="1800" kern="0" dirty="0" err="1" smtClean="0">
                <a:solidFill>
                  <a:srgbClr val="4B4B4B"/>
                </a:solidFill>
                <a:latin typeface="Arial"/>
              </a:rPr>
              <a:t>obtienen</a:t>
            </a:r>
            <a:r>
              <a:rPr lang="en-US" sz="1800" kern="0" dirty="0" smtClean="0">
                <a:solidFill>
                  <a:srgbClr val="4B4B4B"/>
                </a:solidFill>
                <a:latin typeface="Arial"/>
              </a:rPr>
              <a:t> el Factor de </a:t>
            </a:r>
            <a:r>
              <a:rPr lang="en-US" sz="1800" kern="0" dirty="0" err="1" smtClean="0">
                <a:solidFill>
                  <a:srgbClr val="4B4B4B"/>
                </a:solidFill>
                <a:latin typeface="Arial"/>
              </a:rPr>
              <a:t>Impacto</a:t>
            </a:r>
            <a:r>
              <a:rPr lang="en-US" sz="1800" kern="0" dirty="0" smtClean="0">
                <a:solidFill>
                  <a:srgbClr val="4B4B4B"/>
                </a:solidFill>
                <a:latin typeface="Arial"/>
              </a:rPr>
              <a:t> de la Revista. </a:t>
            </a:r>
            <a:r>
              <a:rPr lang="en-US" sz="1800" kern="0" dirty="0" err="1" smtClean="0">
                <a:solidFill>
                  <a:srgbClr val="4B4B4B"/>
                </a:solidFill>
                <a:latin typeface="Arial"/>
              </a:rPr>
              <a:t>Dicho</a:t>
            </a:r>
            <a:r>
              <a:rPr lang="en-US" sz="1800" kern="0" dirty="0" smtClean="0">
                <a:solidFill>
                  <a:srgbClr val="4B4B4B"/>
                </a:solidFill>
                <a:latin typeface="Arial"/>
              </a:rPr>
              <a:t> </a:t>
            </a:r>
            <a:r>
              <a:rPr lang="en-US" sz="1800" kern="0" dirty="0" err="1" smtClean="0">
                <a:solidFill>
                  <a:srgbClr val="4B4B4B"/>
                </a:solidFill>
                <a:latin typeface="Arial"/>
              </a:rPr>
              <a:t>estatus</a:t>
            </a:r>
            <a:r>
              <a:rPr lang="en-US" sz="1800" kern="0" dirty="0" smtClean="0">
                <a:solidFill>
                  <a:srgbClr val="4B4B4B"/>
                </a:solidFill>
                <a:latin typeface="Arial"/>
              </a:rPr>
              <a:t> </a:t>
            </a:r>
            <a:r>
              <a:rPr lang="en-US" sz="1800" kern="0" dirty="0" err="1" smtClean="0">
                <a:solidFill>
                  <a:srgbClr val="4B4B4B"/>
                </a:solidFill>
                <a:latin typeface="Arial"/>
              </a:rPr>
              <a:t>queda</a:t>
            </a:r>
            <a:r>
              <a:rPr lang="en-US" sz="1800" kern="0" dirty="0" smtClean="0">
                <a:solidFill>
                  <a:srgbClr val="4B4B4B"/>
                </a:solidFill>
                <a:latin typeface="Arial"/>
              </a:rPr>
              <a:t> </a:t>
            </a:r>
            <a:r>
              <a:rPr lang="en-US" sz="1800" kern="0" dirty="0" err="1" smtClean="0">
                <a:solidFill>
                  <a:srgbClr val="4B4B4B"/>
                </a:solidFill>
                <a:latin typeface="Arial"/>
              </a:rPr>
              <a:t>reservado</a:t>
            </a:r>
            <a:r>
              <a:rPr lang="en-US" sz="1800" kern="0" dirty="0" smtClean="0">
                <a:solidFill>
                  <a:srgbClr val="4B4B4B"/>
                </a:solidFill>
                <a:latin typeface="Arial"/>
              </a:rPr>
              <a:t> </a:t>
            </a:r>
            <a:r>
              <a:rPr lang="en-US" sz="1800" kern="0" dirty="0" err="1" smtClean="0">
                <a:solidFill>
                  <a:srgbClr val="4B4B4B"/>
                </a:solidFill>
                <a:latin typeface="Arial"/>
              </a:rPr>
              <a:t>para</a:t>
            </a:r>
            <a:r>
              <a:rPr lang="en-US" sz="1800" kern="0" dirty="0" smtClean="0">
                <a:solidFill>
                  <a:srgbClr val="4B4B4B"/>
                </a:solidFill>
                <a:latin typeface="Arial"/>
              </a:rPr>
              <a:t> </a:t>
            </a:r>
            <a:r>
              <a:rPr lang="en-US" sz="1800" kern="0" dirty="0" err="1" smtClean="0">
                <a:solidFill>
                  <a:srgbClr val="4B4B4B"/>
                </a:solidFill>
                <a:latin typeface="Arial"/>
              </a:rPr>
              <a:t>revistas</a:t>
            </a:r>
            <a:r>
              <a:rPr lang="en-US" sz="1800" kern="0" dirty="0" smtClean="0">
                <a:solidFill>
                  <a:srgbClr val="4B4B4B"/>
                </a:solidFill>
                <a:latin typeface="Arial"/>
              </a:rPr>
              <a:t> </a:t>
            </a:r>
            <a:r>
              <a:rPr lang="en-US" sz="1800" kern="0" dirty="0" err="1" smtClean="0">
                <a:solidFill>
                  <a:srgbClr val="4B4B4B"/>
                </a:solidFill>
                <a:latin typeface="Arial"/>
              </a:rPr>
              <a:t>que</a:t>
            </a:r>
            <a:r>
              <a:rPr lang="en-US" sz="1800" kern="0" dirty="0" smtClean="0">
                <a:solidFill>
                  <a:srgbClr val="4B4B4B"/>
                </a:solidFill>
                <a:latin typeface="Arial"/>
              </a:rPr>
              <a:t> </a:t>
            </a:r>
            <a:r>
              <a:rPr lang="en-US" sz="1800" kern="0" dirty="0" err="1" smtClean="0">
                <a:solidFill>
                  <a:srgbClr val="4B4B4B"/>
                </a:solidFill>
                <a:latin typeface="Arial"/>
              </a:rPr>
              <a:t>han</a:t>
            </a:r>
            <a:r>
              <a:rPr lang="en-US" sz="1800" kern="0" dirty="0" smtClean="0">
                <a:solidFill>
                  <a:srgbClr val="4B4B4B"/>
                </a:solidFill>
                <a:latin typeface="Arial"/>
              </a:rPr>
              <a:t> </a:t>
            </a:r>
            <a:r>
              <a:rPr lang="en-US" sz="1800" kern="0" dirty="0" err="1" smtClean="0">
                <a:solidFill>
                  <a:srgbClr val="4B4B4B"/>
                </a:solidFill>
                <a:latin typeface="Arial"/>
              </a:rPr>
              <a:t>superado</a:t>
            </a:r>
            <a:r>
              <a:rPr lang="en-US" sz="1800" kern="0" dirty="0" smtClean="0">
                <a:solidFill>
                  <a:srgbClr val="4B4B4B"/>
                </a:solidFill>
                <a:latin typeface="Arial"/>
              </a:rPr>
              <a:t> </a:t>
            </a:r>
            <a:r>
              <a:rPr lang="en-US" sz="1800" kern="0" dirty="0" err="1" smtClean="0">
                <a:solidFill>
                  <a:srgbClr val="4B4B4B"/>
                </a:solidFill>
                <a:latin typeface="Arial"/>
              </a:rPr>
              <a:t>una</a:t>
            </a:r>
            <a:r>
              <a:rPr lang="en-US" sz="1800" kern="0" dirty="0" smtClean="0">
                <a:solidFill>
                  <a:srgbClr val="4B4B4B"/>
                </a:solidFill>
                <a:latin typeface="Arial"/>
              </a:rPr>
              <a:t> </a:t>
            </a:r>
            <a:r>
              <a:rPr lang="en-US" sz="1800" kern="0" dirty="0" err="1" smtClean="0">
                <a:solidFill>
                  <a:srgbClr val="4B4B4B"/>
                </a:solidFill>
                <a:latin typeface="Arial"/>
              </a:rPr>
              <a:t>rigurosa</a:t>
            </a:r>
            <a:r>
              <a:rPr lang="en-US" sz="1800" kern="0" dirty="0" smtClean="0">
                <a:solidFill>
                  <a:srgbClr val="4B4B4B"/>
                </a:solidFill>
                <a:latin typeface="Arial"/>
              </a:rPr>
              <a:t> </a:t>
            </a:r>
            <a:r>
              <a:rPr lang="en-US" sz="1800" kern="0" dirty="0" err="1" smtClean="0">
                <a:solidFill>
                  <a:srgbClr val="4B4B4B"/>
                </a:solidFill>
                <a:latin typeface="Arial"/>
              </a:rPr>
              <a:t>evaluación</a:t>
            </a:r>
            <a:r>
              <a:rPr lang="en-US" sz="1800" kern="0" dirty="0" smtClean="0">
                <a:solidFill>
                  <a:srgbClr val="4B4B4B"/>
                </a:solidFill>
                <a:latin typeface="Arial"/>
              </a:rPr>
              <a:t> y </a:t>
            </a:r>
            <a:r>
              <a:rPr lang="en-US" sz="1800" kern="0" dirty="0" err="1" smtClean="0">
                <a:solidFill>
                  <a:srgbClr val="4B4B4B"/>
                </a:solidFill>
                <a:latin typeface="Arial"/>
              </a:rPr>
              <a:t>están</a:t>
            </a:r>
            <a:r>
              <a:rPr lang="en-US" sz="1800" kern="0" dirty="0" smtClean="0">
                <a:solidFill>
                  <a:srgbClr val="4B4B4B"/>
                </a:solidFill>
                <a:latin typeface="Arial"/>
              </a:rPr>
              <a:t> </a:t>
            </a:r>
            <a:r>
              <a:rPr lang="en-US" sz="1800" kern="0" dirty="0" err="1" smtClean="0">
                <a:solidFill>
                  <a:srgbClr val="4B4B4B"/>
                </a:solidFill>
                <a:latin typeface="Arial"/>
              </a:rPr>
              <a:t>incluídas</a:t>
            </a:r>
            <a:r>
              <a:rPr lang="en-US" sz="1800" kern="0" dirty="0" smtClean="0">
                <a:solidFill>
                  <a:srgbClr val="4B4B4B"/>
                </a:solidFill>
                <a:latin typeface="Arial"/>
              </a:rPr>
              <a:t> en SCIE o SSCI. </a:t>
            </a:r>
          </a:p>
          <a:p>
            <a:pPr lvl="1" algn="just" defTabSz="914400">
              <a:buClr>
                <a:srgbClr val="FF8000"/>
              </a:buClr>
              <a:buNone/>
              <a:defRPr/>
            </a:pPr>
            <a:endParaRPr lang="en-US" sz="1800" kern="0" dirty="0" smtClean="0">
              <a:solidFill>
                <a:srgbClr val="4B4B4B"/>
              </a:solidFill>
              <a:latin typeface="Arial"/>
            </a:endParaRPr>
          </a:p>
          <a:p>
            <a:pPr lvl="1" defTabSz="914400">
              <a:buClr>
                <a:srgbClr val="FF8000"/>
              </a:buClr>
              <a:defRPr/>
            </a:pPr>
            <a:r>
              <a:rPr lang="en-US" sz="1800" u="sng" kern="0" dirty="0" smtClean="0">
                <a:solidFill>
                  <a:srgbClr val="4B4B4B"/>
                </a:solidFill>
                <a:latin typeface="Arial"/>
              </a:rPr>
              <a:t>SI</a:t>
            </a:r>
            <a:r>
              <a:rPr lang="en-US" sz="1800" kern="0" dirty="0" smtClean="0">
                <a:solidFill>
                  <a:srgbClr val="4B4B4B"/>
                </a:solidFill>
                <a:latin typeface="Arial"/>
              </a:rPr>
              <a:t> se </a:t>
            </a:r>
            <a:r>
              <a:rPr lang="en-US" sz="1800" kern="0" dirty="0" err="1" smtClean="0">
                <a:solidFill>
                  <a:srgbClr val="4B4B4B"/>
                </a:solidFill>
                <a:latin typeface="Arial"/>
              </a:rPr>
              <a:t>incorporarán</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 </a:t>
            </a:r>
            <a:r>
              <a:rPr lang="en-US" sz="1800" kern="0" dirty="0" err="1" smtClean="0">
                <a:solidFill>
                  <a:srgbClr val="4B4B4B"/>
                </a:solidFill>
                <a:latin typeface="Arial"/>
              </a:rPr>
              <a:t>InCites</a:t>
            </a:r>
            <a:r>
              <a:rPr lang="en-US" sz="1800" kern="0" dirty="0" smtClean="0">
                <a:solidFill>
                  <a:srgbClr val="4B4B4B"/>
                </a:solidFill>
                <a:latin typeface="Arial"/>
              </a:rPr>
              <a:t>, de </a:t>
            </a:r>
            <a:r>
              <a:rPr lang="en-US" sz="1800" kern="0" dirty="0" err="1" smtClean="0">
                <a:solidFill>
                  <a:srgbClr val="4B4B4B"/>
                </a:solidFill>
                <a:latin typeface="Arial"/>
              </a:rPr>
              <a:t>manera</a:t>
            </a:r>
            <a:r>
              <a:rPr lang="en-US" sz="1800" kern="0" dirty="0" smtClean="0">
                <a:solidFill>
                  <a:srgbClr val="4B4B4B"/>
                </a:solidFill>
                <a:latin typeface="Arial"/>
              </a:rPr>
              <a:t> </a:t>
            </a:r>
            <a:r>
              <a:rPr lang="en-US" sz="1800" kern="0" dirty="0" err="1" smtClean="0">
                <a:solidFill>
                  <a:srgbClr val="4B4B4B"/>
                </a:solidFill>
                <a:latin typeface="Arial"/>
              </a:rPr>
              <a:t>que</a:t>
            </a:r>
            <a:r>
              <a:rPr lang="en-US" sz="1800" kern="0" dirty="0" smtClean="0">
                <a:solidFill>
                  <a:srgbClr val="4B4B4B"/>
                </a:solidFill>
                <a:latin typeface="Arial"/>
              </a:rPr>
              <a:t> </a:t>
            </a:r>
            <a:r>
              <a:rPr lang="en-US" sz="1800" kern="0" dirty="0" err="1" smtClean="0">
                <a:solidFill>
                  <a:srgbClr val="4B4B4B"/>
                </a:solidFill>
                <a:latin typeface="Arial"/>
              </a:rPr>
              <a:t>las</a:t>
            </a:r>
            <a:r>
              <a:rPr lang="en-US" sz="1800" kern="0" dirty="0" smtClean="0">
                <a:solidFill>
                  <a:srgbClr val="4B4B4B"/>
                </a:solidFill>
                <a:latin typeface="Arial"/>
              </a:rPr>
              <a:t> </a:t>
            </a:r>
            <a:r>
              <a:rPr lang="en-US" sz="1800" kern="0" dirty="0" err="1" smtClean="0">
                <a:solidFill>
                  <a:srgbClr val="4B4B4B"/>
                </a:solidFill>
                <a:latin typeface="Arial"/>
              </a:rPr>
              <a:t>Organizaciones</a:t>
            </a:r>
            <a:r>
              <a:rPr lang="en-US" sz="1800" kern="0" dirty="0" smtClean="0">
                <a:solidFill>
                  <a:srgbClr val="4B4B4B"/>
                </a:solidFill>
                <a:latin typeface="Arial"/>
              </a:rPr>
              <a:t> </a:t>
            </a:r>
            <a:r>
              <a:rPr lang="en-US" sz="1800" kern="0" dirty="0" err="1" smtClean="0">
                <a:solidFill>
                  <a:srgbClr val="4B4B4B"/>
                </a:solidFill>
                <a:latin typeface="Arial"/>
              </a:rPr>
              <a:t>puedan</a:t>
            </a:r>
            <a:r>
              <a:rPr lang="en-US" sz="1800" kern="0" dirty="0" smtClean="0">
                <a:solidFill>
                  <a:srgbClr val="4B4B4B"/>
                </a:solidFill>
                <a:latin typeface="Arial"/>
              </a:rPr>
              <a:t> </a:t>
            </a:r>
            <a:r>
              <a:rPr lang="en-US" sz="1800" kern="0" dirty="0" err="1" smtClean="0">
                <a:solidFill>
                  <a:srgbClr val="4B4B4B"/>
                </a:solidFill>
                <a:latin typeface="Arial"/>
              </a:rPr>
              <a:t>comprender</a:t>
            </a:r>
            <a:r>
              <a:rPr lang="en-US" sz="1800" kern="0" dirty="0" smtClean="0">
                <a:solidFill>
                  <a:srgbClr val="4B4B4B"/>
                </a:solidFill>
                <a:latin typeface="Arial"/>
              </a:rPr>
              <a:t> </a:t>
            </a:r>
            <a:r>
              <a:rPr lang="en-US" sz="1800" kern="0" dirty="0" err="1" smtClean="0">
                <a:solidFill>
                  <a:srgbClr val="4B4B4B"/>
                </a:solidFill>
                <a:latin typeface="Arial"/>
              </a:rPr>
              <a:t>rendimiento</a:t>
            </a:r>
            <a:r>
              <a:rPr lang="en-US" sz="1800" kern="0" dirty="0" smtClean="0">
                <a:solidFill>
                  <a:srgbClr val="4B4B4B"/>
                </a:solidFill>
                <a:latin typeface="Arial"/>
              </a:rPr>
              <a:t> global de </a:t>
            </a:r>
            <a:r>
              <a:rPr lang="en-US" sz="1800" kern="0" dirty="0" err="1" smtClean="0">
                <a:solidFill>
                  <a:srgbClr val="4B4B4B"/>
                </a:solidFill>
                <a:latin typeface="Arial"/>
              </a:rPr>
              <a:t>sus</a:t>
            </a:r>
            <a:r>
              <a:rPr lang="en-US" sz="1800" kern="0" dirty="0" smtClean="0">
                <a:solidFill>
                  <a:srgbClr val="4B4B4B"/>
                </a:solidFill>
                <a:latin typeface="Arial"/>
              </a:rPr>
              <a:t> </a:t>
            </a:r>
            <a:r>
              <a:rPr lang="en-US" sz="1800" kern="0" dirty="0" err="1" smtClean="0">
                <a:solidFill>
                  <a:srgbClr val="4B4B4B"/>
                </a:solidFill>
                <a:latin typeface="Arial"/>
              </a:rPr>
              <a:t>programas</a:t>
            </a:r>
            <a:r>
              <a:rPr lang="en-US" sz="1800" kern="0" dirty="0" smtClean="0">
                <a:solidFill>
                  <a:srgbClr val="4B4B4B"/>
                </a:solidFill>
                <a:latin typeface="Arial"/>
              </a:rPr>
              <a:t> de </a:t>
            </a:r>
            <a:r>
              <a:rPr lang="en-US" sz="1800" kern="0" dirty="0" err="1" smtClean="0">
                <a:solidFill>
                  <a:srgbClr val="4B4B4B"/>
                </a:solidFill>
                <a:latin typeface="Arial"/>
              </a:rPr>
              <a:t>publicación</a:t>
            </a:r>
            <a:r>
              <a:rPr lang="en-US" sz="1800" kern="0" dirty="0" smtClean="0">
                <a:solidFill>
                  <a:srgbClr val="4B4B4B"/>
                </a:solidFill>
                <a:latin typeface="Arial"/>
              </a:rPr>
              <a:t> y en </a:t>
            </a:r>
            <a:r>
              <a:rPr lang="en-US" sz="1800" kern="0" dirty="0" err="1" smtClean="0">
                <a:solidFill>
                  <a:srgbClr val="4B4B4B"/>
                </a:solidFill>
                <a:latin typeface="Arial"/>
              </a:rPr>
              <a:t>qué</a:t>
            </a:r>
            <a:r>
              <a:rPr lang="en-US" sz="1800" kern="0" dirty="0" smtClean="0">
                <a:solidFill>
                  <a:srgbClr val="4B4B4B"/>
                </a:solidFill>
                <a:latin typeface="Arial"/>
              </a:rPr>
              <a:t> se </a:t>
            </a:r>
            <a:r>
              <a:rPr lang="en-US" sz="1800" kern="0" dirty="0" err="1" smtClean="0">
                <a:solidFill>
                  <a:srgbClr val="4B4B4B"/>
                </a:solidFill>
                <a:latin typeface="Arial"/>
              </a:rPr>
              <a:t>diferencian</a:t>
            </a:r>
            <a:r>
              <a:rPr lang="en-US" sz="1800" kern="0" dirty="0" smtClean="0">
                <a:solidFill>
                  <a:srgbClr val="4B4B4B"/>
                </a:solidFill>
                <a:latin typeface="Arial"/>
              </a:rPr>
              <a:t> de </a:t>
            </a:r>
            <a:r>
              <a:rPr lang="en-US" sz="1800" kern="0" dirty="0" err="1" smtClean="0">
                <a:solidFill>
                  <a:srgbClr val="4B4B4B"/>
                </a:solidFill>
                <a:latin typeface="Arial"/>
              </a:rPr>
              <a:t>otras</a:t>
            </a:r>
            <a:r>
              <a:rPr lang="en-US" sz="1800" kern="0" dirty="0" smtClean="0">
                <a:solidFill>
                  <a:srgbClr val="4B4B4B"/>
                </a:solidFill>
                <a:latin typeface="Arial"/>
              </a:rPr>
              <a:t> </a:t>
            </a:r>
            <a:r>
              <a:rPr lang="en-US" sz="1800" kern="0" dirty="0" err="1" smtClean="0">
                <a:solidFill>
                  <a:srgbClr val="4B4B4B"/>
                </a:solidFill>
                <a:latin typeface="Arial"/>
              </a:rPr>
              <a:t>publicaciones</a:t>
            </a:r>
            <a:r>
              <a:rPr lang="en-US" sz="1800" kern="0" dirty="0" smtClean="0">
                <a:solidFill>
                  <a:srgbClr val="4B4B4B"/>
                </a:solidFill>
                <a:latin typeface="Arial"/>
              </a:rPr>
              <a:t> </a:t>
            </a:r>
            <a:r>
              <a:rPr lang="en-US" sz="1800" kern="0" dirty="0" err="1" smtClean="0">
                <a:solidFill>
                  <a:srgbClr val="4B4B4B"/>
                </a:solidFill>
                <a:latin typeface="Arial"/>
              </a:rPr>
              <a:t>similares</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
            </a:r>
            <a:b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br>
            <a:endPar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0" marR="0" lvl="0" indent="0" algn="l" defTabSz="914400" rtl="0" eaLnBrk="1" fontAlgn="base" latinLnBrk="0" hangingPunct="1">
              <a:lnSpc>
                <a:spcPct val="100000"/>
              </a:lnSpc>
              <a:spcBef>
                <a:spcPct val="0"/>
              </a:spcBef>
              <a:spcAft>
                <a:spcPct val="0"/>
              </a:spcAft>
              <a:buClr>
                <a:srgbClr val="FF8000"/>
              </a:buClr>
              <a:buSzTx/>
              <a:buFontTx/>
              <a:buNone/>
              <a:tabLst/>
              <a:defRPr/>
            </a:pPr>
            <a: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t/>
            </a:r>
            <a:b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br>
            <a:endParaRPr kumimoji="0" lang="en-US" sz="1800" b="0" i="0" u="none" strike="noStrike" kern="0" cap="none" spc="0" normalizeH="0" baseline="0" noProof="0" dirty="0">
              <a:ln>
                <a:noFill/>
              </a:ln>
              <a:solidFill>
                <a:srgbClr val="4B4B4B"/>
              </a:solidFill>
              <a:effectLst/>
              <a:uLnTx/>
              <a:uFillTx/>
              <a:latin typeface="Arial"/>
              <a:ea typeface="ＭＳ Ｐゴシック" pitchFamily="-65" charset="-128"/>
            </a:endParaRPr>
          </a:p>
        </p:txBody>
      </p:sp>
      <p:grpSp>
        <p:nvGrpSpPr>
          <p:cNvPr id="2" name="Group 76"/>
          <p:cNvGrpSpPr/>
          <p:nvPr/>
        </p:nvGrpSpPr>
        <p:grpSpPr>
          <a:xfrm>
            <a:off x="731520" y="3950208"/>
            <a:ext cx="7851987" cy="2170175"/>
            <a:chOff x="762000" y="1143000"/>
            <a:chExt cx="7848600" cy="4114800"/>
          </a:xfrm>
        </p:grpSpPr>
        <p:sp>
          <p:nvSpPr>
            <p:cNvPr id="78" name="AutoShape 3"/>
            <p:cNvSpPr>
              <a:spLocks noChangeArrowheads="1"/>
            </p:cNvSpPr>
            <p:nvPr/>
          </p:nvSpPr>
          <p:spPr bwMode="auto">
            <a:xfrm>
              <a:off x="6172200" y="1600200"/>
              <a:ext cx="2438400" cy="3581400"/>
            </a:xfrm>
            <a:prstGeom prst="can">
              <a:avLst>
                <a:gd name="adj" fmla="val 36719"/>
              </a:avLst>
            </a:prstGeom>
            <a:gradFill rotWithShape="1">
              <a:gsLst>
                <a:gs pos="0">
                  <a:srgbClr val="FFFFFF"/>
                </a:gs>
                <a:gs pos="100000">
                  <a:srgbClr val="005A84"/>
                </a:gs>
              </a:gsLst>
              <a:lin ang="5400000" scaled="1"/>
            </a:gradFill>
            <a:ln w="9525">
              <a:solidFill>
                <a:srgbClr val="6234A4"/>
              </a:solidFill>
              <a:round/>
              <a:headEnd/>
              <a:tailEnd/>
            </a:ln>
          </p:spPr>
          <p:txBody>
            <a:bodyPr wrap="none" anchor="ct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fr-FR" altLang="ja-JP" sz="2400" b="0" i="0" u="none" strike="noStrike" kern="0" cap="none" spc="0" normalizeH="0" baseline="0" noProof="0" smtClean="0">
                <a:ln>
                  <a:noFill/>
                </a:ln>
                <a:solidFill>
                  <a:srgbClr val="4B4B4B"/>
                </a:solidFill>
                <a:effectLst/>
                <a:uLnTx/>
                <a:uFillTx/>
                <a:latin typeface="Arial" pitchFamily="34" charset="0"/>
                <a:cs typeface="Arial" pitchFamily="34" charset="0"/>
              </a:endParaRPr>
            </a:p>
          </p:txBody>
        </p:sp>
        <p:pic>
          <p:nvPicPr>
            <p:cNvPr id="79" name="Picture 4" descr="2kzfopf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68862" y="2724941"/>
              <a:ext cx="1223606" cy="958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 name="Picture 5" descr="ue_bnli_[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15200" y="3352800"/>
              <a:ext cx="1282700" cy="166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 name="Line 6"/>
            <p:cNvSpPr>
              <a:spLocks noChangeShapeType="1"/>
            </p:cNvSpPr>
            <p:nvPr/>
          </p:nvSpPr>
          <p:spPr bwMode="auto">
            <a:xfrm flipH="1" flipV="1">
              <a:off x="7086600" y="3581400"/>
              <a:ext cx="304800" cy="381000"/>
            </a:xfrm>
            <a:prstGeom prst="line">
              <a:avLst/>
            </a:prstGeom>
            <a:noFill/>
            <a:ln w="28575">
              <a:solidFill>
                <a:srgbClr val="4B4B4B"/>
              </a:solidFill>
              <a:round/>
              <a:headEnd/>
              <a:tailEnd type="arrow" w="med" len="me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srgbClr val="4B4B4B"/>
                </a:solidFill>
                <a:effectLst/>
                <a:uLnTx/>
                <a:uFillTx/>
                <a:latin typeface="Arial" pitchFamily="34" charset="0"/>
              </a:endParaRPr>
            </a:p>
          </p:txBody>
        </p:sp>
        <p:sp>
          <p:nvSpPr>
            <p:cNvPr id="82" name="Line 7"/>
            <p:cNvSpPr>
              <a:spLocks noChangeShapeType="1"/>
            </p:cNvSpPr>
            <p:nvPr/>
          </p:nvSpPr>
          <p:spPr bwMode="auto">
            <a:xfrm flipH="1" flipV="1">
              <a:off x="6934200" y="3657600"/>
              <a:ext cx="381000" cy="914400"/>
            </a:xfrm>
            <a:prstGeom prst="line">
              <a:avLst/>
            </a:prstGeom>
            <a:noFill/>
            <a:ln w="28575">
              <a:solidFill>
                <a:srgbClr val="4B4B4B"/>
              </a:solidFill>
              <a:round/>
              <a:headEnd/>
              <a:tailEnd type="arrow" w="med" len="me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srgbClr val="4B4B4B"/>
                </a:solidFill>
                <a:effectLst/>
                <a:uLnTx/>
                <a:uFillTx/>
                <a:latin typeface="Arial" pitchFamily="34" charset="0"/>
              </a:endParaRPr>
            </a:p>
          </p:txBody>
        </p:sp>
        <p:sp>
          <p:nvSpPr>
            <p:cNvPr id="83" name="Line 8"/>
            <p:cNvSpPr>
              <a:spLocks noChangeShapeType="1"/>
            </p:cNvSpPr>
            <p:nvPr/>
          </p:nvSpPr>
          <p:spPr bwMode="auto">
            <a:xfrm rot="21304804" flipH="1" flipV="1">
              <a:off x="7277100" y="3467100"/>
              <a:ext cx="304800" cy="304800"/>
            </a:xfrm>
            <a:prstGeom prst="line">
              <a:avLst/>
            </a:prstGeom>
            <a:noFill/>
            <a:ln w="28575">
              <a:solidFill>
                <a:srgbClr val="4B4B4B"/>
              </a:solidFill>
              <a:round/>
              <a:headEnd/>
              <a:tailEnd type="arrow" w="med" len="me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srgbClr val="4B4B4B"/>
                </a:solidFill>
                <a:effectLst/>
                <a:uLnTx/>
                <a:uFillTx/>
                <a:latin typeface="Arial" pitchFamily="34" charset="0"/>
              </a:endParaRPr>
            </a:p>
          </p:txBody>
        </p:sp>
        <p:sp>
          <p:nvSpPr>
            <p:cNvPr id="84" name="AutoShape 10"/>
            <p:cNvSpPr>
              <a:spLocks noChangeArrowheads="1"/>
            </p:cNvSpPr>
            <p:nvPr/>
          </p:nvSpPr>
          <p:spPr bwMode="auto">
            <a:xfrm>
              <a:off x="4267200" y="2895600"/>
              <a:ext cx="1752600" cy="1447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srgbClr val="4B4B4B"/>
                </a:solidFill>
                <a:effectLst/>
                <a:uLnTx/>
                <a:uFillTx/>
                <a:latin typeface="Arial" pitchFamily="34" charset="0"/>
              </a:endParaRPr>
            </a:p>
          </p:txBody>
        </p:sp>
        <p:sp>
          <p:nvSpPr>
            <p:cNvPr id="85" name="AutoShape 12"/>
            <p:cNvSpPr>
              <a:spLocks noChangeArrowheads="1"/>
            </p:cNvSpPr>
            <p:nvPr/>
          </p:nvSpPr>
          <p:spPr bwMode="auto">
            <a:xfrm>
              <a:off x="762000" y="1143000"/>
              <a:ext cx="3276600" cy="4114800"/>
            </a:xfrm>
            <a:prstGeom prst="can">
              <a:avLst>
                <a:gd name="adj" fmla="val 31395"/>
              </a:avLst>
            </a:prstGeom>
            <a:gradFill rotWithShape="1">
              <a:gsLst>
                <a:gs pos="0">
                  <a:srgbClr val="FFFFFF">
                    <a:alpha val="70000"/>
                  </a:srgbClr>
                </a:gs>
                <a:gs pos="100000">
                  <a:srgbClr val="828282"/>
                </a:gs>
              </a:gsLst>
              <a:lin ang="5400000" scaled="1"/>
            </a:gradFill>
            <a:ln w="9525">
              <a:solidFill>
                <a:srgbClr val="A0968C"/>
              </a:solidFill>
              <a:round/>
              <a:headEnd/>
              <a:tailEnd/>
            </a:ln>
          </p:spPr>
          <p:txBody>
            <a:bodyPr wrap="none" anchor="ct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altLang="ja-JP" sz="1800" b="0" i="0" u="none" strike="noStrike" kern="0" cap="none" spc="0" normalizeH="0" baseline="0" noProof="0" smtClean="0">
                <a:ln>
                  <a:noFill/>
                </a:ln>
                <a:solidFill>
                  <a:srgbClr val="005A84"/>
                </a:solidFill>
                <a:effectLst/>
                <a:uLnTx/>
                <a:uFillTx/>
                <a:latin typeface="Arial" pitchFamily="34" charset="0"/>
                <a:cs typeface="Arial" pitchFamily="34" charset="0"/>
              </a:endParaRPr>
            </a:p>
          </p:txBody>
        </p:sp>
        <p:sp>
          <p:nvSpPr>
            <p:cNvPr id="86" name="AutoShape 13"/>
            <p:cNvSpPr>
              <a:spLocks noChangeAspect="1" noChangeArrowheads="1"/>
            </p:cNvSpPr>
            <p:nvPr/>
          </p:nvSpPr>
          <p:spPr bwMode="auto">
            <a:xfrm>
              <a:off x="1981200" y="2362200"/>
              <a:ext cx="1965325" cy="2667000"/>
            </a:xfrm>
            <a:prstGeom prst="can">
              <a:avLst>
                <a:gd name="adj" fmla="val 33926"/>
              </a:avLst>
            </a:prstGeom>
            <a:gradFill rotWithShape="1">
              <a:gsLst>
                <a:gs pos="0">
                  <a:srgbClr val="FFFFFF"/>
                </a:gs>
                <a:gs pos="100000">
                  <a:srgbClr val="828282"/>
                </a:gs>
              </a:gsLst>
              <a:lin ang="5400000" scaled="1"/>
            </a:gradFill>
            <a:ln w="9525">
              <a:solidFill>
                <a:srgbClr val="A0968C"/>
              </a:solidFill>
              <a:round/>
              <a:headEnd/>
              <a:tailEnd/>
            </a:ln>
          </p:spPr>
          <p:txBody>
            <a:bodyPr wrap="none" anchor="ct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altLang="ja-JP" sz="1800" b="0" i="0" u="none" strike="noStrike" kern="0" cap="none" spc="0" normalizeH="0" baseline="0" noProof="0" smtClean="0">
                <a:ln>
                  <a:noFill/>
                </a:ln>
                <a:solidFill>
                  <a:srgbClr val="005A84"/>
                </a:solidFill>
                <a:effectLst/>
                <a:uLnTx/>
                <a:uFillTx/>
                <a:latin typeface="Arial" pitchFamily="34" charset="0"/>
                <a:cs typeface="Arial" pitchFamily="34" charset="0"/>
              </a:endParaRPr>
            </a:p>
          </p:txBody>
        </p:sp>
        <p:sp>
          <p:nvSpPr>
            <p:cNvPr id="87" name="AutoShape 15"/>
            <p:cNvSpPr>
              <a:spLocks noChangeAspect="1" noChangeArrowheads="1"/>
            </p:cNvSpPr>
            <p:nvPr/>
          </p:nvSpPr>
          <p:spPr bwMode="auto">
            <a:xfrm>
              <a:off x="838200" y="2971800"/>
              <a:ext cx="1965326" cy="2057401"/>
            </a:xfrm>
            <a:prstGeom prst="can">
              <a:avLst>
                <a:gd name="adj" fmla="val 26171"/>
              </a:avLst>
            </a:prstGeom>
            <a:gradFill rotWithShape="1">
              <a:gsLst>
                <a:gs pos="0">
                  <a:srgbClr val="FFFFFF"/>
                </a:gs>
                <a:gs pos="100000">
                  <a:srgbClr val="828282"/>
                </a:gs>
              </a:gsLst>
              <a:lin ang="5400000" scaled="1"/>
            </a:gradFill>
            <a:ln w="9525">
              <a:solidFill>
                <a:srgbClr val="A0968C"/>
              </a:solidFill>
              <a:round/>
              <a:headEnd/>
              <a:tailEnd/>
            </a:ln>
          </p:spPr>
          <p:txBody>
            <a:bodyPr wrap="none" anchor="ct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altLang="ja-JP" sz="1800" b="0" i="0" u="none" strike="noStrike" kern="0" cap="none" spc="0" normalizeH="0" baseline="0" noProof="0" smtClean="0">
                <a:ln>
                  <a:noFill/>
                </a:ln>
                <a:solidFill>
                  <a:srgbClr val="005A84"/>
                </a:solidFill>
                <a:effectLst/>
                <a:uLnTx/>
                <a:uFillTx/>
                <a:latin typeface="Arial" pitchFamily="34" charset="0"/>
                <a:cs typeface="Arial" pitchFamily="34" charset="0"/>
              </a:endParaRPr>
            </a:p>
          </p:txBody>
        </p:sp>
        <p:sp>
          <p:nvSpPr>
            <p:cNvPr id="89" name="Text Box 16"/>
            <p:cNvSpPr txBox="1">
              <a:spLocks noChangeArrowheads="1"/>
            </p:cNvSpPr>
            <p:nvPr/>
          </p:nvSpPr>
          <p:spPr bwMode="auto">
            <a:xfrm>
              <a:off x="2057400" y="2505960"/>
              <a:ext cx="1892300" cy="525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lang="fr-FR" altLang="ja-JP" sz="1200" b="1" kern="0" dirty="0" smtClean="0">
                  <a:solidFill>
                    <a:srgbClr val="828282"/>
                  </a:solidFill>
                  <a:cs typeface="Arial" pitchFamily="34" charset="0"/>
                </a:rPr>
                <a:t>Revistas</a:t>
              </a:r>
              <a:endParaRPr kumimoji="0" lang="fr-FR" altLang="ja-JP" sz="1200" b="1" i="0" u="none" strike="noStrike" kern="0" cap="none" spc="0" normalizeH="0" baseline="0" noProof="0" dirty="0" smtClean="0">
                <a:ln>
                  <a:noFill/>
                </a:ln>
                <a:solidFill>
                  <a:srgbClr val="828282"/>
                </a:solidFill>
                <a:effectLst/>
                <a:uLnTx/>
                <a:uFillTx/>
                <a:latin typeface="Arial" pitchFamily="34" charset="0"/>
                <a:cs typeface="Arial" pitchFamily="34" charset="0"/>
              </a:endParaRPr>
            </a:p>
          </p:txBody>
        </p:sp>
        <p:sp>
          <p:nvSpPr>
            <p:cNvPr id="90" name="TextBox 68"/>
            <p:cNvSpPr txBox="1">
              <a:spLocks noChangeArrowheads="1"/>
            </p:cNvSpPr>
            <p:nvPr/>
          </p:nvSpPr>
          <p:spPr bwMode="auto">
            <a:xfrm>
              <a:off x="6232525" y="1703817"/>
              <a:ext cx="2301875" cy="933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en-US" sz="3200" b="1" i="0" u="none" strike="noStrike" kern="0" cap="none" spc="0" normalizeH="0" baseline="0" noProof="0" dirty="0" smtClean="0">
                  <a:ln>
                    <a:noFill/>
                  </a:ln>
                  <a:solidFill>
                    <a:srgbClr val="FF8000"/>
                  </a:solidFill>
                  <a:effectLst/>
                  <a:uLnTx/>
                  <a:uFillTx/>
                  <a:latin typeface="Arial" pitchFamily="34" charset="0"/>
                  <a:cs typeface="Arial" pitchFamily="34" charset="0"/>
                </a:rPr>
                <a:t>InCites</a:t>
              </a:r>
            </a:p>
          </p:txBody>
        </p:sp>
        <p:sp>
          <p:nvSpPr>
            <p:cNvPr id="91" name="TextBox 68"/>
            <p:cNvSpPr txBox="1">
              <a:spLocks noChangeArrowheads="1"/>
            </p:cNvSpPr>
            <p:nvPr/>
          </p:nvSpPr>
          <p:spPr bwMode="auto">
            <a:xfrm>
              <a:off x="1670975" y="1308101"/>
              <a:ext cx="1491324" cy="933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en-US" sz="3200" b="1" i="0" u="none" strike="noStrike" kern="0" cap="none" spc="0" normalizeH="0" baseline="0" noProof="0" dirty="0" err="1" smtClean="0">
                  <a:ln>
                    <a:noFill/>
                  </a:ln>
                  <a:solidFill>
                    <a:srgbClr val="FF8000"/>
                  </a:solidFill>
                  <a:effectLst/>
                  <a:uLnTx/>
                  <a:uFillTx/>
                  <a:latin typeface="Arial" pitchFamily="34" charset="0"/>
                  <a:cs typeface="Arial" pitchFamily="34" charset="0"/>
                </a:rPr>
                <a:t>WoS</a:t>
              </a:r>
              <a:endParaRPr kumimoji="0" lang="fr-FR" altLang="en-US" sz="3200" b="1" i="0" u="none" strike="noStrike" kern="0" cap="none" spc="0" normalizeH="0" baseline="0" noProof="0" dirty="0" smtClean="0">
                <a:ln>
                  <a:noFill/>
                </a:ln>
                <a:solidFill>
                  <a:srgbClr val="FF8000"/>
                </a:solidFill>
                <a:effectLst/>
                <a:uLnTx/>
                <a:uFillTx/>
                <a:latin typeface="Arial" pitchFamily="34" charset="0"/>
                <a:cs typeface="Arial" pitchFamily="34" charset="0"/>
              </a:endParaRPr>
            </a:p>
          </p:txBody>
        </p:sp>
        <p:sp>
          <p:nvSpPr>
            <p:cNvPr id="92" name="Text Box 14"/>
            <p:cNvSpPr txBox="1">
              <a:spLocks noChangeArrowheads="1"/>
            </p:cNvSpPr>
            <p:nvPr/>
          </p:nvSpPr>
          <p:spPr bwMode="auto">
            <a:xfrm>
              <a:off x="990600" y="3060700"/>
              <a:ext cx="1562100" cy="491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fr-FR" altLang="ja-JP" sz="1400" b="1" i="0" u="none" strike="noStrike" kern="0" cap="none" spc="0" normalizeH="0" baseline="0" noProof="0" dirty="0" smtClean="0">
                  <a:ln>
                    <a:noFill/>
                  </a:ln>
                  <a:solidFill>
                    <a:srgbClr val="828282"/>
                  </a:solidFill>
                  <a:effectLst/>
                  <a:uLnTx/>
                  <a:uFillTx/>
                  <a:latin typeface="Arial" pitchFamily="34" charset="0"/>
                  <a:cs typeface="Arial" pitchFamily="34" charset="0"/>
                </a:rPr>
                <a:t>ESCI</a:t>
              </a:r>
            </a:p>
          </p:txBody>
        </p:sp>
      </p:grpSp>
      <p:sp>
        <p:nvSpPr>
          <p:cNvPr id="142" name="AutoShape 15"/>
          <p:cNvSpPr>
            <a:spLocks noChangeAspect="1" noChangeArrowheads="1"/>
          </p:cNvSpPr>
          <p:nvPr/>
        </p:nvSpPr>
        <p:spPr bwMode="auto">
          <a:xfrm>
            <a:off x="2243667" y="5304541"/>
            <a:ext cx="1060358" cy="945094"/>
          </a:xfrm>
          <a:prstGeom prst="can">
            <a:avLst>
              <a:gd name="adj" fmla="val 26171"/>
            </a:avLst>
          </a:prstGeom>
          <a:gradFill rotWithShape="1">
            <a:gsLst>
              <a:gs pos="0">
                <a:srgbClr val="FFFFFF"/>
              </a:gs>
              <a:gs pos="100000">
                <a:srgbClr val="828282"/>
              </a:gs>
            </a:gsLst>
            <a:lin ang="5400000" scaled="1"/>
          </a:gradFill>
          <a:ln w="9525">
            <a:solidFill>
              <a:srgbClr val="A0968C"/>
            </a:solidFill>
            <a:round/>
            <a:headEnd/>
            <a:tailEnd/>
          </a:ln>
        </p:spPr>
        <p:txBody>
          <a:bodyPr wrap="none" anchor="ct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altLang="ja-JP" sz="1800" b="0" i="0" u="none" strike="noStrike" kern="0" cap="none" spc="0" normalizeH="0" baseline="0" noProof="0" smtClean="0">
              <a:ln>
                <a:noFill/>
              </a:ln>
              <a:solidFill>
                <a:srgbClr val="005A84"/>
              </a:solidFill>
              <a:effectLst/>
              <a:uLnTx/>
              <a:uFillTx/>
              <a:latin typeface="Arial" pitchFamily="34" charset="0"/>
              <a:cs typeface="Arial" pitchFamily="34" charset="0"/>
            </a:endParaRPr>
          </a:p>
        </p:txBody>
      </p:sp>
      <p:sp>
        <p:nvSpPr>
          <p:cNvPr id="143" name="Text Box 16"/>
          <p:cNvSpPr txBox="1">
            <a:spLocks noChangeArrowheads="1"/>
          </p:cNvSpPr>
          <p:nvPr/>
        </p:nvSpPr>
        <p:spPr bwMode="auto">
          <a:xfrm>
            <a:off x="2028436" y="5314370"/>
            <a:ext cx="139166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fr-FR" altLang="ja-JP" sz="1200" b="1" i="0" u="none" strike="noStrike" kern="0" cap="none" spc="0" normalizeH="0" baseline="0" noProof="0" dirty="0" smtClean="0">
                <a:ln>
                  <a:noFill/>
                </a:ln>
                <a:solidFill>
                  <a:srgbClr val="828282"/>
                </a:solidFill>
                <a:effectLst/>
                <a:uLnTx/>
                <a:uFillTx/>
                <a:latin typeface="Arial" pitchFamily="34" charset="0"/>
                <a:cs typeface="Arial" pitchFamily="34" charset="0"/>
              </a:rPr>
              <a:t>Actas</a:t>
            </a:r>
          </a:p>
        </p:txBody>
      </p:sp>
    </p:spTree>
    <p:extLst>
      <p:ext uri="{BB962C8B-B14F-4D97-AF65-F5344CB8AC3E}">
        <p14:creationId xmlns="" xmlns:p14="http://schemas.microsoft.com/office/powerpoint/2010/main" val="2840132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495" y="6190359"/>
            <a:ext cx="1835999" cy="643546"/>
          </a:xfrm>
          <a:prstGeom prst="rect">
            <a:avLst/>
          </a:prstGeom>
        </p:spPr>
      </p:pic>
      <p:cxnSp>
        <p:nvCxnSpPr>
          <p:cNvPr id="9" name="Straight Connector 8"/>
          <p:cNvCxnSpPr/>
          <p:nvPr/>
        </p:nvCxnSpPr>
        <p:spPr>
          <a:xfrm>
            <a:off x="4235450" y="817913"/>
            <a:ext cx="679252" cy="0"/>
          </a:xfrm>
          <a:prstGeom prst="line">
            <a:avLst/>
          </a:prstGeom>
          <a:ln w="76200" cmpd="sng">
            <a:solidFill>
              <a:srgbClr val="FF8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1625" y="283653"/>
            <a:ext cx="5673725" cy="369332"/>
          </a:xfrm>
          <a:prstGeom prst="rect">
            <a:avLst/>
          </a:prstGeom>
          <a:noFill/>
        </p:spPr>
        <p:txBody>
          <a:bodyPr wrap="square" rtlCol="0">
            <a:spAutoFit/>
          </a:bodyPr>
          <a:lstStyle/>
          <a:p>
            <a:pPr algn="ctr">
              <a:lnSpc>
                <a:spcPct val="90000"/>
              </a:lnSpc>
            </a:pPr>
            <a:r>
              <a:rPr lang="en-US" sz="2000" dirty="0" smtClean="0">
                <a:solidFill>
                  <a:srgbClr val="444444"/>
                </a:solidFill>
                <a:latin typeface="Arial Black"/>
                <a:cs typeface="Arial Black"/>
              </a:rPr>
              <a:t>LANZAMIENTO DE ESCI</a:t>
            </a:r>
            <a:endParaRPr lang="en-US" sz="2000" dirty="0">
              <a:solidFill>
                <a:srgbClr val="444444"/>
              </a:solidFill>
              <a:latin typeface="Arial Black"/>
              <a:cs typeface="Arial Black"/>
            </a:endParaRPr>
          </a:p>
        </p:txBody>
      </p:sp>
      <p:sp>
        <p:nvSpPr>
          <p:cNvPr id="13" name="Slide Number Placeholder 1"/>
          <p:cNvSpPr>
            <a:spLocks noGrp="1"/>
          </p:cNvSpPr>
          <p:nvPr>
            <p:ph type="sldNum" sz="quarter" idx="11"/>
          </p:nvPr>
        </p:nvSpPr>
        <p:spPr>
          <a:xfrm>
            <a:off x="8463939" y="6376629"/>
            <a:ext cx="680065" cy="481371"/>
          </a:xfrm>
          <a:ln/>
        </p:spPr>
        <p:txBody>
          <a:bodyPr/>
          <a:lstStyle/>
          <a:p>
            <a:fld id="{FA7081D8-B099-416F-9582-802BDA6BDEA2}" type="slidenum">
              <a:rPr lang="en-US" sz="900">
                <a:solidFill>
                  <a:srgbClr val="444444"/>
                </a:solidFill>
                <a:latin typeface="+mj-lt"/>
              </a:rPr>
              <a:pPr/>
              <a:t>14</a:t>
            </a:fld>
            <a:endParaRPr lang="en-US" sz="900" dirty="0">
              <a:solidFill>
                <a:srgbClr val="444444"/>
              </a:solidFill>
              <a:latin typeface="+mj-lt"/>
            </a:endParaRPr>
          </a:p>
        </p:txBody>
      </p:sp>
      <p:sp>
        <p:nvSpPr>
          <p:cNvPr id="11" name="Content Placeholder 2"/>
          <p:cNvSpPr txBox="1">
            <a:spLocks/>
          </p:cNvSpPr>
          <p:nvPr/>
        </p:nvSpPr>
        <p:spPr bwMode="auto">
          <a:xfrm>
            <a:off x="323025" y="988378"/>
            <a:ext cx="8461375" cy="30349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cs typeface="ＭＳ Ｐゴシック" pitchFamily="-65" charset="-128"/>
              </a:defRPr>
            </a:lvl1pPr>
            <a:lvl2pPr marL="627063" indent="-28416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2pPr>
            <a:lvl3pPr marL="912813" indent="-16986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3pPr>
            <a:lvl4pPr marL="1255713" indent="-22701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4pPr>
            <a:lvl5pPr marL="1484313" indent="-1127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5pPr>
            <a:lvl6pPr marL="194287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6pPr>
            <a:lvl7pPr marL="2400019"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7pPr>
            <a:lvl8pPr marL="2857166"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8pPr>
            <a:lvl9pPr marL="331431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9pPr>
          </a:lstStyle>
          <a:p>
            <a:pPr marL="227013" marR="0" lvl="0" indent="-227013" algn="l" defTabSz="914400" rtl="0" eaLnBrk="1" fontAlgn="base" latinLnBrk="0" hangingPunct="1">
              <a:lnSpc>
                <a:spcPct val="100000"/>
              </a:lnSpc>
              <a:spcBef>
                <a:spcPct val="0"/>
              </a:spcBef>
              <a:spcAft>
                <a:spcPct val="0"/>
              </a:spcAft>
              <a:buClr>
                <a:srgbClr val="FF8000"/>
              </a:buClr>
              <a:buSzTx/>
              <a:buFontTx/>
              <a:buChar char="•"/>
              <a:tabLst/>
              <a:defRPr/>
            </a:pPr>
            <a:r>
              <a:rPr kumimoji="0" lang="en-US" sz="2000" b="1" i="0" u="none" strike="noStrike" kern="0" cap="none" spc="0" normalizeH="0" baseline="0" noProof="0" dirty="0" smtClean="0">
                <a:ln>
                  <a:noFill/>
                </a:ln>
                <a:solidFill>
                  <a:srgbClr val="4B4B4B"/>
                </a:solidFill>
                <a:effectLst/>
                <a:uLnTx/>
                <a:uFillTx/>
                <a:latin typeface="Arial"/>
                <a:ea typeface="ＭＳ Ｐゴシック" pitchFamily="-65" charset="-128"/>
              </a:rPr>
              <a:t>Emerging Sources Citation Index:</a:t>
            </a:r>
          </a:p>
          <a:p>
            <a:pPr marL="227013" marR="0" lvl="0" indent="-227013" algn="l" defTabSz="914400" rtl="0" eaLnBrk="1" fontAlgn="base" latinLnBrk="0" hangingPunct="1">
              <a:lnSpc>
                <a:spcPct val="100000"/>
              </a:lnSpc>
              <a:spcBef>
                <a:spcPct val="0"/>
              </a:spcBef>
              <a:spcAft>
                <a:spcPct val="0"/>
              </a:spcAft>
              <a:buClr>
                <a:srgbClr val="FF8000"/>
              </a:buClr>
              <a:buSzTx/>
              <a:buFontTx/>
              <a:buChar char="•"/>
              <a:tabLst/>
              <a:defRPr/>
            </a:pPr>
            <a:endPar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lvl="1" defTabSz="914400">
              <a:buClr>
                <a:srgbClr val="FF8000"/>
              </a:buClr>
              <a:defRPr/>
            </a:pPr>
            <a:r>
              <a:rPr lang="en-US" kern="0" dirty="0" err="1" smtClean="0">
                <a:solidFill>
                  <a:srgbClr val="4B4B4B"/>
                </a:solidFill>
                <a:latin typeface="Arial"/>
              </a:rPr>
              <a:t>Fue</a:t>
            </a:r>
            <a:r>
              <a:rPr lang="en-US" kern="0" dirty="0" smtClean="0">
                <a:solidFill>
                  <a:srgbClr val="4B4B4B"/>
                </a:solidFill>
                <a:latin typeface="Arial"/>
              </a:rPr>
              <a:t> </a:t>
            </a:r>
            <a:r>
              <a:rPr lang="en-US" kern="0" dirty="0" err="1" smtClean="0">
                <a:solidFill>
                  <a:srgbClr val="4B4B4B"/>
                </a:solidFill>
                <a:latin typeface="Arial"/>
              </a:rPr>
              <a:t>lanzado</a:t>
            </a:r>
            <a:r>
              <a:rPr lang="en-US" kern="0" dirty="0" smtClean="0">
                <a:solidFill>
                  <a:srgbClr val="4B4B4B"/>
                </a:solidFill>
                <a:latin typeface="Arial"/>
              </a:rPr>
              <a:t> en el </a:t>
            </a:r>
            <a:r>
              <a:rPr lang="en-US" kern="0" dirty="0" err="1" smtClean="0">
                <a:solidFill>
                  <a:srgbClr val="4B4B4B"/>
                </a:solidFill>
                <a:latin typeface="Arial"/>
              </a:rPr>
              <a:t>mes</a:t>
            </a:r>
            <a:r>
              <a:rPr lang="en-US" kern="0" dirty="0" smtClean="0">
                <a:solidFill>
                  <a:srgbClr val="4B4B4B"/>
                </a:solidFill>
                <a:latin typeface="Arial"/>
              </a:rPr>
              <a:t> de </a:t>
            </a:r>
            <a:r>
              <a:rPr lang="en-US" kern="0" dirty="0" err="1" smtClean="0">
                <a:solidFill>
                  <a:srgbClr val="4B4B4B"/>
                </a:solidFill>
                <a:latin typeface="Arial"/>
              </a:rPr>
              <a:t>Noviembre</a:t>
            </a:r>
            <a:r>
              <a:rPr lang="en-US" kern="0" dirty="0" smtClean="0">
                <a:solidFill>
                  <a:srgbClr val="4B4B4B"/>
                </a:solidFill>
                <a:latin typeface="Arial"/>
              </a:rPr>
              <a:t> de 2015: Web </a:t>
            </a:r>
            <a:r>
              <a:rPr lang="en-US" kern="0" dirty="0">
                <a:solidFill>
                  <a:srgbClr val="4B4B4B"/>
                </a:solidFill>
                <a:latin typeface="Arial"/>
              </a:rPr>
              <a:t>of Science release </a:t>
            </a:r>
            <a:r>
              <a:rPr lang="en-US" kern="0" dirty="0" smtClean="0">
                <a:solidFill>
                  <a:srgbClr val="4B4B4B"/>
                </a:solidFill>
                <a:latin typeface="Arial"/>
              </a:rPr>
              <a:t>5.20</a:t>
            </a:r>
            <a:endParaRPr kumimoji="0" lang="en-US" b="0"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endParaRPr lang="en-US" kern="0" dirty="0">
              <a:solidFill>
                <a:srgbClr val="4B4B4B"/>
              </a:solidFill>
              <a:latin typeface="Arial"/>
            </a:endParaRPr>
          </a:p>
          <a:p>
            <a:pPr marL="627063" marR="0" lvl="1" indent="-284163" algn="just" defTabSz="914400" rtl="0" eaLnBrk="1" fontAlgn="base" latinLnBrk="0" hangingPunct="1">
              <a:lnSpc>
                <a:spcPct val="100000"/>
              </a:lnSpc>
              <a:spcBef>
                <a:spcPct val="0"/>
              </a:spcBef>
              <a:spcAft>
                <a:spcPct val="0"/>
              </a:spcAft>
              <a:buClr>
                <a:srgbClr val="FF8000"/>
              </a:buClr>
              <a:buSzTx/>
              <a:buFont typeface="Arial" charset="0"/>
              <a:buChar char="–"/>
              <a:tabLst/>
              <a:defRPr/>
            </a:pPr>
            <a:r>
              <a:rPr kumimoji="0" lang="en-US" b="1" i="0" u="none" strike="noStrike" kern="0" cap="none" spc="0" normalizeH="0" noProof="0" dirty="0" err="1" smtClean="0">
                <a:ln>
                  <a:noFill/>
                </a:ln>
                <a:solidFill>
                  <a:schemeClr val="tx2"/>
                </a:solidFill>
                <a:effectLst/>
                <a:uLnTx/>
                <a:uFillTx/>
                <a:latin typeface="Arial"/>
                <a:ea typeface="ＭＳ Ｐゴシック" pitchFamily="-65" charset="-128"/>
              </a:rPr>
              <a:t>Está</a:t>
            </a:r>
            <a:r>
              <a:rPr kumimoji="0" lang="en-US" b="1" i="0" u="none" strike="noStrike" kern="0" cap="none" spc="0" normalizeH="0" noProof="0" dirty="0" smtClean="0">
                <a:ln>
                  <a:noFill/>
                </a:ln>
                <a:solidFill>
                  <a:schemeClr val="tx2"/>
                </a:solidFill>
                <a:effectLst/>
                <a:uLnTx/>
                <a:uFillTx/>
                <a:latin typeface="Arial"/>
                <a:ea typeface="ＭＳ Ｐゴシック" pitchFamily="-65" charset="-128"/>
              </a:rPr>
              <a:t> </a:t>
            </a:r>
            <a:r>
              <a:rPr kumimoji="0" lang="en-US" b="1" i="0" u="none" strike="noStrike" kern="0" cap="none" spc="0" normalizeH="0" noProof="0" dirty="0" err="1" smtClean="0">
                <a:ln>
                  <a:noFill/>
                </a:ln>
                <a:solidFill>
                  <a:schemeClr val="tx2"/>
                </a:solidFill>
                <a:effectLst/>
                <a:uLnTx/>
                <a:uFillTx/>
                <a:latin typeface="Arial"/>
                <a:ea typeface="ＭＳ Ｐゴシック" pitchFamily="-65" charset="-128"/>
              </a:rPr>
              <a:t>disponible</a:t>
            </a:r>
            <a:r>
              <a:rPr kumimoji="0" lang="en-US" b="1" i="0" u="none" strike="noStrike" kern="0" cap="none" spc="0" normalizeH="0" noProof="0" dirty="0" smtClean="0">
                <a:ln>
                  <a:noFill/>
                </a:ln>
                <a:solidFill>
                  <a:schemeClr val="tx2"/>
                </a:solidFill>
                <a:effectLst/>
                <a:uLnTx/>
                <a:uFillTx/>
                <a:latin typeface="Arial"/>
                <a:ea typeface="ＭＳ Ｐゴシック" pitchFamily="-65" charset="-128"/>
              </a:rPr>
              <a:t> </a:t>
            </a:r>
            <a:r>
              <a:rPr kumimoji="0" lang="en-US" b="1" i="0" u="none" strike="noStrike" kern="0" cap="none" spc="0" normalizeH="0" noProof="0" dirty="0" err="1" smtClean="0">
                <a:ln>
                  <a:noFill/>
                </a:ln>
                <a:solidFill>
                  <a:schemeClr val="tx2"/>
                </a:solidFill>
                <a:effectLst/>
                <a:uLnTx/>
                <a:uFillTx/>
                <a:latin typeface="Arial"/>
                <a:ea typeface="ＭＳ Ｐゴシック" pitchFamily="-65" charset="-128"/>
              </a:rPr>
              <a:t>para</a:t>
            </a:r>
            <a:r>
              <a:rPr kumimoji="0" lang="en-US" b="1" i="0" u="none" strike="noStrike" kern="0" cap="none" spc="0" normalizeH="0" noProof="0" dirty="0" smtClean="0">
                <a:ln>
                  <a:noFill/>
                </a:ln>
                <a:solidFill>
                  <a:schemeClr val="tx2"/>
                </a:solidFill>
                <a:effectLst/>
                <a:uLnTx/>
                <a:uFillTx/>
                <a:latin typeface="Arial"/>
                <a:ea typeface="ＭＳ Ｐゴシック" pitchFamily="-65" charset="-128"/>
              </a:rPr>
              <a:t> </a:t>
            </a:r>
            <a:r>
              <a:rPr kumimoji="0" lang="en-US" b="1" i="0" u="none" strike="noStrike" kern="0" cap="none" spc="0" normalizeH="0" noProof="0" dirty="0" err="1" smtClean="0">
                <a:ln>
                  <a:noFill/>
                </a:ln>
                <a:solidFill>
                  <a:schemeClr val="tx2"/>
                </a:solidFill>
                <a:effectLst/>
                <a:uLnTx/>
                <a:uFillTx/>
                <a:latin typeface="Arial"/>
                <a:ea typeface="ＭＳ Ｐゴシック" pitchFamily="-65" charset="-128"/>
              </a:rPr>
              <a:t>todos</a:t>
            </a:r>
            <a:r>
              <a:rPr kumimoji="0" lang="en-US" b="1" i="0" u="none" strike="noStrike" kern="0" cap="none" spc="0" normalizeH="0" noProof="0" dirty="0" smtClean="0">
                <a:ln>
                  <a:noFill/>
                </a:ln>
                <a:solidFill>
                  <a:schemeClr val="tx2"/>
                </a:solidFill>
                <a:effectLst/>
                <a:uLnTx/>
                <a:uFillTx/>
                <a:latin typeface="Arial"/>
                <a:ea typeface="ＭＳ Ｐゴシック" pitchFamily="-65" charset="-128"/>
              </a:rPr>
              <a:t> los </a:t>
            </a:r>
            <a:r>
              <a:rPr kumimoji="0" lang="en-US" b="1" i="0" u="none" strike="noStrike" kern="0" cap="none" spc="0" normalizeH="0" noProof="0" dirty="0" err="1" smtClean="0">
                <a:ln>
                  <a:noFill/>
                </a:ln>
                <a:solidFill>
                  <a:schemeClr val="tx2"/>
                </a:solidFill>
                <a:effectLst/>
                <a:uLnTx/>
                <a:uFillTx/>
                <a:latin typeface="Arial"/>
                <a:ea typeface="ＭＳ Ｐゴシック" pitchFamily="-65" charset="-128"/>
              </a:rPr>
              <a:t>suscriptores</a:t>
            </a:r>
            <a:r>
              <a:rPr kumimoji="0" lang="en-US" b="1" i="0" u="none" strike="noStrike" kern="0" cap="none" spc="0" normalizeH="0" noProof="0" dirty="0" smtClean="0">
                <a:ln>
                  <a:noFill/>
                </a:ln>
                <a:solidFill>
                  <a:schemeClr val="tx2"/>
                </a:solidFill>
                <a:effectLst/>
                <a:uLnTx/>
                <a:uFillTx/>
                <a:latin typeface="Arial"/>
                <a:ea typeface="ＭＳ Ｐゴシック" pitchFamily="-65" charset="-128"/>
              </a:rPr>
              <a:t> de </a:t>
            </a:r>
            <a:r>
              <a:rPr kumimoji="0" lang="en-US" b="1" i="0" u="none" strike="noStrike" kern="0" cap="none" spc="0" normalizeH="0" noProof="0" dirty="0" err="1" smtClean="0">
                <a:ln>
                  <a:noFill/>
                </a:ln>
                <a:solidFill>
                  <a:schemeClr val="tx2"/>
                </a:solidFill>
                <a:effectLst/>
                <a:uLnTx/>
                <a:uFillTx/>
                <a:latin typeface="Arial"/>
                <a:ea typeface="ＭＳ Ｐゴシック" pitchFamily="-65" charset="-128"/>
              </a:rPr>
              <a:t>las</a:t>
            </a:r>
            <a:r>
              <a:rPr kumimoji="0" lang="en-US" b="1" i="0" u="none" strike="noStrike" kern="0" cap="none" spc="0" normalizeH="0" noProof="0" dirty="0" smtClean="0">
                <a:ln>
                  <a:noFill/>
                </a:ln>
                <a:solidFill>
                  <a:schemeClr val="tx2"/>
                </a:solidFill>
                <a:effectLst/>
                <a:uLnTx/>
                <a:uFillTx/>
                <a:latin typeface="Arial"/>
                <a:ea typeface="ＭＳ Ｐゴシック" pitchFamily="-65" charset="-128"/>
              </a:rPr>
              <a:t> bases de </a:t>
            </a:r>
            <a:r>
              <a:rPr kumimoji="0" lang="en-US" b="1" i="0" u="none" strike="noStrike" kern="0" cap="none" spc="0" normalizeH="0" noProof="0" dirty="0" err="1" smtClean="0">
                <a:ln>
                  <a:noFill/>
                </a:ln>
                <a:solidFill>
                  <a:schemeClr val="tx2"/>
                </a:solidFill>
                <a:effectLst/>
                <a:uLnTx/>
                <a:uFillTx/>
                <a:latin typeface="Arial"/>
                <a:ea typeface="ＭＳ Ｐゴシック" pitchFamily="-65" charset="-128"/>
              </a:rPr>
              <a:t>datos</a:t>
            </a:r>
            <a:r>
              <a:rPr kumimoji="0" lang="en-US" b="1" i="0" u="none" strike="noStrike" kern="0" cap="none" spc="0" normalizeH="0" noProof="0" dirty="0" smtClean="0">
                <a:ln>
                  <a:noFill/>
                </a:ln>
                <a:solidFill>
                  <a:schemeClr val="tx2"/>
                </a:solidFill>
                <a:effectLst/>
                <a:uLnTx/>
                <a:uFillTx/>
                <a:latin typeface="Arial"/>
                <a:ea typeface="ＭＳ Ｐゴシック" pitchFamily="-65" charset="-128"/>
              </a:rPr>
              <a:t> </a:t>
            </a:r>
            <a:r>
              <a:rPr kumimoji="0" lang="en-US" b="1" i="0" u="none" strike="noStrike" kern="0" cap="none" spc="0" normalizeH="0" noProof="0" dirty="0" err="1" smtClean="0">
                <a:ln>
                  <a:noFill/>
                </a:ln>
                <a:solidFill>
                  <a:schemeClr val="tx2"/>
                </a:solidFill>
                <a:effectLst/>
                <a:uLnTx/>
                <a:uFillTx/>
                <a:latin typeface="Arial"/>
                <a:ea typeface="ＭＳ Ｐゴシック" pitchFamily="-65" charset="-128"/>
              </a:rPr>
              <a:t>emblemáticas</a:t>
            </a:r>
            <a:r>
              <a:rPr lang="en-US" b="1" kern="0" dirty="0" smtClean="0">
                <a:solidFill>
                  <a:schemeClr val="tx2"/>
                </a:solidFill>
                <a:latin typeface="Arial"/>
              </a:rPr>
              <a:t> </a:t>
            </a:r>
            <a:r>
              <a:rPr kumimoji="0" lang="en-US" b="1" i="0" u="none" strike="noStrike" kern="0" cap="none" spc="0" normalizeH="0" noProof="0" dirty="0" smtClean="0">
                <a:ln>
                  <a:noFill/>
                </a:ln>
                <a:solidFill>
                  <a:schemeClr val="tx2"/>
                </a:solidFill>
                <a:effectLst/>
                <a:uLnTx/>
                <a:uFillTx/>
                <a:latin typeface="Arial"/>
                <a:ea typeface="ＭＳ Ｐゴシック" pitchFamily="-65" charset="-128"/>
              </a:rPr>
              <a:t>(SCIE, SSCI, AHCI) sin </a:t>
            </a:r>
            <a:r>
              <a:rPr kumimoji="0" lang="en-US" b="1" i="0" u="none" strike="noStrike" kern="0" cap="none" spc="0" normalizeH="0" noProof="0" dirty="0" err="1" smtClean="0">
                <a:ln>
                  <a:noFill/>
                </a:ln>
                <a:solidFill>
                  <a:schemeClr val="tx2"/>
                </a:solidFill>
                <a:effectLst/>
                <a:uLnTx/>
                <a:uFillTx/>
                <a:latin typeface="Arial"/>
                <a:ea typeface="ＭＳ Ｐゴシック" pitchFamily="-65" charset="-128"/>
              </a:rPr>
              <a:t>coste</a:t>
            </a:r>
            <a:r>
              <a:rPr kumimoji="0" lang="en-US" b="1" i="0" u="none" strike="noStrike" kern="0" cap="none" spc="0" normalizeH="0" noProof="0" dirty="0" smtClean="0">
                <a:ln>
                  <a:noFill/>
                </a:ln>
                <a:solidFill>
                  <a:schemeClr val="tx2"/>
                </a:solidFill>
                <a:effectLst/>
                <a:uLnTx/>
                <a:uFillTx/>
                <a:latin typeface="Arial"/>
                <a:ea typeface="ＭＳ Ｐゴシック" pitchFamily="-65" charset="-128"/>
              </a:rPr>
              <a:t> </a:t>
            </a:r>
            <a:r>
              <a:rPr kumimoji="0" lang="en-US" b="1" i="0" u="none" strike="noStrike" kern="0" cap="none" spc="0" normalizeH="0" noProof="0" dirty="0" err="1" smtClean="0">
                <a:ln>
                  <a:noFill/>
                </a:ln>
                <a:solidFill>
                  <a:schemeClr val="tx2"/>
                </a:solidFill>
                <a:effectLst/>
                <a:uLnTx/>
                <a:uFillTx/>
                <a:latin typeface="Arial"/>
                <a:ea typeface="ＭＳ Ｐゴシック" pitchFamily="-65" charset="-128"/>
              </a:rPr>
              <a:t>adicional</a:t>
            </a:r>
            <a:endParaRPr kumimoji="0" lang="en-US" b="1" i="0" u="none" strike="noStrike" kern="0" cap="none" spc="0" normalizeH="0" noProof="0" dirty="0" smtClean="0">
              <a:ln>
                <a:noFill/>
              </a:ln>
              <a:solidFill>
                <a:schemeClr val="tx2"/>
              </a:solidFill>
              <a:effectLst/>
              <a:uLnTx/>
              <a:uFillTx/>
              <a:latin typeface="Arial"/>
              <a:ea typeface="ＭＳ Ｐゴシック" pitchFamily="-65" charset="-128"/>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endPar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0" marR="0" lvl="0" indent="0" algn="l" defTabSz="914400" rtl="0" eaLnBrk="1" fontAlgn="base" latinLnBrk="0" hangingPunct="1">
              <a:lnSpc>
                <a:spcPct val="100000"/>
              </a:lnSpc>
              <a:spcBef>
                <a:spcPct val="0"/>
              </a:spcBef>
              <a:spcAft>
                <a:spcPct val="0"/>
              </a:spcAft>
              <a:buClr>
                <a:srgbClr val="FF8000"/>
              </a:buClr>
              <a:buSzTx/>
              <a:buFontTx/>
              <a:buNone/>
              <a:tabLst/>
              <a:defRPr/>
            </a:pPr>
            <a: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t/>
            </a:r>
            <a:b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br>
            <a:endParaRPr kumimoji="0" lang="en-US" sz="1800" b="0" i="0" u="none" strike="noStrike" kern="0" cap="none" spc="0" normalizeH="0" baseline="0" noProof="0" dirty="0">
              <a:ln>
                <a:noFill/>
              </a:ln>
              <a:solidFill>
                <a:srgbClr val="4B4B4B"/>
              </a:solidFill>
              <a:effectLst/>
              <a:uLnTx/>
              <a:uFillTx/>
              <a:latin typeface="Arial"/>
              <a:ea typeface="ＭＳ Ｐゴシック" pitchFamily="-65" charset="-128"/>
            </a:endParaRPr>
          </a:p>
        </p:txBody>
      </p:sp>
    </p:spTree>
    <p:extLst>
      <p:ext uri="{BB962C8B-B14F-4D97-AF65-F5344CB8AC3E}">
        <p14:creationId xmlns="" xmlns:p14="http://schemas.microsoft.com/office/powerpoint/2010/main" val="458627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7488" y="1709927"/>
            <a:ext cx="4096512" cy="4708981"/>
          </a:xfrm>
          <a:prstGeom prst="rect">
            <a:avLst/>
          </a:prstGeom>
          <a:solidFill>
            <a:schemeClr val="bg1"/>
          </a:solidFill>
          <a:ln>
            <a:solidFill>
              <a:srgbClr val="BABABA"/>
            </a:solidFill>
          </a:ln>
        </p:spPr>
        <p:txBody>
          <a:bodyPr wrap="square">
            <a:spAutoFit/>
          </a:bodyPr>
          <a:lstStyle/>
          <a:p>
            <a:pPr fontAlgn="auto">
              <a:spcBef>
                <a:spcPts val="0"/>
              </a:spcBef>
              <a:spcAft>
                <a:spcPts val="0"/>
              </a:spcAft>
              <a:defRPr/>
            </a:pPr>
            <a:endParaRPr lang="en-US" sz="1600" b="1" dirty="0" smtClean="0">
              <a:solidFill>
                <a:srgbClr val="FF9100"/>
              </a:solidFill>
              <a:latin typeface="Arial"/>
            </a:endParaRPr>
          </a:p>
          <a:p>
            <a:pPr algn="just" fontAlgn="auto">
              <a:spcBef>
                <a:spcPts val="0"/>
              </a:spcBef>
              <a:spcAft>
                <a:spcPts val="0"/>
              </a:spcAft>
              <a:defRPr/>
            </a:pPr>
            <a:r>
              <a:rPr lang="en-US" sz="1600" b="1" dirty="0" err="1" smtClean="0">
                <a:solidFill>
                  <a:srgbClr val="FF9100"/>
                </a:solidFill>
                <a:latin typeface="Arial"/>
              </a:rPr>
              <a:t>Evaluación</a:t>
            </a:r>
            <a:r>
              <a:rPr lang="en-US" sz="1600" b="1" dirty="0" smtClean="0">
                <a:solidFill>
                  <a:srgbClr val="FF9100"/>
                </a:solidFill>
                <a:latin typeface="Arial"/>
              </a:rPr>
              <a:t> </a:t>
            </a:r>
            <a:r>
              <a:rPr lang="en-US" sz="1600" b="1" dirty="0" err="1" smtClean="0">
                <a:solidFill>
                  <a:srgbClr val="FF9100"/>
                </a:solidFill>
                <a:latin typeface="Arial"/>
              </a:rPr>
              <a:t>Exhaustiva</a:t>
            </a:r>
            <a:r>
              <a:rPr lang="en-US" sz="1600" b="1" dirty="0" smtClean="0">
                <a:solidFill>
                  <a:srgbClr val="FF9100"/>
                </a:solidFill>
                <a:latin typeface="Arial"/>
              </a:rPr>
              <a:t>– </a:t>
            </a:r>
            <a:r>
              <a:rPr lang="en-US" sz="1600" b="1" dirty="0" err="1" smtClean="0">
                <a:solidFill>
                  <a:srgbClr val="FF9100"/>
                </a:solidFill>
                <a:latin typeface="Arial"/>
              </a:rPr>
              <a:t>debe</a:t>
            </a:r>
            <a:r>
              <a:rPr lang="en-US" sz="1600" b="1" dirty="0" smtClean="0">
                <a:solidFill>
                  <a:srgbClr val="FF9100"/>
                </a:solidFill>
                <a:latin typeface="Arial"/>
              </a:rPr>
              <a:t> </a:t>
            </a:r>
            <a:r>
              <a:rPr lang="en-US" sz="1600" b="1" dirty="0" err="1" smtClean="0">
                <a:solidFill>
                  <a:srgbClr val="FF9100"/>
                </a:solidFill>
                <a:latin typeface="Arial"/>
              </a:rPr>
              <a:t>cumplir</a:t>
            </a:r>
            <a:r>
              <a:rPr lang="en-US" sz="1600" b="1" dirty="0" smtClean="0">
                <a:solidFill>
                  <a:srgbClr val="FF9100"/>
                </a:solidFill>
                <a:latin typeface="Arial"/>
              </a:rPr>
              <a:t> con </a:t>
            </a:r>
            <a:r>
              <a:rPr lang="en-US" sz="1600" b="1" dirty="0" err="1" smtClean="0">
                <a:solidFill>
                  <a:srgbClr val="FF9100"/>
                </a:solidFill>
                <a:latin typeface="Arial"/>
              </a:rPr>
              <a:t>todos</a:t>
            </a:r>
            <a:r>
              <a:rPr lang="en-US" sz="1600" b="1" dirty="0" smtClean="0">
                <a:solidFill>
                  <a:srgbClr val="FF9100"/>
                </a:solidFill>
                <a:latin typeface="Arial"/>
              </a:rPr>
              <a:t> los </a:t>
            </a:r>
            <a:r>
              <a:rPr lang="en-US" sz="1600" b="1" dirty="0" err="1" smtClean="0">
                <a:solidFill>
                  <a:srgbClr val="FF9100"/>
                </a:solidFill>
                <a:latin typeface="Arial"/>
              </a:rPr>
              <a:t>criterios</a:t>
            </a:r>
            <a:r>
              <a:rPr lang="en-US" sz="1600" b="1" dirty="0" smtClean="0">
                <a:solidFill>
                  <a:srgbClr val="FF9100"/>
                </a:solidFill>
                <a:latin typeface="Arial"/>
              </a:rPr>
              <a:t> </a:t>
            </a:r>
            <a:r>
              <a:rPr lang="en-US" sz="1600" b="1" dirty="0" err="1" smtClean="0">
                <a:solidFill>
                  <a:srgbClr val="FF9100"/>
                </a:solidFill>
                <a:latin typeface="Arial"/>
              </a:rPr>
              <a:t>para</a:t>
            </a:r>
            <a:r>
              <a:rPr lang="en-US" sz="1600" b="1" dirty="0" smtClean="0">
                <a:solidFill>
                  <a:srgbClr val="FF9100"/>
                </a:solidFill>
                <a:latin typeface="Arial"/>
              </a:rPr>
              <a:t> SCIE, SSCI</a:t>
            </a:r>
            <a:r>
              <a:rPr lang="en-US" sz="1600" b="1" dirty="0">
                <a:solidFill>
                  <a:srgbClr val="FF9100"/>
                </a:solidFill>
                <a:latin typeface="Arial"/>
              </a:rPr>
              <a:t>, A&amp;HCI </a:t>
            </a:r>
            <a:r>
              <a:rPr lang="en-US" sz="1600" dirty="0" smtClean="0">
                <a:solidFill>
                  <a:srgbClr val="FF9100"/>
                </a:solidFill>
                <a:latin typeface="Arial"/>
              </a:rPr>
              <a:t>(</a:t>
            </a:r>
            <a:r>
              <a:rPr lang="en-US" sz="1600" dirty="0" err="1" smtClean="0">
                <a:solidFill>
                  <a:srgbClr val="FF9100"/>
                </a:solidFill>
                <a:latin typeface="Arial"/>
              </a:rPr>
              <a:t>siguen</a:t>
            </a:r>
            <a:r>
              <a:rPr lang="en-US" sz="1600" dirty="0" smtClean="0">
                <a:solidFill>
                  <a:srgbClr val="FF9100"/>
                </a:solidFill>
                <a:latin typeface="Arial"/>
              </a:rPr>
              <a:t> </a:t>
            </a:r>
            <a:r>
              <a:rPr lang="en-US" sz="1600" dirty="0" err="1" smtClean="0">
                <a:solidFill>
                  <a:srgbClr val="FF9100"/>
                </a:solidFill>
                <a:latin typeface="Arial"/>
              </a:rPr>
              <a:t>siendo</a:t>
            </a:r>
            <a:r>
              <a:rPr lang="en-US" sz="1600" dirty="0" smtClean="0">
                <a:solidFill>
                  <a:srgbClr val="FF9100"/>
                </a:solidFill>
                <a:latin typeface="Arial"/>
              </a:rPr>
              <a:t> los </a:t>
            </a:r>
            <a:r>
              <a:rPr lang="en-US" sz="1600" dirty="0" err="1" smtClean="0">
                <a:solidFill>
                  <a:srgbClr val="FF9100"/>
                </a:solidFill>
                <a:latin typeface="Arial"/>
              </a:rPr>
              <a:t>mismos</a:t>
            </a:r>
            <a:r>
              <a:rPr lang="en-US" sz="1600" dirty="0" smtClean="0">
                <a:solidFill>
                  <a:srgbClr val="FF9100"/>
                </a:solidFill>
                <a:latin typeface="Arial"/>
              </a:rPr>
              <a:t>):</a:t>
            </a:r>
            <a:endParaRPr lang="en-US" sz="1600" dirty="0">
              <a:solidFill>
                <a:srgbClr val="FF9100"/>
              </a:solidFill>
              <a:latin typeface="Arial"/>
            </a:endParaRPr>
          </a:p>
          <a:p>
            <a:pPr marL="109538" indent="-109538" fontAlgn="auto">
              <a:spcBef>
                <a:spcPts val="0"/>
              </a:spcBef>
              <a:spcAft>
                <a:spcPts val="0"/>
              </a:spcAft>
              <a:defRPr/>
            </a:pPr>
            <a:r>
              <a:rPr lang="en-US" sz="1400" dirty="0" smtClean="0">
                <a:solidFill>
                  <a:srgbClr val="4B4B4B"/>
                </a:solidFill>
                <a:latin typeface="Arial"/>
              </a:rPr>
              <a:t>Los </a:t>
            </a:r>
            <a:r>
              <a:rPr lang="en-US" sz="1400" dirty="0" err="1" smtClean="0">
                <a:solidFill>
                  <a:srgbClr val="4B4B4B"/>
                </a:solidFill>
                <a:latin typeface="Arial"/>
              </a:rPr>
              <a:t>más</a:t>
            </a:r>
            <a:r>
              <a:rPr lang="en-US" sz="1400" dirty="0" smtClean="0">
                <a:solidFill>
                  <a:srgbClr val="4B4B4B"/>
                </a:solidFill>
                <a:latin typeface="Arial"/>
              </a:rPr>
              <a:t> altos </a:t>
            </a:r>
            <a:r>
              <a:rPr lang="en-US" sz="1400" dirty="0" err="1" smtClean="0">
                <a:solidFill>
                  <a:srgbClr val="4B4B4B"/>
                </a:solidFill>
                <a:latin typeface="Arial"/>
              </a:rPr>
              <a:t>criterios</a:t>
            </a:r>
            <a:r>
              <a:rPr lang="en-US" sz="1400" dirty="0" smtClean="0">
                <a:solidFill>
                  <a:srgbClr val="4B4B4B"/>
                </a:solidFill>
                <a:latin typeface="Arial"/>
              </a:rPr>
              <a:t> de </a:t>
            </a:r>
            <a:r>
              <a:rPr lang="en-US" sz="1400" dirty="0" err="1" smtClean="0">
                <a:solidFill>
                  <a:srgbClr val="4B4B4B"/>
                </a:solidFill>
                <a:latin typeface="Arial"/>
              </a:rPr>
              <a:t>publicación</a:t>
            </a:r>
            <a:r>
              <a:rPr lang="en-US" sz="1400" dirty="0" smtClean="0">
                <a:solidFill>
                  <a:srgbClr val="4B4B4B"/>
                </a:solidFill>
                <a:latin typeface="Arial"/>
              </a:rPr>
              <a:t> de </a:t>
            </a:r>
            <a:r>
              <a:rPr lang="en-US" sz="1400" dirty="0" err="1" smtClean="0">
                <a:solidFill>
                  <a:srgbClr val="4B4B4B"/>
                </a:solidFill>
                <a:latin typeface="Arial"/>
              </a:rPr>
              <a:t>revistas</a:t>
            </a:r>
            <a:endParaRPr lang="en-US" sz="1400" dirty="0">
              <a:solidFill>
                <a:srgbClr val="4B4B4B"/>
              </a:solidFill>
              <a:latin typeface="Arial"/>
            </a:endParaRPr>
          </a:p>
          <a:p>
            <a:pPr marL="287338" lvl="1" indent="-109538" fontAlgn="auto">
              <a:spcBef>
                <a:spcPts val="0"/>
              </a:spcBef>
              <a:spcAft>
                <a:spcPts val="0"/>
              </a:spcAft>
              <a:buFont typeface="Arial" pitchFamily="34" charset="0"/>
              <a:buChar char="•"/>
              <a:defRPr/>
            </a:pPr>
            <a:r>
              <a:rPr lang="en-US" sz="1200" dirty="0">
                <a:solidFill>
                  <a:srgbClr val="4B4B4B"/>
                </a:solidFill>
                <a:latin typeface="Arial"/>
              </a:rPr>
              <a:t> </a:t>
            </a:r>
            <a:r>
              <a:rPr lang="en-US" sz="1200" dirty="0" err="1" smtClean="0">
                <a:solidFill>
                  <a:srgbClr val="4B4B4B"/>
                </a:solidFill>
                <a:latin typeface="Arial"/>
              </a:rPr>
              <a:t>Puntualidad</a:t>
            </a:r>
            <a:endParaRPr lang="en-US" sz="1200" dirty="0">
              <a:solidFill>
                <a:srgbClr val="4B4B4B"/>
              </a:solidFill>
              <a:latin typeface="Arial"/>
            </a:endParaRPr>
          </a:p>
          <a:p>
            <a:pPr marL="287338" lvl="1" indent="-109538" fontAlgn="auto">
              <a:spcBef>
                <a:spcPts val="0"/>
              </a:spcBef>
              <a:spcAft>
                <a:spcPts val="0"/>
              </a:spcAft>
              <a:buFont typeface="Arial" pitchFamily="34" charset="0"/>
              <a:buChar char="•"/>
              <a:defRPr/>
            </a:pPr>
            <a:r>
              <a:rPr lang="en-US" sz="1200" dirty="0">
                <a:solidFill>
                  <a:srgbClr val="4B4B4B"/>
                </a:solidFill>
                <a:latin typeface="Arial"/>
              </a:rPr>
              <a:t> </a:t>
            </a:r>
            <a:r>
              <a:rPr lang="en-US" sz="1200" dirty="0" err="1" smtClean="0">
                <a:solidFill>
                  <a:srgbClr val="4B4B4B"/>
                </a:solidFill>
                <a:latin typeface="Arial"/>
              </a:rPr>
              <a:t>Convenios</a:t>
            </a:r>
            <a:r>
              <a:rPr lang="en-US" sz="1200" dirty="0" smtClean="0">
                <a:solidFill>
                  <a:srgbClr val="4B4B4B"/>
                </a:solidFill>
                <a:latin typeface="Arial"/>
              </a:rPr>
              <a:t> </a:t>
            </a:r>
            <a:r>
              <a:rPr lang="en-US" sz="1200" dirty="0" err="1" smtClean="0">
                <a:solidFill>
                  <a:srgbClr val="4B4B4B"/>
                </a:solidFill>
                <a:latin typeface="Arial"/>
              </a:rPr>
              <a:t>Editoriales</a:t>
            </a:r>
            <a:r>
              <a:rPr lang="en-US" sz="1200" dirty="0" smtClean="0">
                <a:solidFill>
                  <a:srgbClr val="4B4B4B"/>
                </a:solidFill>
                <a:latin typeface="Arial"/>
              </a:rPr>
              <a:t> </a:t>
            </a:r>
            <a:r>
              <a:rPr lang="en-US" sz="1200" dirty="0" err="1" smtClean="0">
                <a:solidFill>
                  <a:srgbClr val="4B4B4B"/>
                </a:solidFill>
                <a:latin typeface="Arial"/>
              </a:rPr>
              <a:t>acordados</a:t>
            </a:r>
            <a:r>
              <a:rPr lang="en-US" sz="1200" dirty="0" smtClean="0">
                <a:solidFill>
                  <a:srgbClr val="4B4B4B"/>
                </a:solidFill>
                <a:latin typeface="Arial"/>
              </a:rPr>
              <a:t> </a:t>
            </a:r>
            <a:r>
              <a:rPr lang="en-US" sz="1200" dirty="0" err="1" smtClean="0">
                <a:solidFill>
                  <a:srgbClr val="4B4B4B"/>
                </a:solidFill>
                <a:latin typeface="Arial"/>
              </a:rPr>
              <a:t>globalmente</a:t>
            </a:r>
            <a:endParaRPr lang="en-US" sz="1200" dirty="0">
              <a:solidFill>
                <a:srgbClr val="4B4B4B"/>
              </a:solidFill>
              <a:latin typeface="Arial"/>
            </a:endParaRPr>
          </a:p>
          <a:p>
            <a:pPr marL="287338" lvl="1" indent="-109538" fontAlgn="auto">
              <a:spcBef>
                <a:spcPts val="0"/>
              </a:spcBef>
              <a:spcAft>
                <a:spcPts val="0"/>
              </a:spcAft>
              <a:buFont typeface="Arial" pitchFamily="34" charset="0"/>
              <a:buChar char="•"/>
              <a:defRPr/>
            </a:pPr>
            <a:r>
              <a:rPr lang="en-US" sz="1200" dirty="0">
                <a:solidFill>
                  <a:srgbClr val="4B4B4B"/>
                </a:solidFill>
                <a:latin typeface="Arial"/>
              </a:rPr>
              <a:t> </a:t>
            </a:r>
            <a:r>
              <a:rPr lang="en-US" sz="1200" dirty="0" smtClean="0">
                <a:solidFill>
                  <a:srgbClr val="4B4B4B"/>
                </a:solidFill>
                <a:latin typeface="Arial"/>
              </a:rPr>
              <a:t>Información </a:t>
            </a:r>
            <a:r>
              <a:rPr lang="en-US" sz="1200" dirty="0" err="1" smtClean="0">
                <a:solidFill>
                  <a:srgbClr val="4B4B4B"/>
                </a:solidFill>
                <a:latin typeface="Arial"/>
              </a:rPr>
              <a:t>Bibliográfica</a:t>
            </a:r>
            <a:r>
              <a:rPr lang="en-US" sz="1200" dirty="0" smtClean="0">
                <a:solidFill>
                  <a:srgbClr val="4B4B4B"/>
                </a:solidFill>
                <a:latin typeface="Arial"/>
              </a:rPr>
              <a:t> en </a:t>
            </a:r>
            <a:r>
              <a:rPr lang="en-US" sz="1200" dirty="0" err="1" smtClean="0">
                <a:solidFill>
                  <a:srgbClr val="4B4B4B"/>
                </a:solidFill>
                <a:latin typeface="Arial"/>
              </a:rPr>
              <a:t>Inglés</a:t>
            </a:r>
            <a:endParaRPr lang="en-US" sz="1200" dirty="0">
              <a:solidFill>
                <a:srgbClr val="4B4B4B"/>
              </a:solidFill>
              <a:latin typeface="Arial"/>
            </a:endParaRPr>
          </a:p>
          <a:p>
            <a:pPr marL="287338" lvl="1" indent="-109538" fontAlgn="auto">
              <a:spcBef>
                <a:spcPts val="0"/>
              </a:spcBef>
              <a:spcAft>
                <a:spcPts val="0"/>
              </a:spcAft>
              <a:buFont typeface="Arial" pitchFamily="34" charset="0"/>
              <a:buChar char="•"/>
              <a:defRPr/>
            </a:pPr>
            <a:r>
              <a:rPr lang="en-US" sz="1200" b="1" dirty="0">
                <a:solidFill>
                  <a:srgbClr val="FF8000"/>
                </a:solidFill>
                <a:latin typeface="Arial"/>
              </a:rPr>
              <a:t> </a:t>
            </a:r>
            <a:r>
              <a:rPr lang="en-US" sz="1200" b="1" dirty="0" err="1" smtClean="0">
                <a:solidFill>
                  <a:srgbClr val="FF8000"/>
                </a:solidFill>
                <a:latin typeface="Arial"/>
              </a:rPr>
              <a:t>Revisión</a:t>
            </a:r>
            <a:r>
              <a:rPr lang="en-US" sz="1200" b="1" dirty="0" smtClean="0">
                <a:solidFill>
                  <a:srgbClr val="FF8000"/>
                </a:solidFill>
                <a:latin typeface="Arial"/>
              </a:rPr>
              <a:t> </a:t>
            </a:r>
            <a:r>
              <a:rPr lang="en-US" sz="1200" b="1" dirty="0" err="1" smtClean="0">
                <a:solidFill>
                  <a:srgbClr val="FF8000"/>
                </a:solidFill>
                <a:latin typeface="Arial"/>
              </a:rPr>
              <a:t>por</a:t>
            </a:r>
            <a:r>
              <a:rPr lang="en-US" sz="1200" b="1" dirty="0" smtClean="0">
                <a:solidFill>
                  <a:srgbClr val="FF8000"/>
                </a:solidFill>
                <a:latin typeface="Arial"/>
              </a:rPr>
              <a:t> Pares</a:t>
            </a:r>
            <a:endParaRPr lang="en-US" sz="1200" b="1" dirty="0">
              <a:solidFill>
                <a:srgbClr val="FF8000"/>
              </a:solidFill>
              <a:latin typeface="Arial"/>
            </a:endParaRPr>
          </a:p>
          <a:p>
            <a:pPr marL="287338" lvl="1" indent="-109538" fontAlgn="auto">
              <a:spcBef>
                <a:spcPts val="0"/>
              </a:spcBef>
              <a:spcAft>
                <a:spcPts val="0"/>
              </a:spcAft>
              <a:buFont typeface="Arial" pitchFamily="34" charset="0"/>
              <a:buChar char="•"/>
              <a:defRPr/>
            </a:pPr>
            <a:r>
              <a:rPr lang="en-US" sz="1200" dirty="0">
                <a:solidFill>
                  <a:srgbClr val="4B4B4B"/>
                </a:solidFill>
                <a:latin typeface="Arial"/>
              </a:rPr>
              <a:t> </a:t>
            </a:r>
            <a:r>
              <a:rPr lang="en-US" sz="1200" dirty="0" err="1" smtClean="0">
                <a:solidFill>
                  <a:srgbClr val="4B4B4B"/>
                </a:solidFill>
                <a:latin typeface="Arial"/>
              </a:rPr>
              <a:t>Comité</a:t>
            </a:r>
            <a:r>
              <a:rPr lang="en-US" sz="1200" dirty="0" smtClean="0">
                <a:solidFill>
                  <a:srgbClr val="4B4B4B"/>
                </a:solidFill>
                <a:latin typeface="Arial"/>
              </a:rPr>
              <a:t> Editorial </a:t>
            </a:r>
            <a:r>
              <a:rPr lang="en-US" sz="1200" dirty="0" err="1" smtClean="0">
                <a:solidFill>
                  <a:srgbClr val="4B4B4B"/>
                </a:solidFill>
                <a:latin typeface="Arial"/>
              </a:rPr>
              <a:t>relevante</a:t>
            </a:r>
            <a:r>
              <a:rPr lang="en-US" sz="1200" dirty="0" smtClean="0">
                <a:solidFill>
                  <a:srgbClr val="4B4B4B"/>
                </a:solidFill>
                <a:latin typeface="Arial"/>
              </a:rPr>
              <a:t> </a:t>
            </a:r>
            <a:endParaRPr lang="en-US" sz="1200" dirty="0">
              <a:solidFill>
                <a:srgbClr val="4B4B4B"/>
              </a:solidFill>
              <a:latin typeface="Arial"/>
            </a:endParaRPr>
          </a:p>
          <a:p>
            <a:pPr marL="287338" lvl="1" indent="-109538" fontAlgn="auto">
              <a:spcBef>
                <a:spcPts val="0"/>
              </a:spcBef>
              <a:spcAft>
                <a:spcPts val="0"/>
              </a:spcAft>
              <a:buFont typeface="Arial" pitchFamily="34" charset="0"/>
              <a:buChar char="•"/>
              <a:defRPr/>
            </a:pPr>
            <a:r>
              <a:rPr lang="en-US" sz="1200" b="1" dirty="0">
                <a:solidFill>
                  <a:srgbClr val="FF8000"/>
                </a:solidFill>
                <a:latin typeface="Arial"/>
              </a:rPr>
              <a:t> </a:t>
            </a:r>
            <a:r>
              <a:rPr lang="en-US" sz="1200" b="1" dirty="0" err="1" smtClean="0">
                <a:solidFill>
                  <a:srgbClr val="FF8000"/>
                </a:solidFill>
                <a:latin typeface="Arial"/>
              </a:rPr>
              <a:t>Prácticas</a:t>
            </a:r>
            <a:r>
              <a:rPr lang="en-US" sz="1200" b="1" dirty="0" smtClean="0">
                <a:solidFill>
                  <a:srgbClr val="FF8000"/>
                </a:solidFill>
                <a:latin typeface="Arial"/>
              </a:rPr>
              <a:t> de </a:t>
            </a:r>
            <a:r>
              <a:rPr lang="en-US" sz="1200" b="1" dirty="0" err="1" smtClean="0">
                <a:solidFill>
                  <a:srgbClr val="FF8000"/>
                </a:solidFill>
                <a:latin typeface="Arial"/>
              </a:rPr>
              <a:t>Publicación</a:t>
            </a:r>
            <a:r>
              <a:rPr lang="en-US" sz="1200" b="1" dirty="0" smtClean="0">
                <a:solidFill>
                  <a:srgbClr val="FF8000"/>
                </a:solidFill>
                <a:latin typeface="Arial"/>
              </a:rPr>
              <a:t> </a:t>
            </a:r>
            <a:r>
              <a:rPr lang="en-US" sz="1200" b="1" dirty="0" err="1" smtClean="0">
                <a:solidFill>
                  <a:srgbClr val="FF8000"/>
                </a:solidFill>
                <a:latin typeface="Arial"/>
              </a:rPr>
              <a:t>Éticas</a:t>
            </a:r>
            <a:endParaRPr lang="en-US" sz="1200" b="1" dirty="0">
              <a:solidFill>
                <a:srgbClr val="FF8000"/>
              </a:solidFill>
              <a:latin typeface="Arial"/>
            </a:endParaRPr>
          </a:p>
          <a:p>
            <a:pPr marL="109538" indent="-109538" fontAlgn="auto">
              <a:spcBef>
                <a:spcPts val="0"/>
              </a:spcBef>
              <a:spcAft>
                <a:spcPts val="0"/>
              </a:spcAft>
              <a:buFont typeface="Arial" pitchFamily="34" charset="0"/>
              <a:buChar char="•"/>
              <a:defRPr/>
            </a:pPr>
            <a:r>
              <a:rPr lang="en-US" sz="1400" dirty="0" smtClean="0">
                <a:solidFill>
                  <a:srgbClr val="4B4B4B"/>
                </a:solidFill>
                <a:latin typeface="Arial"/>
              </a:rPr>
              <a:t> </a:t>
            </a:r>
            <a:r>
              <a:rPr lang="en-US" sz="1400" dirty="0" err="1" smtClean="0">
                <a:solidFill>
                  <a:srgbClr val="4B4B4B"/>
                </a:solidFill>
                <a:latin typeface="Arial"/>
              </a:rPr>
              <a:t>Diversidad</a:t>
            </a:r>
            <a:r>
              <a:rPr lang="en-US" sz="1400" dirty="0" smtClean="0">
                <a:solidFill>
                  <a:srgbClr val="4B4B4B"/>
                </a:solidFill>
                <a:latin typeface="Arial"/>
              </a:rPr>
              <a:t> Regional y </a:t>
            </a:r>
            <a:r>
              <a:rPr lang="en-US" sz="1400" dirty="0" err="1" smtClean="0">
                <a:solidFill>
                  <a:srgbClr val="4B4B4B"/>
                </a:solidFill>
                <a:latin typeface="Arial"/>
              </a:rPr>
              <a:t>Colaboración</a:t>
            </a:r>
            <a:r>
              <a:rPr lang="en-US" sz="1400" dirty="0" smtClean="0">
                <a:solidFill>
                  <a:srgbClr val="4B4B4B"/>
                </a:solidFill>
                <a:latin typeface="Arial"/>
              </a:rPr>
              <a:t> Global</a:t>
            </a:r>
            <a:endParaRPr lang="en-US" sz="1400" dirty="0">
              <a:solidFill>
                <a:srgbClr val="4B4B4B"/>
              </a:solidFill>
              <a:latin typeface="Arial"/>
            </a:endParaRPr>
          </a:p>
          <a:p>
            <a:pPr marL="341313" lvl="1" indent="-163513" fontAlgn="auto">
              <a:spcBef>
                <a:spcPts val="0"/>
              </a:spcBef>
              <a:spcAft>
                <a:spcPts val="0"/>
              </a:spcAft>
              <a:buFont typeface="Arial" pitchFamily="34" charset="0"/>
              <a:buChar char="•"/>
              <a:defRPr/>
            </a:pPr>
            <a:r>
              <a:rPr lang="en-US" sz="1200" dirty="0" err="1" smtClean="0">
                <a:solidFill>
                  <a:srgbClr val="4B4B4B"/>
                </a:solidFill>
                <a:latin typeface="Arial"/>
              </a:rPr>
              <a:t>Adecuada</a:t>
            </a:r>
            <a:r>
              <a:rPr lang="en-US" sz="1200" dirty="0" smtClean="0">
                <a:solidFill>
                  <a:srgbClr val="4B4B4B"/>
                </a:solidFill>
                <a:latin typeface="Arial"/>
              </a:rPr>
              <a:t> </a:t>
            </a:r>
            <a:r>
              <a:rPr lang="en-US" sz="1200" dirty="0" err="1" smtClean="0">
                <a:solidFill>
                  <a:srgbClr val="4B4B4B"/>
                </a:solidFill>
                <a:latin typeface="Arial"/>
              </a:rPr>
              <a:t>Diversidad</a:t>
            </a:r>
            <a:r>
              <a:rPr lang="en-US" sz="1200" dirty="0" smtClean="0">
                <a:solidFill>
                  <a:srgbClr val="4B4B4B"/>
                </a:solidFill>
                <a:latin typeface="Arial"/>
              </a:rPr>
              <a:t> en el </a:t>
            </a:r>
            <a:r>
              <a:rPr lang="en-US" sz="1200" dirty="0" err="1" smtClean="0">
                <a:solidFill>
                  <a:srgbClr val="4B4B4B"/>
                </a:solidFill>
                <a:latin typeface="Arial"/>
              </a:rPr>
              <a:t>Comité</a:t>
            </a:r>
            <a:r>
              <a:rPr lang="en-US" sz="1200" dirty="0" smtClean="0">
                <a:solidFill>
                  <a:srgbClr val="4B4B4B"/>
                </a:solidFill>
                <a:latin typeface="Arial"/>
              </a:rPr>
              <a:t> Editorial</a:t>
            </a:r>
            <a:endParaRPr lang="en-US" sz="1200" dirty="0">
              <a:solidFill>
                <a:srgbClr val="4B4B4B"/>
              </a:solidFill>
              <a:latin typeface="Arial"/>
            </a:endParaRPr>
          </a:p>
          <a:p>
            <a:pPr marL="341313" lvl="1" indent="-163513" fontAlgn="auto">
              <a:spcBef>
                <a:spcPts val="0"/>
              </a:spcBef>
              <a:spcAft>
                <a:spcPts val="0"/>
              </a:spcAft>
              <a:buFont typeface="Arial" pitchFamily="34" charset="0"/>
              <a:buChar char="•"/>
              <a:defRPr/>
            </a:pPr>
            <a:r>
              <a:rPr lang="en-US" sz="1200" dirty="0" err="1" smtClean="0">
                <a:solidFill>
                  <a:srgbClr val="4B4B4B"/>
                </a:solidFill>
                <a:latin typeface="Arial"/>
              </a:rPr>
              <a:t>Apropiada</a:t>
            </a:r>
            <a:r>
              <a:rPr lang="en-US" sz="1200" dirty="0" smtClean="0">
                <a:solidFill>
                  <a:srgbClr val="4B4B4B"/>
                </a:solidFill>
                <a:latin typeface="Arial"/>
              </a:rPr>
              <a:t> </a:t>
            </a:r>
            <a:r>
              <a:rPr lang="en-US" sz="1200" dirty="0" err="1" smtClean="0">
                <a:solidFill>
                  <a:srgbClr val="4B4B4B"/>
                </a:solidFill>
                <a:latin typeface="Arial"/>
              </a:rPr>
              <a:t>Diversidad</a:t>
            </a:r>
            <a:r>
              <a:rPr lang="en-US" sz="1200" dirty="0" smtClean="0">
                <a:solidFill>
                  <a:srgbClr val="4B4B4B"/>
                </a:solidFill>
                <a:latin typeface="Arial"/>
              </a:rPr>
              <a:t> de los </a:t>
            </a:r>
            <a:r>
              <a:rPr lang="en-US" sz="1200" dirty="0" err="1" smtClean="0">
                <a:solidFill>
                  <a:srgbClr val="4B4B4B"/>
                </a:solidFill>
                <a:latin typeface="Arial"/>
              </a:rPr>
              <a:t>Autores</a:t>
            </a:r>
            <a:endParaRPr lang="en-US" sz="1200" dirty="0">
              <a:solidFill>
                <a:srgbClr val="4B4B4B"/>
              </a:solidFill>
              <a:latin typeface="Arial"/>
            </a:endParaRPr>
          </a:p>
          <a:p>
            <a:pPr marL="109538" indent="-109538" fontAlgn="auto">
              <a:spcBef>
                <a:spcPts val="0"/>
              </a:spcBef>
              <a:spcAft>
                <a:spcPts val="0"/>
              </a:spcAft>
              <a:buFont typeface="Arial" pitchFamily="34" charset="0"/>
              <a:buChar char="•"/>
              <a:defRPr/>
            </a:pPr>
            <a:r>
              <a:rPr lang="en-US" sz="1400" dirty="0" err="1" smtClean="0">
                <a:solidFill>
                  <a:srgbClr val="4B4B4B"/>
                </a:solidFill>
                <a:latin typeface="Arial"/>
              </a:rPr>
              <a:t>Impacto</a:t>
            </a:r>
            <a:r>
              <a:rPr lang="en-US" sz="1400" dirty="0" smtClean="0">
                <a:solidFill>
                  <a:srgbClr val="4B4B4B"/>
                </a:solidFill>
                <a:latin typeface="Arial"/>
              </a:rPr>
              <a:t> Global </a:t>
            </a:r>
            <a:r>
              <a:rPr lang="en-US" sz="1400" dirty="0" err="1" smtClean="0">
                <a:solidFill>
                  <a:srgbClr val="4B4B4B"/>
                </a:solidFill>
                <a:latin typeface="Arial"/>
              </a:rPr>
              <a:t>significativo</a:t>
            </a:r>
            <a:r>
              <a:rPr lang="en-US" sz="1400" dirty="0" smtClean="0">
                <a:solidFill>
                  <a:srgbClr val="4B4B4B"/>
                </a:solidFill>
                <a:latin typeface="Arial"/>
              </a:rPr>
              <a:t> en </a:t>
            </a:r>
            <a:r>
              <a:rPr lang="en-US" sz="1400" dirty="0" err="1" smtClean="0">
                <a:solidFill>
                  <a:srgbClr val="4B4B4B"/>
                </a:solidFill>
                <a:latin typeface="Arial"/>
              </a:rPr>
              <a:t>relación</a:t>
            </a:r>
            <a:r>
              <a:rPr lang="en-US" sz="1400" dirty="0" smtClean="0">
                <a:solidFill>
                  <a:srgbClr val="4B4B4B"/>
                </a:solidFill>
                <a:latin typeface="Arial"/>
              </a:rPr>
              <a:t> con </a:t>
            </a:r>
            <a:r>
              <a:rPr lang="en-US" sz="1400" dirty="0" err="1" smtClean="0">
                <a:solidFill>
                  <a:srgbClr val="4B4B4B"/>
                </a:solidFill>
                <a:latin typeface="Arial"/>
              </a:rPr>
              <a:t>su</a:t>
            </a:r>
            <a:r>
              <a:rPr lang="en-US" sz="1400" dirty="0" smtClean="0">
                <a:solidFill>
                  <a:srgbClr val="4B4B4B"/>
                </a:solidFill>
                <a:latin typeface="Arial"/>
              </a:rPr>
              <a:t> </a:t>
            </a:r>
            <a:r>
              <a:rPr lang="en-US" sz="1400" dirty="0" err="1" smtClean="0">
                <a:solidFill>
                  <a:srgbClr val="4B4B4B"/>
                </a:solidFill>
                <a:latin typeface="Arial"/>
              </a:rPr>
              <a:t>ámbito</a:t>
            </a:r>
            <a:r>
              <a:rPr lang="en-US" sz="1400" dirty="0" smtClean="0">
                <a:solidFill>
                  <a:srgbClr val="4B4B4B"/>
                </a:solidFill>
                <a:latin typeface="Arial"/>
              </a:rPr>
              <a:t> (</a:t>
            </a:r>
            <a:r>
              <a:rPr lang="en-US" sz="1400" dirty="0" err="1" smtClean="0">
                <a:solidFill>
                  <a:srgbClr val="4B4B4B"/>
                </a:solidFill>
                <a:latin typeface="Arial"/>
              </a:rPr>
              <a:t>citas</a:t>
            </a:r>
            <a:r>
              <a:rPr lang="en-US" sz="1400" dirty="0" smtClean="0">
                <a:solidFill>
                  <a:srgbClr val="4B4B4B"/>
                </a:solidFill>
                <a:latin typeface="Arial"/>
              </a:rPr>
              <a:t> o </a:t>
            </a:r>
            <a:r>
              <a:rPr lang="en-US" sz="1400" dirty="0" err="1" smtClean="0">
                <a:solidFill>
                  <a:srgbClr val="4B4B4B"/>
                </a:solidFill>
                <a:latin typeface="Arial"/>
              </a:rPr>
              <a:t>contribuciones</a:t>
            </a:r>
            <a:r>
              <a:rPr lang="en-US" sz="1400" dirty="0" smtClean="0">
                <a:solidFill>
                  <a:srgbClr val="4B4B4B"/>
                </a:solidFill>
                <a:latin typeface="Arial"/>
              </a:rPr>
              <a:t> </a:t>
            </a:r>
            <a:r>
              <a:rPr lang="en-US" sz="1400" dirty="0" err="1" smtClean="0">
                <a:solidFill>
                  <a:srgbClr val="4B4B4B"/>
                </a:solidFill>
                <a:latin typeface="Arial"/>
              </a:rPr>
              <a:t>novedosas</a:t>
            </a:r>
            <a:r>
              <a:rPr lang="en-US" sz="1400" dirty="0" smtClean="0">
                <a:solidFill>
                  <a:srgbClr val="4B4B4B"/>
                </a:solidFill>
                <a:latin typeface="Arial"/>
              </a:rPr>
              <a:t>) </a:t>
            </a:r>
            <a:endParaRPr lang="en-US" sz="1400" dirty="0">
              <a:solidFill>
                <a:srgbClr val="4B4B4B"/>
              </a:solidFill>
              <a:latin typeface="Arial"/>
            </a:endParaRPr>
          </a:p>
          <a:p>
            <a:pPr marL="109538" lvl="1" indent="-109538" fontAlgn="auto">
              <a:spcBef>
                <a:spcPts val="0"/>
              </a:spcBef>
              <a:spcAft>
                <a:spcPts val="0"/>
              </a:spcAft>
              <a:buFont typeface="Arial" pitchFamily="34" charset="0"/>
              <a:buChar char="•"/>
              <a:defRPr/>
            </a:pPr>
            <a:r>
              <a:rPr lang="en-US" sz="1400" dirty="0" smtClean="0">
                <a:solidFill>
                  <a:srgbClr val="4B4B4B"/>
                </a:solidFill>
                <a:latin typeface="Arial"/>
              </a:rPr>
              <a:t>Alto </a:t>
            </a:r>
            <a:r>
              <a:rPr lang="en-US" sz="1400" dirty="0" err="1" smtClean="0">
                <a:solidFill>
                  <a:srgbClr val="4B4B4B"/>
                </a:solidFill>
                <a:latin typeface="Arial"/>
              </a:rPr>
              <a:t>interés</a:t>
            </a:r>
            <a:r>
              <a:rPr lang="en-US" sz="1400" dirty="0" smtClean="0">
                <a:solidFill>
                  <a:srgbClr val="4B4B4B"/>
                </a:solidFill>
                <a:latin typeface="Arial"/>
              </a:rPr>
              <a:t> </a:t>
            </a:r>
            <a:r>
              <a:rPr lang="en-US" sz="1400" dirty="0" err="1" smtClean="0">
                <a:solidFill>
                  <a:srgbClr val="4B4B4B"/>
                </a:solidFill>
                <a:latin typeface="Arial"/>
              </a:rPr>
              <a:t>coherente</a:t>
            </a:r>
            <a:r>
              <a:rPr lang="en-US" sz="1400" dirty="0" smtClean="0">
                <a:solidFill>
                  <a:srgbClr val="4B4B4B"/>
                </a:solidFill>
                <a:latin typeface="Arial"/>
              </a:rPr>
              <a:t> con la </a:t>
            </a:r>
            <a:r>
              <a:rPr lang="en-US" sz="1400" dirty="0" err="1" smtClean="0">
                <a:solidFill>
                  <a:srgbClr val="4B4B4B"/>
                </a:solidFill>
                <a:latin typeface="Arial"/>
              </a:rPr>
              <a:t>comunidad</a:t>
            </a:r>
            <a:r>
              <a:rPr lang="en-US" sz="1400" dirty="0" smtClean="0">
                <a:solidFill>
                  <a:srgbClr val="4B4B4B"/>
                </a:solidFill>
                <a:latin typeface="Arial"/>
              </a:rPr>
              <a:t> </a:t>
            </a:r>
            <a:r>
              <a:rPr lang="en-US" sz="1400" dirty="0" err="1" smtClean="0">
                <a:solidFill>
                  <a:srgbClr val="4B4B4B"/>
                </a:solidFill>
                <a:latin typeface="Arial"/>
              </a:rPr>
              <a:t>científica</a:t>
            </a:r>
            <a:r>
              <a:rPr lang="en-US" sz="1400" dirty="0" smtClean="0">
                <a:solidFill>
                  <a:srgbClr val="4B4B4B"/>
                </a:solidFill>
                <a:latin typeface="Arial"/>
              </a:rPr>
              <a:t> y </a:t>
            </a:r>
            <a:r>
              <a:rPr lang="en-US" sz="1400" dirty="0" err="1" smtClean="0">
                <a:solidFill>
                  <a:srgbClr val="4B4B4B"/>
                </a:solidFill>
                <a:latin typeface="Arial"/>
              </a:rPr>
              <a:t>académica</a:t>
            </a:r>
            <a:r>
              <a:rPr lang="en-US" sz="1400" dirty="0" smtClean="0">
                <a:solidFill>
                  <a:srgbClr val="4B4B4B"/>
                </a:solidFill>
                <a:latin typeface="Arial"/>
              </a:rPr>
              <a:t> global (</a:t>
            </a:r>
            <a:r>
              <a:rPr lang="en-US" sz="1400" dirty="0" err="1" smtClean="0">
                <a:solidFill>
                  <a:srgbClr val="4B4B4B"/>
                </a:solidFill>
                <a:latin typeface="Arial"/>
              </a:rPr>
              <a:t>expertos</a:t>
            </a:r>
            <a:r>
              <a:rPr lang="en-US" sz="1400" dirty="0" smtClean="0">
                <a:solidFill>
                  <a:srgbClr val="4B4B4B"/>
                </a:solidFill>
                <a:latin typeface="Arial"/>
              </a:rPr>
              <a:t>, </a:t>
            </a:r>
            <a:r>
              <a:rPr lang="en-US" sz="1400" dirty="0" err="1" smtClean="0">
                <a:solidFill>
                  <a:srgbClr val="4B4B4B"/>
                </a:solidFill>
                <a:latin typeface="Arial"/>
              </a:rPr>
              <a:t>investigadores</a:t>
            </a:r>
            <a:r>
              <a:rPr lang="en-US" sz="1400" dirty="0" smtClean="0">
                <a:solidFill>
                  <a:srgbClr val="4B4B4B"/>
                </a:solidFill>
                <a:latin typeface="Arial"/>
              </a:rPr>
              <a:t>, </a:t>
            </a:r>
            <a:r>
              <a:rPr lang="en-US" sz="1400" dirty="0" err="1" smtClean="0">
                <a:solidFill>
                  <a:srgbClr val="4B4B4B"/>
                </a:solidFill>
                <a:latin typeface="Arial"/>
              </a:rPr>
              <a:t>organismos</a:t>
            </a:r>
            <a:r>
              <a:rPr lang="en-US" sz="1400" dirty="0" smtClean="0">
                <a:solidFill>
                  <a:srgbClr val="4B4B4B"/>
                </a:solidFill>
                <a:latin typeface="Arial"/>
              </a:rPr>
              <a:t> </a:t>
            </a:r>
            <a:r>
              <a:rPr lang="en-US" sz="1400" dirty="0" err="1" smtClean="0">
                <a:solidFill>
                  <a:srgbClr val="4B4B4B"/>
                </a:solidFill>
                <a:latin typeface="Arial"/>
              </a:rPr>
              <a:t>patrocinadores</a:t>
            </a:r>
            <a:r>
              <a:rPr lang="en-US" sz="1400" dirty="0" smtClean="0">
                <a:solidFill>
                  <a:srgbClr val="4B4B4B"/>
                </a:solidFill>
                <a:latin typeface="Arial"/>
              </a:rPr>
              <a:t>, </a:t>
            </a:r>
            <a:r>
              <a:rPr lang="en-US" sz="1400" dirty="0" err="1" smtClean="0">
                <a:solidFill>
                  <a:srgbClr val="4B4B4B"/>
                </a:solidFill>
                <a:latin typeface="Arial"/>
              </a:rPr>
              <a:t>directores</a:t>
            </a:r>
            <a:r>
              <a:rPr lang="en-US" sz="1400" dirty="0" smtClean="0">
                <a:solidFill>
                  <a:srgbClr val="4B4B4B"/>
                </a:solidFill>
                <a:latin typeface="Arial"/>
              </a:rPr>
              <a:t> de </a:t>
            </a:r>
            <a:r>
              <a:rPr lang="en-US" sz="1400" dirty="0" err="1" smtClean="0">
                <a:solidFill>
                  <a:srgbClr val="4B4B4B"/>
                </a:solidFill>
                <a:latin typeface="Arial"/>
              </a:rPr>
              <a:t>investigación</a:t>
            </a:r>
            <a:r>
              <a:rPr lang="en-US" sz="1400" dirty="0" smtClean="0">
                <a:solidFill>
                  <a:srgbClr val="4B4B4B"/>
                </a:solidFill>
                <a:latin typeface="Arial"/>
              </a:rPr>
              <a:t>)</a:t>
            </a:r>
            <a:endParaRPr lang="en-US" sz="1400" dirty="0">
              <a:solidFill>
                <a:srgbClr val="4B4B4B"/>
              </a:solidFill>
              <a:latin typeface="Arial"/>
            </a:endParaRPr>
          </a:p>
          <a:p>
            <a:pPr marL="109538" indent="-109538" fontAlgn="auto">
              <a:spcBef>
                <a:spcPts val="0"/>
              </a:spcBef>
              <a:spcAft>
                <a:spcPts val="0"/>
              </a:spcAft>
              <a:buFont typeface="Arial" pitchFamily="34" charset="0"/>
              <a:buChar char="•"/>
              <a:defRPr/>
            </a:pPr>
            <a:r>
              <a:rPr lang="en-US" sz="1400" b="1" dirty="0" err="1" smtClean="0">
                <a:solidFill>
                  <a:srgbClr val="FF9100"/>
                </a:solidFill>
                <a:latin typeface="Arial"/>
              </a:rPr>
              <a:t>Capacidad</a:t>
            </a:r>
            <a:r>
              <a:rPr lang="en-US" sz="1400" b="1" dirty="0" smtClean="0">
                <a:solidFill>
                  <a:srgbClr val="FF9100"/>
                </a:solidFill>
                <a:latin typeface="Arial"/>
              </a:rPr>
              <a:t> </a:t>
            </a:r>
            <a:r>
              <a:rPr lang="en-US" sz="1400" b="1" dirty="0" err="1" smtClean="0">
                <a:solidFill>
                  <a:srgbClr val="FF9100"/>
                </a:solidFill>
                <a:latin typeface="Arial"/>
              </a:rPr>
              <a:t>para</a:t>
            </a:r>
            <a:r>
              <a:rPr lang="en-US" sz="1400" b="1" dirty="0" smtClean="0">
                <a:solidFill>
                  <a:srgbClr val="FF9100"/>
                </a:solidFill>
                <a:latin typeface="Arial"/>
              </a:rPr>
              <a:t> </a:t>
            </a:r>
            <a:r>
              <a:rPr lang="en-US" sz="1400" b="1" dirty="0" err="1" smtClean="0">
                <a:solidFill>
                  <a:srgbClr val="FF9100"/>
                </a:solidFill>
                <a:latin typeface="Arial"/>
              </a:rPr>
              <a:t>cumplir</a:t>
            </a:r>
            <a:r>
              <a:rPr lang="en-US" sz="1400" b="1" dirty="0" smtClean="0">
                <a:solidFill>
                  <a:srgbClr val="FF9100"/>
                </a:solidFill>
                <a:latin typeface="Arial"/>
              </a:rPr>
              <a:t> con </a:t>
            </a:r>
            <a:r>
              <a:rPr lang="en-US" sz="1400" b="1" dirty="0" err="1" smtClean="0">
                <a:solidFill>
                  <a:srgbClr val="FF9100"/>
                </a:solidFill>
                <a:latin typeface="Arial"/>
              </a:rPr>
              <a:t>nuestros</a:t>
            </a:r>
            <a:r>
              <a:rPr lang="en-US" sz="1400" b="1" dirty="0" smtClean="0">
                <a:solidFill>
                  <a:srgbClr val="FF9100"/>
                </a:solidFill>
                <a:latin typeface="Arial"/>
              </a:rPr>
              <a:t> </a:t>
            </a:r>
            <a:r>
              <a:rPr lang="en-US" sz="1400" b="1" dirty="0" err="1" smtClean="0">
                <a:solidFill>
                  <a:srgbClr val="FF9100"/>
                </a:solidFill>
                <a:latin typeface="Arial"/>
              </a:rPr>
              <a:t>requisitos</a:t>
            </a:r>
            <a:r>
              <a:rPr lang="en-US" sz="1400" b="1" dirty="0" smtClean="0">
                <a:solidFill>
                  <a:srgbClr val="FF9100"/>
                </a:solidFill>
                <a:latin typeface="Arial"/>
              </a:rPr>
              <a:t> </a:t>
            </a:r>
            <a:r>
              <a:rPr lang="en-US" sz="1400" b="1" dirty="0" err="1" smtClean="0">
                <a:solidFill>
                  <a:srgbClr val="FF9100"/>
                </a:solidFill>
                <a:latin typeface="Arial"/>
              </a:rPr>
              <a:t>técnicos</a:t>
            </a:r>
            <a:r>
              <a:rPr lang="en-US" sz="1400" b="1" dirty="0" smtClean="0">
                <a:solidFill>
                  <a:srgbClr val="FF9100"/>
                </a:solidFill>
                <a:latin typeface="Arial"/>
              </a:rPr>
              <a:t>.</a:t>
            </a:r>
            <a:endParaRPr lang="en-US" sz="1400" b="1" dirty="0">
              <a:solidFill>
                <a:srgbClr val="FF9100"/>
              </a:solidFill>
              <a:latin typeface="Arial"/>
            </a:endParaRPr>
          </a:p>
        </p:txBody>
      </p:sp>
      <p:sp>
        <p:nvSpPr>
          <p:cNvPr id="7" name="TextBox 6"/>
          <p:cNvSpPr txBox="1"/>
          <p:nvPr/>
        </p:nvSpPr>
        <p:spPr>
          <a:xfrm>
            <a:off x="570368" y="2102955"/>
            <a:ext cx="4001632" cy="3016210"/>
          </a:xfrm>
          <a:prstGeom prst="rect">
            <a:avLst/>
          </a:prstGeom>
          <a:solidFill>
            <a:schemeClr val="bg1">
              <a:lumMod val="85000"/>
            </a:schemeClr>
          </a:solidFill>
          <a:ln>
            <a:solidFill>
              <a:srgbClr val="BABABA"/>
            </a:solidFill>
          </a:ln>
        </p:spPr>
        <p:txBody>
          <a:bodyPr wrap="square">
            <a:spAutoFit/>
          </a:bodyPr>
          <a:lstStyle/>
          <a:p>
            <a:pPr algn="ctr" fontAlgn="auto">
              <a:spcBef>
                <a:spcPts val="0"/>
              </a:spcBef>
              <a:spcAft>
                <a:spcPts val="0"/>
              </a:spcAft>
              <a:defRPr/>
            </a:pPr>
            <a:r>
              <a:rPr lang="en-US" sz="1600" b="1" dirty="0" err="1" smtClean="0">
                <a:solidFill>
                  <a:srgbClr val="FF8000"/>
                </a:solidFill>
                <a:latin typeface="Arial"/>
              </a:rPr>
              <a:t>Evaluación</a:t>
            </a:r>
            <a:r>
              <a:rPr lang="en-US" sz="1600" b="1" dirty="0" smtClean="0">
                <a:solidFill>
                  <a:srgbClr val="FF8000"/>
                </a:solidFill>
                <a:latin typeface="Arial"/>
              </a:rPr>
              <a:t> </a:t>
            </a:r>
            <a:r>
              <a:rPr lang="en-US" sz="1600" b="1" dirty="0" err="1" smtClean="0">
                <a:solidFill>
                  <a:srgbClr val="FF8000"/>
                </a:solidFill>
                <a:latin typeface="Arial"/>
              </a:rPr>
              <a:t>acelerada</a:t>
            </a:r>
            <a:r>
              <a:rPr lang="en-US" sz="1600" b="1" dirty="0" smtClean="0">
                <a:solidFill>
                  <a:srgbClr val="FF8000"/>
                </a:solidFill>
                <a:latin typeface="Arial"/>
              </a:rPr>
              <a:t> </a:t>
            </a:r>
            <a:r>
              <a:rPr lang="en-US" sz="1600" b="1" dirty="0" err="1" smtClean="0">
                <a:solidFill>
                  <a:srgbClr val="FF8000"/>
                </a:solidFill>
                <a:latin typeface="Arial"/>
              </a:rPr>
              <a:t>para</a:t>
            </a:r>
            <a:r>
              <a:rPr lang="en-US" sz="1600" b="1" dirty="0" smtClean="0">
                <a:solidFill>
                  <a:srgbClr val="FF8000"/>
                </a:solidFill>
                <a:latin typeface="Arial"/>
              </a:rPr>
              <a:t> ESCI – el </a:t>
            </a:r>
            <a:r>
              <a:rPr lang="en-US" sz="1600" b="1" dirty="0" err="1" smtClean="0">
                <a:solidFill>
                  <a:srgbClr val="FF8000"/>
                </a:solidFill>
                <a:latin typeface="Arial"/>
              </a:rPr>
              <a:t>contenido</a:t>
            </a:r>
            <a:r>
              <a:rPr lang="en-US" sz="1600" b="1" dirty="0" smtClean="0">
                <a:solidFill>
                  <a:srgbClr val="FF8000"/>
                </a:solidFill>
                <a:latin typeface="Arial"/>
              </a:rPr>
              <a:t> </a:t>
            </a:r>
            <a:r>
              <a:rPr lang="en-US" sz="1600" b="1" dirty="0" err="1" smtClean="0">
                <a:solidFill>
                  <a:srgbClr val="FF8000"/>
                </a:solidFill>
                <a:latin typeface="Arial"/>
              </a:rPr>
              <a:t>debe</a:t>
            </a:r>
            <a:r>
              <a:rPr lang="en-US" sz="1600" b="1" dirty="0" smtClean="0">
                <a:solidFill>
                  <a:srgbClr val="FF8000"/>
                </a:solidFill>
                <a:latin typeface="Arial"/>
              </a:rPr>
              <a:t> </a:t>
            </a:r>
            <a:r>
              <a:rPr lang="en-US" sz="1600" b="1" dirty="0" err="1" smtClean="0">
                <a:solidFill>
                  <a:srgbClr val="FF8000"/>
                </a:solidFill>
                <a:latin typeface="Arial"/>
              </a:rPr>
              <a:t>presentar</a:t>
            </a:r>
            <a:r>
              <a:rPr lang="en-US" sz="1600" b="1" dirty="0" smtClean="0">
                <a:solidFill>
                  <a:srgbClr val="FF8000"/>
                </a:solidFill>
                <a:latin typeface="Arial"/>
              </a:rPr>
              <a:t>:</a:t>
            </a:r>
            <a:endParaRPr lang="en-US" sz="1600" b="1" dirty="0">
              <a:solidFill>
                <a:srgbClr val="FF8000"/>
              </a:solidFill>
              <a:latin typeface="Arial"/>
            </a:endParaRPr>
          </a:p>
          <a:p>
            <a:pPr fontAlgn="auto">
              <a:spcBef>
                <a:spcPts val="0"/>
              </a:spcBef>
              <a:spcAft>
                <a:spcPts val="0"/>
              </a:spcAft>
              <a:defRPr/>
            </a:pPr>
            <a:endParaRPr lang="en-US" sz="1600" dirty="0">
              <a:solidFill>
                <a:srgbClr val="3F3F3F"/>
              </a:solidFill>
              <a:latin typeface="Arial"/>
            </a:endParaRPr>
          </a:p>
          <a:p>
            <a:pPr fontAlgn="auto">
              <a:spcBef>
                <a:spcPts val="0"/>
              </a:spcBef>
              <a:spcAft>
                <a:spcPts val="0"/>
              </a:spcAft>
              <a:buFont typeface="Arial" pitchFamily="34" charset="0"/>
              <a:buChar char="•"/>
              <a:defRPr/>
            </a:pPr>
            <a:r>
              <a:rPr lang="en-US" sz="1600" dirty="0">
                <a:solidFill>
                  <a:srgbClr val="3F3F3F"/>
                </a:solidFill>
                <a:latin typeface="Arial"/>
              </a:rPr>
              <a:t> </a:t>
            </a:r>
            <a:r>
              <a:rPr lang="en-US" sz="1400" dirty="0" err="1" smtClean="0">
                <a:solidFill>
                  <a:srgbClr val="4B4B4B"/>
                </a:solidFill>
                <a:latin typeface="Arial"/>
              </a:rPr>
              <a:t>Revisión</a:t>
            </a:r>
            <a:r>
              <a:rPr lang="en-US" sz="1400" dirty="0" smtClean="0">
                <a:solidFill>
                  <a:srgbClr val="4B4B4B"/>
                </a:solidFill>
                <a:latin typeface="Arial"/>
              </a:rPr>
              <a:t> </a:t>
            </a:r>
            <a:r>
              <a:rPr lang="en-US" sz="1400" dirty="0" err="1" smtClean="0">
                <a:solidFill>
                  <a:srgbClr val="4B4B4B"/>
                </a:solidFill>
                <a:latin typeface="Arial"/>
              </a:rPr>
              <a:t>por</a:t>
            </a:r>
            <a:r>
              <a:rPr lang="en-US" sz="1400" dirty="0" smtClean="0">
                <a:solidFill>
                  <a:srgbClr val="4B4B4B"/>
                </a:solidFill>
                <a:latin typeface="Arial"/>
              </a:rPr>
              <a:t> Pares</a:t>
            </a:r>
            <a:endParaRPr lang="en-US" sz="1400" dirty="0">
              <a:solidFill>
                <a:srgbClr val="4B4B4B"/>
              </a:solidFill>
              <a:latin typeface="Arial"/>
            </a:endParaRPr>
          </a:p>
          <a:p>
            <a:pPr fontAlgn="auto">
              <a:spcBef>
                <a:spcPts val="0"/>
              </a:spcBef>
              <a:spcAft>
                <a:spcPts val="0"/>
              </a:spcAft>
              <a:buFont typeface="Arial" pitchFamily="34" charset="0"/>
              <a:buChar char="•"/>
              <a:defRPr/>
            </a:pPr>
            <a:endParaRPr lang="en-US" sz="1400" dirty="0">
              <a:solidFill>
                <a:srgbClr val="4B4B4B"/>
              </a:solidFill>
              <a:latin typeface="Arial"/>
            </a:endParaRPr>
          </a:p>
          <a:p>
            <a:pPr fontAlgn="auto">
              <a:spcBef>
                <a:spcPts val="0"/>
              </a:spcBef>
              <a:spcAft>
                <a:spcPts val="0"/>
              </a:spcAft>
              <a:buFont typeface="Arial" pitchFamily="34" charset="0"/>
              <a:buChar char="•"/>
              <a:defRPr/>
            </a:pPr>
            <a:r>
              <a:rPr lang="en-US" sz="1400" dirty="0">
                <a:solidFill>
                  <a:srgbClr val="4B4B4B"/>
                </a:solidFill>
                <a:latin typeface="Arial"/>
              </a:rPr>
              <a:t> </a:t>
            </a:r>
            <a:r>
              <a:rPr lang="en-US" sz="1400" dirty="0" err="1" smtClean="0">
                <a:solidFill>
                  <a:srgbClr val="4B4B4B"/>
                </a:solidFill>
                <a:latin typeface="Arial"/>
              </a:rPr>
              <a:t>Prácticas</a:t>
            </a:r>
            <a:r>
              <a:rPr lang="en-US" sz="1400" dirty="0" smtClean="0">
                <a:solidFill>
                  <a:srgbClr val="4B4B4B"/>
                </a:solidFill>
                <a:latin typeface="Arial"/>
              </a:rPr>
              <a:t> de </a:t>
            </a:r>
            <a:r>
              <a:rPr lang="en-US" sz="1400" dirty="0" err="1" smtClean="0">
                <a:solidFill>
                  <a:srgbClr val="4B4B4B"/>
                </a:solidFill>
                <a:latin typeface="Arial"/>
              </a:rPr>
              <a:t>Publicación</a:t>
            </a:r>
            <a:r>
              <a:rPr lang="en-US" sz="1400" dirty="0" smtClean="0">
                <a:solidFill>
                  <a:srgbClr val="4B4B4B"/>
                </a:solidFill>
                <a:latin typeface="Arial"/>
              </a:rPr>
              <a:t> </a:t>
            </a:r>
            <a:r>
              <a:rPr lang="en-US" sz="1400" dirty="0" err="1" smtClean="0">
                <a:solidFill>
                  <a:srgbClr val="4B4B4B"/>
                </a:solidFill>
                <a:latin typeface="Arial"/>
              </a:rPr>
              <a:t>Éticas</a:t>
            </a:r>
            <a:endParaRPr lang="en-US" sz="1400" dirty="0">
              <a:solidFill>
                <a:srgbClr val="4B4B4B"/>
              </a:solidFill>
              <a:latin typeface="Arial"/>
            </a:endParaRPr>
          </a:p>
          <a:p>
            <a:pPr fontAlgn="auto">
              <a:spcBef>
                <a:spcPts val="0"/>
              </a:spcBef>
              <a:spcAft>
                <a:spcPts val="0"/>
              </a:spcAft>
              <a:buFont typeface="Arial" pitchFamily="34" charset="0"/>
              <a:buChar char="•"/>
              <a:defRPr/>
            </a:pPr>
            <a:endParaRPr lang="en-US" sz="1400" dirty="0">
              <a:solidFill>
                <a:srgbClr val="4B4B4B"/>
              </a:solidFill>
              <a:latin typeface="Arial"/>
            </a:endParaRPr>
          </a:p>
          <a:p>
            <a:pPr fontAlgn="auto">
              <a:spcBef>
                <a:spcPts val="0"/>
              </a:spcBef>
              <a:spcAft>
                <a:spcPts val="0"/>
              </a:spcAft>
              <a:buFont typeface="Arial" pitchFamily="34" charset="0"/>
              <a:buChar char="•"/>
              <a:defRPr/>
            </a:pPr>
            <a:r>
              <a:rPr lang="en-US" sz="1400" dirty="0">
                <a:solidFill>
                  <a:srgbClr val="4B4B4B"/>
                </a:solidFill>
                <a:latin typeface="Arial"/>
              </a:rPr>
              <a:t> </a:t>
            </a:r>
            <a:r>
              <a:rPr lang="en-US" sz="1400" dirty="0" smtClean="0">
                <a:solidFill>
                  <a:srgbClr val="4B4B4B"/>
                </a:solidFill>
                <a:latin typeface="Arial"/>
              </a:rPr>
              <a:t>Alto </a:t>
            </a:r>
            <a:r>
              <a:rPr lang="en-US" sz="1400" dirty="0" err="1" smtClean="0">
                <a:solidFill>
                  <a:srgbClr val="4B4B4B"/>
                </a:solidFill>
                <a:latin typeface="Arial"/>
              </a:rPr>
              <a:t>Interés</a:t>
            </a:r>
            <a:r>
              <a:rPr lang="en-US" sz="1400" dirty="0" smtClean="0">
                <a:solidFill>
                  <a:srgbClr val="4B4B4B"/>
                </a:solidFill>
                <a:latin typeface="Arial"/>
              </a:rPr>
              <a:t> </a:t>
            </a:r>
            <a:r>
              <a:rPr lang="en-US" sz="1400" dirty="0" err="1" smtClean="0">
                <a:solidFill>
                  <a:srgbClr val="4B4B4B"/>
                </a:solidFill>
                <a:latin typeface="Arial"/>
              </a:rPr>
              <a:t>para</a:t>
            </a:r>
            <a:r>
              <a:rPr lang="en-US" sz="1400" dirty="0" smtClean="0">
                <a:solidFill>
                  <a:srgbClr val="4B4B4B"/>
                </a:solidFill>
                <a:latin typeface="Arial"/>
              </a:rPr>
              <a:t> la </a:t>
            </a:r>
            <a:r>
              <a:rPr lang="en-US" sz="1400" dirty="0" err="1" smtClean="0">
                <a:solidFill>
                  <a:srgbClr val="4B4B4B"/>
                </a:solidFill>
                <a:latin typeface="Arial"/>
              </a:rPr>
              <a:t>Comunidad</a:t>
            </a:r>
            <a:r>
              <a:rPr lang="en-US" sz="1400" dirty="0" smtClean="0">
                <a:solidFill>
                  <a:srgbClr val="4B4B4B"/>
                </a:solidFill>
                <a:latin typeface="Arial"/>
              </a:rPr>
              <a:t> </a:t>
            </a:r>
            <a:r>
              <a:rPr lang="en-US" sz="1400" dirty="0" err="1" smtClean="0">
                <a:solidFill>
                  <a:srgbClr val="4B4B4B"/>
                </a:solidFill>
                <a:latin typeface="Arial"/>
              </a:rPr>
              <a:t>Científica</a:t>
            </a:r>
            <a:r>
              <a:rPr lang="en-US" sz="1400" dirty="0">
                <a:solidFill>
                  <a:srgbClr val="4B4B4B"/>
                </a:solidFill>
                <a:latin typeface="Arial"/>
              </a:rPr>
              <a:t/>
            </a:r>
            <a:br>
              <a:rPr lang="en-US" sz="1400" dirty="0">
                <a:solidFill>
                  <a:srgbClr val="4B4B4B"/>
                </a:solidFill>
                <a:latin typeface="Arial"/>
              </a:rPr>
            </a:br>
            <a:r>
              <a:rPr lang="en-US" sz="1400" dirty="0" smtClean="0">
                <a:solidFill>
                  <a:srgbClr val="4B4B4B"/>
                </a:solidFill>
                <a:latin typeface="Arial"/>
              </a:rPr>
              <a:t>(</a:t>
            </a:r>
            <a:r>
              <a:rPr lang="en-US" sz="1400" dirty="0" err="1" smtClean="0">
                <a:solidFill>
                  <a:srgbClr val="4B4B4B"/>
                </a:solidFill>
                <a:latin typeface="Arial"/>
              </a:rPr>
              <a:t>expertos</a:t>
            </a:r>
            <a:r>
              <a:rPr lang="en-US" sz="1400" dirty="0" smtClean="0">
                <a:solidFill>
                  <a:srgbClr val="4B4B4B"/>
                </a:solidFill>
                <a:latin typeface="Arial"/>
              </a:rPr>
              <a:t>, </a:t>
            </a:r>
            <a:r>
              <a:rPr lang="en-US" sz="1400" dirty="0" err="1" smtClean="0">
                <a:solidFill>
                  <a:srgbClr val="4B4B4B"/>
                </a:solidFill>
                <a:latin typeface="Arial"/>
              </a:rPr>
              <a:t>Investigadores</a:t>
            </a:r>
            <a:r>
              <a:rPr lang="en-US" sz="1400" dirty="0" smtClean="0">
                <a:solidFill>
                  <a:srgbClr val="4B4B4B"/>
                </a:solidFill>
                <a:latin typeface="Arial"/>
              </a:rPr>
              <a:t>, </a:t>
            </a:r>
            <a:r>
              <a:rPr lang="en-US" sz="1400" dirty="0" err="1" smtClean="0">
                <a:solidFill>
                  <a:srgbClr val="4B4B4B"/>
                </a:solidFill>
                <a:latin typeface="Arial"/>
              </a:rPr>
              <a:t>organismos</a:t>
            </a:r>
            <a:r>
              <a:rPr lang="en-US" sz="1400" dirty="0" smtClean="0">
                <a:solidFill>
                  <a:srgbClr val="4B4B4B"/>
                </a:solidFill>
                <a:latin typeface="Arial"/>
              </a:rPr>
              <a:t>   </a:t>
            </a:r>
            <a:r>
              <a:rPr lang="en-US" sz="1400" dirty="0" err="1" smtClean="0">
                <a:solidFill>
                  <a:srgbClr val="4B4B4B"/>
                </a:solidFill>
                <a:latin typeface="Arial"/>
              </a:rPr>
              <a:t>patrocinadores</a:t>
            </a:r>
            <a:r>
              <a:rPr lang="en-US" sz="1400" dirty="0" smtClean="0">
                <a:solidFill>
                  <a:srgbClr val="4B4B4B"/>
                </a:solidFill>
                <a:latin typeface="Arial"/>
              </a:rPr>
              <a:t>,</a:t>
            </a:r>
            <a:r>
              <a:rPr lang="en-US" sz="1400" dirty="0">
                <a:solidFill>
                  <a:srgbClr val="4B4B4B"/>
                </a:solidFill>
                <a:latin typeface="Arial"/>
              </a:rPr>
              <a:t> </a:t>
            </a:r>
            <a:r>
              <a:rPr lang="en-US" sz="1400" dirty="0" err="1" smtClean="0">
                <a:solidFill>
                  <a:srgbClr val="4B4B4B"/>
                </a:solidFill>
                <a:latin typeface="Arial"/>
              </a:rPr>
              <a:t>directores</a:t>
            </a:r>
            <a:r>
              <a:rPr lang="en-US" sz="1400" dirty="0" smtClean="0">
                <a:solidFill>
                  <a:srgbClr val="4B4B4B"/>
                </a:solidFill>
                <a:latin typeface="Arial"/>
              </a:rPr>
              <a:t> de </a:t>
            </a:r>
            <a:r>
              <a:rPr lang="en-US" sz="1400" dirty="0" err="1" smtClean="0">
                <a:solidFill>
                  <a:srgbClr val="4B4B4B"/>
                </a:solidFill>
                <a:latin typeface="Arial"/>
              </a:rPr>
              <a:t>investigación</a:t>
            </a:r>
            <a:r>
              <a:rPr lang="en-US" sz="1400" dirty="0" smtClean="0">
                <a:solidFill>
                  <a:srgbClr val="4B4B4B"/>
                </a:solidFill>
                <a:latin typeface="Arial"/>
              </a:rPr>
              <a:t>)</a:t>
            </a:r>
            <a:endParaRPr lang="en-US" sz="1400" dirty="0">
              <a:solidFill>
                <a:srgbClr val="4B4B4B"/>
              </a:solidFill>
              <a:latin typeface="Arial"/>
            </a:endParaRPr>
          </a:p>
          <a:p>
            <a:pPr fontAlgn="auto">
              <a:spcBef>
                <a:spcPts val="0"/>
              </a:spcBef>
              <a:spcAft>
                <a:spcPts val="0"/>
              </a:spcAft>
              <a:buFont typeface="Arial" pitchFamily="34" charset="0"/>
              <a:buChar char="•"/>
              <a:defRPr/>
            </a:pPr>
            <a:endParaRPr lang="en-US" sz="1400" dirty="0">
              <a:solidFill>
                <a:srgbClr val="4B4B4B"/>
              </a:solidFill>
              <a:latin typeface="Arial"/>
            </a:endParaRPr>
          </a:p>
          <a:p>
            <a:pPr fontAlgn="auto">
              <a:spcBef>
                <a:spcPts val="0"/>
              </a:spcBef>
              <a:spcAft>
                <a:spcPts val="0"/>
              </a:spcAft>
              <a:buFont typeface="Arial" pitchFamily="34" charset="0"/>
              <a:buChar char="•"/>
              <a:defRPr/>
            </a:pPr>
            <a:r>
              <a:rPr lang="en-US" sz="1400" dirty="0">
                <a:solidFill>
                  <a:srgbClr val="4B4B4B"/>
                </a:solidFill>
                <a:latin typeface="Arial"/>
              </a:rPr>
              <a:t> </a:t>
            </a:r>
            <a:r>
              <a:rPr lang="en-US" sz="1400" dirty="0" err="1" smtClean="0">
                <a:solidFill>
                  <a:srgbClr val="4B4B4B"/>
                </a:solidFill>
                <a:latin typeface="Arial"/>
              </a:rPr>
              <a:t>Capacidad</a:t>
            </a:r>
            <a:r>
              <a:rPr lang="en-US" sz="1400" dirty="0" smtClean="0">
                <a:solidFill>
                  <a:srgbClr val="4B4B4B"/>
                </a:solidFill>
                <a:latin typeface="Arial"/>
              </a:rPr>
              <a:t> </a:t>
            </a:r>
            <a:r>
              <a:rPr lang="en-US" sz="1400" dirty="0" err="1" smtClean="0">
                <a:solidFill>
                  <a:srgbClr val="4B4B4B"/>
                </a:solidFill>
                <a:latin typeface="Arial"/>
              </a:rPr>
              <a:t>para</a:t>
            </a:r>
            <a:r>
              <a:rPr lang="en-US" sz="1400" dirty="0" smtClean="0">
                <a:solidFill>
                  <a:srgbClr val="4B4B4B"/>
                </a:solidFill>
                <a:latin typeface="Arial"/>
              </a:rPr>
              <a:t> </a:t>
            </a:r>
            <a:r>
              <a:rPr lang="en-US" sz="1400" dirty="0" err="1" smtClean="0">
                <a:solidFill>
                  <a:srgbClr val="4B4B4B"/>
                </a:solidFill>
                <a:latin typeface="Arial"/>
              </a:rPr>
              <a:t>cumplir</a:t>
            </a:r>
            <a:r>
              <a:rPr lang="en-US" sz="1400" dirty="0" smtClean="0">
                <a:solidFill>
                  <a:srgbClr val="4B4B4B"/>
                </a:solidFill>
                <a:latin typeface="Arial"/>
              </a:rPr>
              <a:t> con </a:t>
            </a:r>
            <a:r>
              <a:rPr lang="en-US" sz="1400" dirty="0" err="1" smtClean="0">
                <a:solidFill>
                  <a:srgbClr val="4B4B4B"/>
                </a:solidFill>
                <a:latin typeface="Arial"/>
              </a:rPr>
              <a:t>nuestros</a:t>
            </a:r>
            <a:r>
              <a:rPr lang="en-US" sz="1400" dirty="0" smtClean="0">
                <a:solidFill>
                  <a:srgbClr val="4B4B4B"/>
                </a:solidFill>
                <a:latin typeface="Arial"/>
              </a:rPr>
              <a:t> </a:t>
            </a:r>
            <a:r>
              <a:rPr lang="en-US" sz="1400" dirty="0" err="1" smtClean="0">
                <a:solidFill>
                  <a:srgbClr val="4B4B4B"/>
                </a:solidFill>
                <a:latin typeface="Arial"/>
              </a:rPr>
              <a:t>requisitos</a:t>
            </a:r>
            <a:r>
              <a:rPr lang="en-US" sz="1400" dirty="0" smtClean="0">
                <a:solidFill>
                  <a:srgbClr val="4B4B4B"/>
                </a:solidFill>
                <a:latin typeface="Arial"/>
              </a:rPr>
              <a:t> </a:t>
            </a:r>
            <a:r>
              <a:rPr lang="en-US" sz="1400" dirty="0" err="1" smtClean="0">
                <a:solidFill>
                  <a:srgbClr val="4B4B4B"/>
                </a:solidFill>
                <a:latin typeface="Arial"/>
              </a:rPr>
              <a:t>técnicos</a:t>
            </a:r>
            <a:endParaRPr lang="en-US" sz="1400" dirty="0">
              <a:solidFill>
                <a:srgbClr val="4B4B4B"/>
              </a:solidFill>
              <a:latin typeface="Arial"/>
            </a:endParaRPr>
          </a:p>
        </p:txBody>
      </p:sp>
      <p:graphicFrame>
        <p:nvGraphicFramePr>
          <p:cNvPr id="10" name="Diagram 9"/>
          <p:cNvGraphicFramePr/>
          <p:nvPr>
            <p:extLst>
              <p:ext uri="{D42A27DB-BD31-4B8C-83A1-F6EECF244321}">
                <p14:modId xmlns="" xmlns:p14="http://schemas.microsoft.com/office/powerpoint/2010/main" val="2879258321"/>
              </p:ext>
            </p:extLst>
          </p:nvPr>
        </p:nvGraphicFramePr>
        <p:xfrm>
          <a:off x="1368583" y="1328945"/>
          <a:ext cx="2236574"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 xmlns:p14="http://schemas.microsoft.com/office/powerpoint/2010/main" val="2716378352"/>
              </p:ext>
            </p:extLst>
          </p:nvPr>
        </p:nvGraphicFramePr>
        <p:xfrm>
          <a:off x="6070149" y="1213165"/>
          <a:ext cx="2018566" cy="762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Bent Arrow 3"/>
          <p:cNvSpPr/>
          <p:nvPr/>
        </p:nvSpPr>
        <p:spPr>
          <a:xfrm rot="16200000">
            <a:off x="3224911" y="4367909"/>
            <a:ext cx="899309" cy="255687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4B4B4B"/>
              </a:solidFill>
            </a:endParaRPr>
          </a:p>
        </p:txBody>
      </p:sp>
      <p:sp>
        <p:nvSpPr>
          <p:cNvPr id="5" name="Right Arrow 4"/>
          <p:cNvSpPr/>
          <p:nvPr/>
        </p:nvSpPr>
        <p:spPr>
          <a:xfrm>
            <a:off x="4592474" y="3443570"/>
            <a:ext cx="448918" cy="334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6" name="TextBox 5"/>
          <p:cNvSpPr txBox="1"/>
          <p:nvPr/>
        </p:nvSpPr>
        <p:spPr>
          <a:xfrm>
            <a:off x="3321044" y="5461678"/>
            <a:ext cx="1631957" cy="369332"/>
          </a:xfrm>
          <a:prstGeom prst="rect">
            <a:avLst/>
          </a:prstGeom>
          <a:noFill/>
        </p:spPr>
        <p:txBody>
          <a:bodyPr wrap="square" rtlCol="0">
            <a:spAutoFit/>
          </a:bodyPr>
          <a:lstStyle/>
          <a:p>
            <a:pPr fontAlgn="auto">
              <a:spcBef>
                <a:spcPts val="0"/>
              </a:spcBef>
              <a:spcAft>
                <a:spcPts val="0"/>
              </a:spcAft>
            </a:pPr>
            <a:r>
              <a:rPr lang="en-US" sz="1800" dirty="0" smtClean="0">
                <a:solidFill>
                  <a:srgbClr val="4B4B4B"/>
                </a:solidFill>
                <a:latin typeface="Arial"/>
              </a:rPr>
              <a:t>No </a:t>
            </a:r>
            <a:r>
              <a:rPr lang="en-US" sz="1800" dirty="0" err="1" smtClean="0">
                <a:solidFill>
                  <a:srgbClr val="4B4B4B"/>
                </a:solidFill>
                <a:latin typeface="Arial"/>
              </a:rPr>
              <a:t>Selección</a:t>
            </a:r>
            <a:r>
              <a:rPr lang="en-US" sz="1800" dirty="0" smtClean="0">
                <a:solidFill>
                  <a:srgbClr val="4B4B4B"/>
                </a:solidFill>
                <a:latin typeface="Arial"/>
              </a:rPr>
              <a:t> </a:t>
            </a:r>
            <a:endParaRPr lang="en-US" sz="1800" dirty="0">
              <a:solidFill>
                <a:srgbClr val="4B4B4B"/>
              </a:solidFill>
              <a:latin typeface="Arial"/>
            </a:endParaRPr>
          </a:p>
        </p:txBody>
      </p:sp>
      <p:sp>
        <p:nvSpPr>
          <p:cNvPr id="14" name="Right Arrow 13"/>
          <p:cNvSpPr/>
          <p:nvPr/>
        </p:nvSpPr>
        <p:spPr>
          <a:xfrm rot="10800000">
            <a:off x="1024551" y="6029420"/>
            <a:ext cx="3928450" cy="374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12" name="Rectangle 8"/>
          <p:cNvSpPr txBox="1">
            <a:spLocks noChangeArrowheads="1"/>
          </p:cNvSpPr>
          <p:nvPr/>
        </p:nvSpPr>
        <p:spPr bwMode="auto">
          <a:xfrm>
            <a:off x="705678" y="248478"/>
            <a:ext cx="7901609" cy="864704"/>
          </a:xfrm>
          <a:prstGeom prst="rect">
            <a:avLst/>
          </a:prstGeom>
          <a:solidFill>
            <a:schemeClr val="bg2">
              <a:lumMod val="50000"/>
            </a:schemeClr>
          </a:solidFill>
          <a:ln w="9525">
            <a:noFill/>
            <a:miter lim="800000"/>
            <a:headEnd/>
            <a:tailEnd/>
          </a:ln>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a:lstStyle>
          <a:p>
            <a:pPr algn="ctr"/>
            <a:r>
              <a:rPr lang="en-US" i="1" dirty="0" err="1" smtClean="0">
                <a:solidFill>
                  <a:schemeClr val="bg1"/>
                </a:solidFill>
                <a:latin typeface="Georgia" pitchFamily="18" charset="0"/>
              </a:rPr>
              <a:t>Selección</a:t>
            </a:r>
            <a:r>
              <a:rPr lang="en-US" i="1" dirty="0" smtClean="0">
                <a:solidFill>
                  <a:schemeClr val="bg1"/>
                </a:solidFill>
                <a:latin typeface="Georgia" pitchFamily="18" charset="0"/>
              </a:rPr>
              <a:t> de Revistas </a:t>
            </a:r>
            <a:r>
              <a:rPr lang="en-US" i="1" dirty="0" err="1" smtClean="0">
                <a:solidFill>
                  <a:schemeClr val="bg1"/>
                </a:solidFill>
                <a:latin typeface="Georgia" pitchFamily="18" charset="0"/>
              </a:rPr>
              <a:t>para</a:t>
            </a:r>
            <a:r>
              <a:rPr lang="en-US" i="1" dirty="0" smtClean="0">
                <a:solidFill>
                  <a:schemeClr val="bg1"/>
                </a:solidFill>
                <a:latin typeface="Georgia" pitchFamily="18" charset="0"/>
              </a:rPr>
              <a:t> WEB OF SCIENCE: dos </a:t>
            </a:r>
            <a:r>
              <a:rPr lang="en-US" i="1" dirty="0" err="1" smtClean="0">
                <a:solidFill>
                  <a:schemeClr val="bg1"/>
                </a:solidFill>
                <a:latin typeface="Georgia" pitchFamily="18" charset="0"/>
              </a:rPr>
              <a:t>fases</a:t>
            </a:r>
            <a:r>
              <a:rPr lang="en-US" i="1" dirty="0" smtClean="0">
                <a:solidFill>
                  <a:schemeClr val="bg1"/>
                </a:solidFill>
                <a:latin typeface="Georgia" pitchFamily="18" charset="0"/>
              </a:rPr>
              <a:t> </a:t>
            </a:r>
          </a:p>
        </p:txBody>
      </p:sp>
    </p:spTree>
    <p:extLst>
      <p:ext uri="{BB962C8B-B14F-4D97-AF65-F5344CB8AC3E}">
        <p14:creationId xmlns="" xmlns:p14="http://schemas.microsoft.com/office/powerpoint/2010/main" val="793026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latin typeface="Knowledge Bold" pitchFamily="34" charset="0"/>
              </a:rPr>
              <a:t>¿</a:t>
            </a:r>
            <a:r>
              <a:rPr lang="en-US" dirty="0" err="1" smtClean="0">
                <a:latin typeface="Knowledge Bold" pitchFamily="34" charset="0"/>
              </a:rPr>
              <a:t>Cómo</a:t>
            </a:r>
            <a:r>
              <a:rPr lang="en-US" dirty="0" smtClean="0">
                <a:latin typeface="Knowledge Bold" pitchFamily="34" charset="0"/>
              </a:rPr>
              <a:t> </a:t>
            </a:r>
            <a:r>
              <a:rPr lang="en-US" dirty="0" err="1" smtClean="0">
                <a:latin typeface="Knowledge Bold" pitchFamily="34" charset="0"/>
              </a:rPr>
              <a:t>puedo</a:t>
            </a:r>
            <a:r>
              <a:rPr lang="en-US" dirty="0" smtClean="0">
                <a:latin typeface="Knowledge Bold" pitchFamily="34" charset="0"/>
              </a:rPr>
              <a:t> </a:t>
            </a:r>
            <a:r>
              <a:rPr lang="en-US" dirty="0" err="1" smtClean="0">
                <a:latin typeface="Knowledge Bold" pitchFamily="34" charset="0"/>
              </a:rPr>
              <a:t>mejorar</a:t>
            </a:r>
            <a:r>
              <a:rPr lang="en-US" dirty="0" smtClean="0">
                <a:latin typeface="Knowledge Bold" pitchFamily="34" charset="0"/>
              </a:rPr>
              <a:t> mi revista?</a:t>
            </a:r>
          </a:p>
        </p:txBody>
      </p:sp>
      <p:sp>
        <p:nvSpPr>
          <p:cNvPr id="46083" name="Rectangle 3"/>
          <p:cNvSpPr>
            <a:spLocks noGrp="1" noChangeArrowheads="1"/>
          </p:cNvSpPr>
          <p:nvPr>
            <p:ph idx="1"/>
          </p:nvPr>
        </p:nvSpPr>
        <p:spPr>
          <a:xfrm>
            <a:off x="917578" y="1581010"/>
            <a:ext cx="7228897" cy="4570412"/>
          </a:xfrm>
        </p:spPr>
        <p:txBody>
          <a:bodyPr rIns="0"/>
          <a:lstStyle/>
          <a:p>
            <a:pPr marL="381000" indent="-381000" eaLnBrk="1" hangingPunct="1">
              <a:buFontTx/>
              <a:buAutoNum type="arabicPeriod"/>
            </a:pPr>
            <a:r>
              <a:rPr lang="en-US" sz="2000" dirty="0" err="1" smtClean="0">
                <a:latin typeface="Knowledge Light" pitchFamily="34" charset="0"/>
              </a:rPr>
              <a:t>Incluir</a:t>
            </a:r>
            <a:r>
              <a:rPr lang="en-US" sz="2000" dirty="0" smtClean="0">
                <a:latin typeface="Knowledge Light" pitchFamily="34" charset="0"/>
              </a:rPr>
              <a:t> en el </a:t>
            </a:r>
            <a:r>
              <a:rPr lang="en-US" sz="2000" dirty="0" err="1" smtClean="0">
                <a:latin typeface="Knowledge Light" pitchFamily="34" charset="0"/>
              </a:rPr>
              <a:t>Comité</a:t>
            </a:r>
            <a:r>
              <a:rPr lang="en-US" sz="2000" dirty="0" smtClean="0">
                <a:latin typeface="Knowledge Light" pitchFamily="34" charset="0"/>
              </a:rPr>
              <a:t> Editorial de la revista a </a:t>
            </a:r>
            <a:r>
              <a:rPr lang="en-US" sz="2000" dirty="0" err="1" smtClean="0">
                <a:latin typeface="Knowledge Light" pitchFamily="34" charset="0"/>
              </a:rPr>
              <a:t>investigadores</a:t>
            </a:r>
            <a:r>
              <a:rPr lang="en-US" sz="2000" dirty="0" smtClean="0">
                <a:latin typeface="Knowledge Light" pitchFamily="34" charset="0"/>
              </a:rPr>
              <a:t> con un mayor alto </a:t>
            </a:r>
            <a:r>
              <a:rPr lang="en-US" sz="2000" dirty="0" err="1" smtClean="0">
                <a:latin typeface="Knowledge Light" pitchFamily="34" charset="0"/>
              </a:rPr>
              <a:t>impacto</a:t>
            </a:r>
            <a:r>
              <a:rPr lang="en-US" sz="2000" dirty="0" smtClean="0">
                <a:latin typeface="Knowledge Light" pitchFamily="34" charset="0"/>
              </a:rPr>
              <a:t> </a:t>
            </a:r>
            <a:r>
              <a:rPr lang="en-US" sz="2000" dirty="0" err="1" smtClean="0">
                <a:latin typeface="Knowledge Light" pitchFamily="34" charset="0"/>
              </a:rPr>
              <a:t>internacional</a:t>
            </a:r>
            <a:endParaRPr lang="en-US" sz="2000" dirty="0" smtClean="0">
              <a:latin typeface="Knowledge Light" pitchFamily="34" charset="0"/>
            </a:endParaRPr>
          </a:p>
          <a:p>
            <a:pPr marL="381000" indent="-381000" eaLnBrk="1" hangingPunct="1">
              <a:buFontTx/>
              <a:buAutoNum type="arabicPeriod"/>
            </a:pPr>
            <a:r>
              <a:rPr lang="en-US" sz="2000" dirty="0" err="1" smtClean="0">
                <a:latin typeface="Knowledge Light" pitchFamily="34" charset="0"/>
              </a:rPr>
              <a:t>Conseguir</a:t>
            </a:r>
            <a:r>
              <a:rPr lang="en-US" sz="2000" dirty="0" smtClean="0">
                <a:latin typeface="Knowledge Light" pitchFamily="34" charset="0"/>
              </a:rPr>
              <a:t> </a:t>
            </a:r>
            <a:r>
              <a:rPr lang="en-US" sz="2000" dirty="0" err="1" smtClean="0">
                <a:latin typeface="Knowledge Light" pitchFamily="34" charset="0"/>
              </a:rPr>
              <a:t>activamente</a:t>
            </a:r>
            <a:r>
              <a:rPr lang="en-US" sz="2000" dirty="0" smtClean="0">
                <a:latin typeface="Knowledge Light" pitchFamily="34" charset="0"/>
              </a:rPr>
              <a:t> </a:t>
            </a:r>
            <a:r>
              <a:rPr lang="en-US" sz="2000" dirty="0" err="1" smtClean="0">
                <a:latin typeface="Knowledge Light" pitchFamily="34" charset="0"/>
              </a:rPr>
              <a:t>artículos</a:t>
            </a:r>
            <a:r>
              <a:rPr lang="en-US" sz="2000" dirty="0" smtClean="0">
                <a:latin typeface="Knowledge Light" pitchFamily="34" charset="0"/>
              </a:rPr>
              <a:t> de alto </a:t>
            </a:r>
            <a:r>
              <a:rPr lang="en-US" sz="2000" dirty="0" err="1" smtClean="0">
                <a:latin typeface="Knowledge Light" pitchFamily="34" charset="0"/>
              </a:rPr>
              <a:t>impacto</a:t>
            </a:r>
            <a:r>
              <a:rPr lang="en-US" sz="2000" dirty="0" smtClean="0">
                <a:latin typeface="Knowledge Light" pitchFamily="34" charset="0"/>
              </a:rPr>
              <a:t> </a:t>
            </a:r>
            <a:r>
              <a:rPr lang="en-US" sz="2000" dirty="0" err="1" smtClean="0">
                <a:latin typeface="Knowledge Light" pitchFamily="34" charset="0"/>
              </a:rPr>
              <a:t>mejorando</a:t>
            </a:r>
            <a:r>
              <a:rPr lang="en-US" sz="2000" dirty="0" smtClean="0">
                <a:latin typeface="Knowledge Light" pitchFamily="34" charset="0"/>
              </a:rPr>
              <a:t> </a:t>
            </a:r>
            <a:r>
              <a:rPr lang="en-US" sz="2000" dirty="0" err="1" smtClean="0">
                <a:latin typeface="Knowledge Light" pitchFamily="34" charset="0"/>
              </a:rPr>
              <a:t>las</a:t>
            </a:r>
            <a:r>
              <a:rPr lang="en-US" sz="2000" dirty="0" smtClean="0">
                <a:latin typeface="Knowledge Light" pitchFamily="34" charset="0"/>
              </a:rPr>
              <a:t> </a:t>
            </a:r>
            <a:r>
              <a:rPr lang="en-US" sz="2000" dirty="0" err="1" smtClean="0">
                <a:latin typeface="Knowledge Light" pitchFamily="34" charset="0"/>
              </a:rPr>
              <a:t>relaciones</a:t>
            </a:r>
            <a:r>
              <a:rPr lang="en-US" sz="2000" dirty="0" smtClean="0">
                <a:latin typeface="Knowledge Light" pitchFamily="34" charset="0"/>
              </a:rPr>
              <a:t> con los </a:t>
            </a:r>
            <a:r>
              <a:rPr lang="en-US" sz="2000" dirty="0" err="1" smtClean="0">
                <a:latin typeface="Knowledge Light" pitchFamily="34" charset="0"/>
              </a:rPr>
              <a:t>investigadores</a:t>
            </a:r>
            <a:endParaRPr lang="en-US" sz="2000" dirty="0" smtClean="0">
              <a:latin typeface="Knowledge Light" pitchFamily="34" charset="0"/>
            </a:endParaRPr>
          </a:p>
          <a:p>
            <a:pPr marL="381000" indent="-381000" eaLnBrk="1" hangingPunct="1">
              <a:buFontTx/>
              <a:buAutoNum type="arabicPeriod"/>
            </a:pPr>
            <a:r>
              <a:rPr lang="en-US" sz="2000" dirty="0" err="1" smtClean="0">
                <a:latin typeface="Knowledge Light" pitchFamily="34" charset="0"/>
              </a:rPr>
              <a:t>Seleccionar</a:t>
            </a:r>
            <a:r>
              <a:rPr lang="en-US" sz="2000" dirty="0" smtClean="0">
                <a:latin typeface="Knowledge Light" pitchFamily="34" charset="0"/>
              </a:rPr>
              <a:t> </a:t>
            </a:r>
            <a:r>
              <a:rPr lang="en-US" sz="2000" dirty="0" err="1" smtClean="0">
                <a:latin typeface="Knowledge Light" pitchFamily="34" charset="0"/>
              </a:rPr>
              <a:t>artículos</a:t>
            </a:r>
            <a:r>
              <a:rPr lang="en-US" sz="2000" dirty="0" smtClean="0">
                <a:latin typeface="Knowledge Light" pitchFamily="34" charset="0"/>
              </a:rPr>
              <a:t> de </a:t>
            </a:r>
            <a:r>
              <a:rPr lang="en-US" sz="2000" dirty="0" err="1" smtClean="0">
                <a:latin typeface="Knowledge Light" pitchFamily="34" charset="0"/>
              </a:rPr>
              <a:t>manera</a:t>
            </a:r>
            <a:r>
              <a:rPr lang="en-US" sz="2000" dirty="0" smtClean="0">
                <a:latin typeface="Knowledge Light" pitchFamily="34" charset="0"/>
              </a:rPr>
              <a:t> </a:t>
            </a:r>
            <a:r>
              <a:rPr lang="en-US" sz="2000" dirty="0" err="1" smtClean="0">
                <a:latin typeface="Knowledge Light" pitchFamily="34" charset="0"/>
              </a:rPr>
              <a:t>más</a:t>
            </a:r>
            <a:r>
              <a:rPr lang="en-US" sz="2000" dirty="0" smtClean="0">
                <a:latin typeface="Knowledge Light" pitchFamily="34" charset="0"/>
              </a:rPr>
              <a:t> </a:t>
            </a:r>
            <a:r>
              <a:rPr lang="en-US" sz="2000" dirty="0" err="1" smtClean="0">
                <a:latin typeface="Knowledge Light" pitchFamily="34" charset="0"/>
              </a:rPr>
              <a:t>rigurosa</a:t>
            </a:r>
            <a:endParaRPr lang="en-US" sz="2000" dirty="0" smtClean="0">
              <a:latin typeface="Knowledge Light" pitchFamily="34" charset="0"/>
            </a:endParaRPr>
          </a:p>
          <a:p>
            <a:pPr marL="381000" indent="-381000" eaLnBrk="1" hangingPunct="1">
              <a:buFontTx/>
              <a:buAutoNum type="arabicPeriod"/>
            </a:pPr>
            <a:r>
              <a:rPr lang="en-US" sz="2000" dirty="0" err="1" smtClean="0">
                <a:latin typeface="Knowledge Light" pitchFamily="34" charset="0"/>
              </a:rPr>
              <a:t>Ofrecer</a:t>
            </a:r>
            <a:r>
              <a:rPr lang="en-US" sz="2000" dirty="0" smtClean="0">
                <a:latin typeface="Knowledge Light" pitchFamily="34" charset="0"/>
              </a:rPr>
              <a:t> </a:t>
            </a:r>
            <a:r>
              <a:rPr lang="en-US" sz="2000" dirty="0" err="1" smtClean="0">
                <a:latin typeface="Knowledge Light" pitchFamily="34" charset="0"/>
              </a:rPr>
              <a:t>mejores</a:t>
            </a:r>
            <a:r>
              <a:rPr lang="en-US" sz="2000" dirty="0" smtClean="0">
                <a:latin typeface="Knowledge Light" pitchFamily="34" charset="0"/>
              </a:rPr>
              <a:t> </a:t>
            </a:r>
            <a:r>
              <a:rPr lang="en-US" sz="2000" dirty="0" err="1" smtClean="0">
                <a:latin typeface="Knowledge Light" pitchFamily="34" charset="0"/>
              </a:rPr>
              <a:t>servicios</a:t>
            </a:r>
            <a:r>
              <a:rPr lang="en-US" sz="2000" dirty="0" smtClean="0">
                <a:latin typeface="Knowledge Light" pitchFamily="34" charset="0"/>
              </a:rPr>
              <a:t> a los </a:t>
            </a:r>
            <a:r>
              <a:rPr lang="en-US" sz="2000" dirty="0" err="1" smtClean="0">
                <a:latin typeface="Knowledge Light" pitchFamily="34" charset="0"/>
              </a:rPr>
              <a:t>autores</a:t>
            </a:r>
            <a:endParaRPr lang="en-US" sz="2000" dirty="0" smtClean="0">
              <a:latin typeface="Knowledge Light" pitchFamily="34" charset="0"/>
            </a:endParaRPr>
          </a:p>
          <a:p>
            <a:pPr marL="381000" indent="-381000" eaLnBrk="1" hangingPunct="1">
              <a:buFontTx/>
              <a:buAutoNum type="arabicPeriod"/>
            </a:pPr>
            <a:r>
              <a:rPr lang="en-US" sz="2000" dirty="0" err="1" smtClean="0">
                <a:latin typeface="Knowledge Light" pitchFamily="34" charset="0"/>
              </a:rPr>
              <a:t>Impulsar</a:t>
            </a:r>
            <a:r>
              <a:rPr lang="en-US" sz="2000" dirty="0" smtClean="0">
                <a:latin typeface="Knowledge Light" pitchFamily="34" charset="0"/>
              </a:rPr>
              <a:t> el </a:t>
            </a:r>
            <a:r>
              <a:rPr lang="en-US" sz="2000" dirty="0" err="1" smtClean="0">
                <a:latin typeface="Knowledge Light" pitchFamily="34" charset="0"/>
              </a:rPr>
              <a:t>perfil</a:t>
            </a:r>
            <a:r>
              <a:rPr lang="en-US" sz="2000" dirty="0" smtClean="0">
                <a:latin typeface="Knowledge Light" pitchFamily="34" charset="0"/>
              </a:rPr>
              <a:t> de la revista en los </a:t>
            </a:r>
            <a:r>
              <a:rPr lang="en-US" sz="2000" dirty="0" err="1" smtClean="0">
                <a:latin typeface="Knowledge Light" pitchFamily="34" charset="0"/>
              </a:rPr>
              <a:t>medios</a:t>
            </a:r>
            <a:r>
              <a:rPr lang="en-US" sz="2000" dirty="0" smtClean="0">
                <a:latin typeface="Knowledge Light" pitchFamily="34" charset="0"/>
              </a:rPr>
              <a:t> de </a:t>
            </a:r>
            <a:r>
              <a:rPr lang="en-US" sz="2000" dirty="0" err="1" smtClean="0">
                <a:latin typeface="Knowledge Light" pitchFamily="34" charset="0"/>
              </a:rPr>
              <a:t>comunicación</a:t>
            </a:r>
            <a:endParaRPr lang="en-US" sz="2000" dirty="0" smtClean="0">
              <a:latin typeface="Knowledge Light" pitchFamily="34" charset="0"/>
            </a:endParaRPr>
          </a:p>
        </p:txBody>
      </p:sp>
      <p:sp>
        <p:nvSpPr>
          <p:cNvPr id="338945" name="Rectangle 1"/>
          <p:cNvSpPr>
            <a:spLocks noChangeArrowheads="1"/>
          </p:cNvSpPr>
          <p:nvPr/>
        </p:nvSpPr>
        <p:spPr bwMode="auto">
          <a:xfrm>
            <a:off x="6729984" y="3395585"/>
            <a:ext cx="2204737" cy="1384995"/>
          </a:xfrm>
          <a:prstGeom prst="rect">
            <a:avLst/>
          </a:prstGeom>
          <a:noFill/>
          <a:ln w="9525">
            <a:solidFill>
              <a:schemeClr val="tx2"/>
            </a:solidFill>
            <a:miter lim="800000"/>
            <a:headEnd/>
            <a:tailEnd/>
          </a:ln>
          <a:effectLst/>
        </p:spPr>
        <p:txBody>
          <a:bodyPr vert="horz" wrap="square" lIns="228528"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	New England J Med</a:t>
            </a:r>
            <a:endParaRPr kumimoji="0" lang="en-US" sz="800" b="0" i="0" u="none" strike="noStrike" cap="none" normalizeH="0" baseline="0" dirty="0" smtClean="0">
              <a:ln>
                <a:noFill/>
              </a:ln>
              <a:solidFill>
                <a:srgbClr val="666666"/>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	Ann Intern Med</a:t>
            </a:r>
            <a:endParaRPr kumimoji="0" lang="en-US" sz="800" b="0" i="0" u="none" strike="noStrike" cap="none" normalizeH="0" baseline="0" dirty="0" smtClean="0">
              <a:ln>
                <a:noFill/>
              </a:ln>
              <a:solidFill>
                <a:srgbClr val="666666"/>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	BMJ</a:t>
            </a:r>
            <a:endParaRPr kumimoji="0" lang="en-US" sz="800" b="0" i="0" u="none" strike="noStrike" cap="none" normalizeH="0" baseline="0" dirty="0" smtClean="0">
              <a:ln>
                <a:noFill/>
              </a:ln>
              <a:solidFill>
                <a:srgbClr val="666666"/>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	JAMA</a:t>
            </a:r>
            <a:endParaRPr kumimoji="0" lang="en-US" sz="800" b="0" i="0" u="none" strike="noStrike" cap="none" normalizeH="0" baseline="0" dirty="0" smtClean="0">
              <a:ln>
                <a:noFill/>
              </a:ln>
              <a:solidFill>
                <a:srgbClr val="666666"/>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	Lancet</a:t>
            </a:r>
            <a:endParaRPr kumimoji="0" lang="en-US" sz="800" b="0" i="0" u="none" strike="noStrike" cap="none" normalizeH="0" baseline="0" dirty="0" smtClean="0">
              <a:ln>
                <a:noFill/>
              </a:ln>
              <a:solidFill>
                <a:srgbClr val="666666"/>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	Med J Australia</a:t>
            </a:r>
            <a:endParaRPr kumimoji="0" lang="en-US" sz="800" b="0" i="0" u="none" strike="noStrike" cap="none" normalizeH="0" baseline="0" dirty="0" smtClean="0">
              <a:ln>
                <a:noFill/>
              </a:ln>
              <a:solidFill>
                <a:srgbClr val="666666"/>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	Can Med Assn J</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858982" y="4847045"/>
            <a:ext cx="7592292" cy="584775"/>
          </a:xfrm>
          <a:prstGeom prst="rect">
            <a:avLst/>
          </a:prstGeom>
        </p:spPr>
        <p:txBody>
          <a:bodyPr wrap="square">
            <a:spAutoFit/>
          </a:bodyPr>
          <a:lstStyle/>
          <a:p>
            <a:r>
              <a:rPr lang="en-US" sz="1600" dirty="0" smtClean="0">
                <a:latin typeface="Knowledge Light" pitchFamily="34" charset="0"/>
              </a:rPr>
              <a:t>M. Chew, E. V. Villanueva, and M. B. Van </a:t>
            </a:r>
            <a:r>
              <a:rPr lang="en-US" sz="1600" dirty="0" err="1" smtClean="0">
                <a:latin typeface="Knowledge Light" pitchFamily="34" charset="0"/>
              </a:rPr>
              <a:t>Der</a:t>
            </a:r>
            <a:r>
              <a:rPr lang="en-US" sz="1600" dirty="0" smtClean="0">
                <a:latin typeface="Knowledge Light" pitchFamily="34" charset="0"/>
              </a:rPr>
              <a:t> Weyden, </a:t>
            </a:r>
            <a:r>
              <a:rPr lang="en-US" sz="1600" i="1" dirty="0" smtClean="0">
                <a:latin typeface="Knowledge Light" pitchFamily="34" charset="0"/>
              </a:rPr>
              <a:t>Journal of the Royal Society of Medicine</a:t>
            </a:r>
            <a:r>
              <a:rPr lang="en-US" sz="1600" dirty="0" smtClean="0">
                <a:latin typeface="Knowledge Light" pitchFamily="34" charset="0"/>
              </a:rPr>
              <a:t> </a:t>
            </a:r>
            <a:r>
              <a:rPr lang="en-US" sz="1600" b="1" dirty="0" smtClean="0">
                <a:latin typeface="Knowledge Light" pitchFamily="34" charset="0"/>
              </a:rPr>
              <a:t>100</a:t>
            </a:r>
            <a:r>
              <a:rPr lang="en-US" sz="1600" dirty="0" smtClean="0">
                <a:latin typeface="Knowledge Light" pitchFamily="34" charset="0"/>
              </a:rPr>
              <a:t> (3), 142 (2007).</a:t>
            </a:r>
            <a:endParaRPr lang="en-US" sz="1600" dirty="0"/>
          </a:p>
        </p:txBody>
      </p:sp>
      <p:sp>
        <p:nvSpPr>
          <p:cNvPr id="6" name="TextBox 5"/>
          <p:cNvSpPr txBox="1"/>
          <p:nvPr/>
        </p:nvSpPr>
        <p:spPr>
          <a:xfrm>
            <a:off x="3735463" y="5762940"/>
            <a:ext cx="5096908" cy="461665"/>
          </a:xfrm>
          <a:prstGeom prst="rect">
            <a:avLst/>
          </a:prstGeom>
          <a:solidFill>
            <a:schemeClr val="tx2"/>
          </a:solidFill>
        </p:spPr>
        <p:txBody>
          <a:bodyPr wrap="none" rtlCol="0">
            <a:spAutoFit/>
          </a:bodyPr>
          <a:lstStyle/>
          <a:p>
            <a:r>
              <a:rPr lang="en-US" dirty="0" smtClean="0">
                <a:solidFill>
                  <a:schemeClr val="bg1"/>
                </a:solidFill>
                <a:latin typeface="Knowledge Medium" pitchFamily="34" charset="0"/>
              </a:rPr>
              <a:t>Thomson Reuters </a:t>
            </a:r>
            <a:r>
              <a:rPr lang="en-US" dirty="0" err="1" smtClean="0">
                <a:solidFill>
                  <a:schemeClr val="bg1"/>
                </a:solidFill>
                <a:latin typeface="Knowledge Medium" pitchFamily="34" charset="0"/>
              </a:rPr>
              <a:t>te</a:t>
            </a:r>
            <a:r>
              <a:rPr lang="en-US" dirty="0" smtClean="0">
                <a:solidFill>
                  <a:schemeClr val="bg1"/>
                </a:solidFill>
                <a:latin typeface="Knowledge Medium" pitchFamily="34" charset="0"/>
              </a:rPr>
              <a:t> </a:t>
            </a:r>
            <a:r>
              <a:rPr lang="en-US" dirty="0" err="1" smtClean="0">
                <a:solidFill>
                  <a:schemeClr val="bg1"/>
                </a:solidFill>
                <a:latin typeface="Knowledge Medium" pitchFamily="34" charset="0"/>
              </a:rPr>
              <a:t>puede</a:t>
            </a:r>
            <a:r>
              <a:rPr lang="en-US" dirty="0" smtClean="0">
                <a:solidFill>
                  <a:schemeClr val="bg1"/>
                </a:solidFill>
                <a:latin typeface="Knowledge Medium" pitchFamily="34" charset="0"/>
              </a:rPr>
              <a:t> </a:t>
            </a:r>
            <a:r>
              <a:rPr lang="en-US" dirty="0" err="1" smtClean="0">
                <a:solidFill>
                  <a:schemeClr val="bg1"/>
                </a:solidFill>
                <a:latin typeface="Knowledge Medium" pitchFamily="34" charset="0"/>
              </a:rPr>
              <a:t>ayudar</a:t>
            </a:r>
            <a:r>
              <a:rPr lang="en-US" dirty="0" smtClean="0">
                <a:solidFill>
                  <a:schemeClr val="bg1"/>
                </a:solidFill>
                <a:latin typeface="Knowledge Medium" pitchFamily="34" charset="0"/>
              </a:rPr>
              <a:t>. </a:t>
            </a:r>
            <a:endParaRPr lang="en-US" dirty="0">
              <a:solidFill>
                <a:schemeClr val="bg1"/>
              </a:solidFill>
              <a:latin typeface="Knowledge Medium"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slide_divider_grey"/>
          <p:cNvPicPr>
            <a:picLocks noChangeAspect="1" noChangeArrowheads="1"/>
          </p:cNvPicPr>
          <p:nvPr/>
        </p:nvPicPr>
        <p:blipFill>
          <a:blip r:embed="rId3" cstate="print"/>
          <a:srcRect/>
          <a:stretch>
            <a:fillRect/>
          </a:stretch>
        </p:blipFill>
        <p:spPr bwMode="auto">
          <a:xfrm>
            <a:off x="2" y="0"/>
            <a:ext cx="9145588" cy="6859588"/>
          </a:xfrm>
          <a:prstGeom prst="rect">
            <a:avLst/>
          </a:prstGeom>
          <a:noFill/>
        </p:spPr>
      </p:pic>
      <p:sp>
        <p:nvSpPr>
          <p:cNvPr id="210947" name="Rectangle 3"/>
          <p:cNvSpPr>
            <a:spLocks noGrp="1" noChangeArrowheads="1"/>
          </p:cNvSpPr>
          <p:nvPr>
            <p:ph type="title"/>
          </p:nvPr>
        </p:nvSpPr>
        <p:spPr>
          <a:xfrm>
            <a:off x="381000" y="1981202"/>
            <a:ext cx="8382000" cy="830263"/>
          </a:xfrm>
          <a:noFill/>
          <a:ln/>
        </p:spPr>
        <p:txBody>
          <a:bodyPr/>
          <a:lstStyle/>
          <a:p>
            <a:r>
              <a:rPr lang="en-GB" sz="4000" dirty="0" smtClean="0"/>
              <a:t>MUCHAS GRACIAS</a:t>
            </a:r>
            <a:endParaRPr lang="en-US" sz="4000" dirty="0">
              <a:solidFill>
                <a:schemeClr val="bg1"/>
              </a:solidFill>
              <a:latin typeface="Knowledge Light" pitchFamily="34" charset="0"/>
            </a:endParaRPr>
          </a:p>
        </p:txBody>
      </p:sp>
      <p:sp>
        <p:nvSpPr>
          <p:cNvPr id="616459" name="Line 11"/>
          <p:cNvSpPr>
            <a:spLocks noChangeShapeType="1"/>
          </p:cNvSpPr>
          <p:nvPr/>
        </p:nvSpPr>
        <p:spPr bwMode="auto">
          <a:xfrm>
            <a:off x="366715" y="2819400"/>
            <a:ext cx="8410575" cy="0"/>
          </a:xfrm>
          <a:prstGeom prst="line">
            <a:avLst/>
          </a:prstGeom>
          <a:noFill/>
          <a:ln w="9525" cap="rnd">
            <a:solidFill>
              <a:schemeClr val="tx1"/>
            </a:solidFill>
            <a:prstDash val="sysDot"/>
            <a:round/>
            <a:headEnd/>
            <a:tailEnd/>
          </a:ln>
        </p:spPr>
        <p:txBody>
          <a:bodyPr/>
          <a:lstStyle/>
          <a:p>
            <a:endParaRPr lang="en-US" sz="1800" dirty="0">
              <a:solidFill>
                <a:srgbClr val="4B4B4B"/>
              </a:solidFill>
              <a:latin typeface="Knowledge Light" pitchFamily="34" charset="0"/>
              <a:ea typeface="ＭＳ Ｐゴシック" pitchFamily="34" charset="-128"/>
            </a:endParaRPr>
          </a:p>
        </p:txBody>
      </p:sp>
      <p:sp>
        <p:nvSpPr>
          <p:cNvPr id="5" name="Text Box 4"/>
          <p:cNvSpPr txBox="1">
            <a:spLocks noChangeArrowheads="1"/>
          </p:cNvSpPr>
          <p:nvPr/>
        </p:nvSpPr>
        <p:spPr bwMode="auto">
          <a:xfrm>
            <a:off x="304800" y="3216276"/>
            <a:ext cx="8458200" cy="1077218"/>
          </a:xfrm>
          <a:prstGeom prst="rect">
            <a:avLst/>
          </a:prstGeom>
          <a:noFill/>
          <a:ln w="9525">
            <a:noFill/>
            <a:miter lim="800000"/>
            <a:headEnd/>
            <a:tailEnd/>
          </a:ln>
          <a:effectLst/>
        </p:spPr>
        <p:txBody>
          <a:bodyPr>
            <a:spAutoFit/>
          </a:bodyPr>
          <a:lstStyle/>
          <a:p>
            <a:pPr>
              <a:spcBef>
                <a:spcPts val="0"/>
              </a:spcBef>
            </a:pPr>
            <a:r>
              <a:rPr lang="en-US" sz="1800" dirty="0" smtClean="0">
                <a:solidFill>
                  <a:srgbClr val="4B4B4B"/>
                </a:solidFill>
                <a:latin typeface="Knowledge Bold"/>
                <a:ea typeface="ＭＳ Ｐゴシック" pitchFamily="34" charset="-128"/>
                <a:cs typeface="Knowledge Light"/>
              </a:rPr>
              <a:t>Questions and suggestions:</a:t>
            </a:r>
          </a:p>
          <a:p>
            <a:pPr>
              <a:spcBef>
                <a:spcPts val="0"/>
              </a:spcBef>
            </a:pPr>
            <a:endParaRPr lang="en-US" sz="1800" dirty="0" smtClean="0">
              <a:solidFill>
                <a:srgbClr val="4B4B4B"/>
              </a:solidFill>
              <a:latin typeface="Knowledge Light"/>
              <a:ea typeface="ＭＳ Ｐゴシック" pitchFamily="34" charset="-128"/>
              <a:cs typeface="Knowledge Light"/>
            </a:endParaRPr>
          </a:p>
          <a:p>
            <a:pPr>
              <a:spcBef>
                <a:spcPts val="0"/>
              </a:spcBef>
            </a:pPr>
            <a:r>
              <a:rPr lang="en-US" sz="2800" dirty="0">
                <a:solidFill>
                  <a:srgbClr val="4B4B4B"/>
                </a:solidFill>
                <a:latin typeface="Knowledge Light"/>
                <a:ea typeface="ＭＳ Ｐゴシック" pitchFamily="34" charset="-128"/>
                <a:cs typeface="Knowledge Light"/>
              </a:rPr>
              <a:t>ts.tseditorialdev-acadgovt@thomsonreuters.com</a:t>
            </a:r>
            <a:endParaRPr lang="en-US" sz="2800" dirty="0" smtClean="0">
              <a:solidFill>
                <a:srgbClr val="4B4B4B"/>
              </a:solidFill>
              <a:latin typeface="Knowledge Light"/>
              <a:ea typeface="ＭＳ Ｐゴシック" pitchFamily="34" charset="-128"/>
              <a:cs typeface="Knowledge Light"/>
            </a:endParaRPr>
          </a:p>
        </p:txBody>
      </p:sp>
    </p:spTree>
    <p:extLst>
      <p:ext uri="{BB962C8B-B14F-4D97-AF65-F5344CB8AC3E}">
        <p14:creationId xmlns:p14="http://schemas.microsoft.com/office/powerpoint/2010/main" xmlns="" val="1477519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3906" name="Picture 2"/>
          <p:cNvPicPr>
            <a:picLocks noChangeAspect="1" noChangeArrowheads="1"/>
          </p:cNvPicPr>
          <p:nvPr/>
        </p:nvPicPr>
        <p:blipFill>
          <a:blip r:embed="rId3" cstate="print"/>
          <a:srcRect r="426"/>
          <a:stretch>
            <a:fillRect/>
          </a:stretch>
        </p:blipFill>
        <p:spPr bwMode="auto">
          <a:xfrm>
            <a:off x="249386" y="817429"/>
            <a:ext cx="8423137" cy="5721927"/>
          </a:xfrm>
          <a:prstGeom prst="rect">
            <a:avLst/>
          </a:prstGeom>
          <a:noFill/>
          <a:ln w="9525">
            <a:noFill/>
            <a:miter lim="800000"/>
            <a:headEnd/>
            <a:tailEnd/>
          </a:ln>
        </p:spPr>
      </p:pic>
      <p:sp>
        <p:nvSpPr>
          <p:cNvPr id="8" name="Rectangle 7"/>
          <p:cNvSpPr/>
          <p:nvPr/>
        </p:nvSpPr>
        <p:spPr>
          <a:xfrm>
            <a:off x="1225297" y="187604"/>
            <a:ext cx="7744544" cy="461665"/>
          </a:xfrm>
          <a:prstGeom prst="rect">
            <a:avLst/>
          </a:prstGeom>
          <a:solidFill>
            <a:schemeClr val="tx2"/>
          </a:solidFill>
        </p:spPr>
        <p:txBody>
          <a:bodyPr wrap="square">
            <a:spAutoFit/>
          </a:bodyPr>
          <a:lstStyle/>
          <a:p>
            <a:r>
              <a:rPr lang="es-ES" dirty="0" smtClean="0">
                <a:solidFill>
                  <a:schemeClr val="bg1"/>
                </a:solidFill>
                <a:latin typeface="Knowledge Regular" pitchFamily="34" charset="0"/>
              </a:rPr>
              <a:t>Identificar los artículos que han mencionado tu revista</a:t>
            </a:r>
            <a:endParaRPr lang="en-US" dirty="0" smtClean="0">
              <a:solidFill>
                <a:schemeClr val="bg1"/>
              </a:solidFill>
              <a:latin typeface="Knowledge Regular" pitchFamily="34" charset="0"/>
            </a:endParaRPr>
          </a:p>
        </p:txBody>
      </p:sp>
      <p:pic>
        <p:nvPicPr>
          <p:cNvPr id="614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9384" y="627786"/>
            <a:ext cx="8811491" cy="60327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S everywhere.JPG"/>
          <p:cNvPicPr>
            <a:picLocks noGrp="1" noChangeAspect="1"/>
          </p:cNvPicPr>
          <p:nvPr>
            <p:ph idx="1"/>
          </p:nvPr>
        </p:nvPicPr>
        <p:blipFill>
          <a:blip r:embed="rId2" cstate="print"/>
          <a:stretch>
            <a:fillRect/>
          </a:stretch>
        </p:blipFill>
        <p:spPr>
          <a:xfrm>
            <a:off x="538195" y="127001"/>
            <a:ext cx="8385672" cy="5969000"/>
          </a:xfrm>
        </p:spPr>
      </p:pic>
      <p:sp>
        <p:nvSpPr>
          <p:cNvPr id="4" name="Slide Number Placeholder 3"/>
          <p:cNvSpPr>
            <a:spLocks noGrp="1"/>
          </p:cNvSpPr>
          <p:nvPr>
            <p:ph type="sldNum" sz="quarter" idx="11"/>
          </p:nvPr>
        </p:nvSpPr>
        <p:spPr/>
        <p:txBody>
          <a:bodyPr/>
          <a:lstStyle/>
          <a:p>
            <a:fld id="{D7B87D4F-00A0-43DE-A62A-4E5C56499FA8}" type="slidenum">
              <a:rPr lang="en-US" altLang="zh-CN" smtClean="0"/>
              <a:pPr/>
              <a:t>1</a:t>
            </a:fld>
            <a:endParaRPr lang="en-US" altLang="zh-CN"/>
          </a:p>
        </p:txBody>
      </p:sp>
      <p:sp>
        <p:nvSpPr>
          <p:cNvPr id="6" name="TextBox 5"/>
          <p:cNvSpPr txBox="1"/>
          <p:nvPr/>
        </p:nvSpPr>
        <p:spPr>
          <a:xfrm>
            <a:off x="1106424" y="6236208"/>
            <a:ext cx="7406640" cy="276999"/>
          </a:xfrm>
          <a:prstGeom prst="rect">
            <a:avLst/>
          </a:prstGeom>
          <a:noFill/>
        </p:spPr>
        <p:txBody>
          <a:bodyPr wrap="square" rtlCol="0">
            <a:spAutoFit/>
          </a:bodyPr>
          <a:lstStyle/>
          <a:p>
            <a:pPr algn="ctr"/>
            <a:r>
              <a:rPr lang="en-US" sz="1200" dirty="0" smtClean="0">
                <a:hlinkClick r:id="rId3"/>
              </a:rPr>
              <a:t>https://www.youtube.com/watch?v=lYpaKx71wq4&amp;feature=youtu.be</a:t>
            </a:r>
            <a:endParaRPr lang="en-US" sz="1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235450" y="817913"/>
            <a:ext cx="679252" cy="0"/>
          </a:xfrm>
          <a:prstGeom prst="line">
            <a:avLst/>
          </a:prstGeom>
          <a:ln w="76200" cmpd="sng">
            <a:solidFill>
              <a:srgbClr val="FF8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98650" y="283653"/>
            <a:ext cx="5346700" cy="374461"/>
          </a:xfrm>
          <a:prstGeom prst="rect">
            <a:avLst/>
          </a:prstGeom>
          <a:noFill/>
        </p:spPr>
        <p:txBody>
          <a:bodyPr wrap="square" rtlCol="0">
            <a:spAutoFit/>
          </a:bodyPr>
          <a:lstStyle/>
          <a:p>
            <a:pPr algn="ctr">
              <a:lnSpc>
                <a:spcPct val="90000"/>
              </a:lnSpc>
            </a:pPr>
            <a:r>
              <a:rPr lang="en-US" sz="2000" dirty="0" smtClean="0">
                <a:solidFill>
                  <a:srgbClr val="444444"/>
                </a:solidFill>
                <a:latin typeface="Arial Black"/>
                <a:cs typeface="Arial Black"/>
              </a:rPr>
              <a:t>WEB OF SCIENCE</a:t>
            </a:r>
            <a:endParaRPr lang="en-US" sz="2000" dirty="0">
              <a:solidFill>
                <a:srgbClr val="444444"/>
              </a:solidFill>
              <a:latin typeface="Arial Black"/>
              <a:cs typeface="Arial Black"/>
            </a:endParaRPr>
          </a:p>
        </p:txBody>
      </p:sp>
      <p:sp>
        <p:nvSpPr>
          <p:cNvPr id="13" name="Slide Number Placeholder 1"/>
          <p:cNvSpPr>
            <a:spLocks noGrp="1"/>
          </p:cNvSpPr>
          <p:nvPr>
            <p:ph type="sldNum" sz="quarter" idx="11"/>
          </p:nvPr>
        </p:nvSpPr>
        <p:spPr>
          <a:xfrm>
            <a:off x="8463939" y="6376629"/>
            <a:ext cx="680065" cy="481371"/>
          </a:xfrm>
          <a:ln/>
        </p:spPr>
        <p:txBody>
          <a:bodyPr/>
          <a:lstStyle/>
          <a:p>
            <a:fld id="{FA7081D8-B099-416F-9582-802BDA6BDEA2}" type="slidenum">
              <a:rPr lang="en-US" sz="900">
                <a:solidFill>
                  <a:srgbClr val="444444"/>
                </a:solidFill>
                <a:latin typeface="+mj-lt"/>
              </a:rPr>
              <a:pPr/>
              <a:t>19</a:t>
            </a:fld>
            <a:endParaRPr lang="en-US" sz="900" dirty="0">
              <a:solidFill>
                <a:srgbClr val="444444"/>
              </a:solidFill>
              <a:latin typeface="+mj-lt"/>
            </a:endParaRPr>
          </a:p>
        </p:txBody>
      </p:sp>
      <p:pic>
        <p:nvPicPr>
          <p:cNvPr id="2050" name="Picture 2" descr="C:\Users\u6028426\Desktop\Web+of+Science+pic.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852"/>
          <a:stretch/>
        </p:blipFill>
        <p:spPr bwMode="auto">
          <a:xfrm>
            <a:off x="238126" y="803345"/>
            <a:ext cx="4918993" cy="5497846"/>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ound Same Side Corner Rectangle 13"/>
          <p:cNvSpPr/>
          <p:nvPr/>
        </p:nvSpPr>
        <p:spPr>
          <a:xfrm rot="16200000">
            <a:off x="6344199" y="1550576"/>
            <a:ext cx="549275" cy="2322023"/>
          </a:xfrm>
          <a:prstGeom prst="round2SameRect">
            <a:avLst>
              <a:gd name="adj1" fmla="val 16667"/>
              <a:gd name="adj2" fmla="val 2703"/>
            </a:avLst>
          </a:prstGeom>
          <a:gradFill>
            <a:gsLst>
              <a:gs pos="0">
                <a:srgbClr val="FF8000"/>
              </a:gs>
              <a:gs pos="100000">
                <a:srgbClr val="FF8000">
                  <a:lumMod val="75000"/>
                </a:srgbClr>
              </a:gs>
            </a:gsLst>
            <a:lin ang="5400000" scaled="0"/>
          </a:gradFill>
          <a:ln w="12700" cap="flat" cmpd="sng" algn="ctr">
            <a:solidFill>
              <a:srgbClr val="FFFFFF"/>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marL="0" marR="0" lvl="0" indent="0" algn="ctr" defTabSz="914400" eaLnBrk="0" fontAlgn="base" latinLnBrk="0" hangingPunct="0">
              <a:lnSpc>
                <a:spcPct val="100000"/>
              </a:lnSpc>
              <a:spcBef>
                <a:spcPct val="0"/>
              </a:spcBef>
              <a:spcAft>
                <a:spcPct val="0"/>
              </a:spcAft>
              <a:buClr>
                <a:srgbClr val="FFC0AA">
                  <a:lumMod val="50000"/>
                </a:srgbClr>
              </a:buClr>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7,000 </a:t>
            </a:r>
            <a:b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b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instituciones</a:t>
            </a:r>
            <a:endParaRPr kumimoji="0" lang="en-US" sz="1400" b="1" i="0" u="none" strike="noStrike" kern="0" cap="none" spc="0" normalizeH="0" baseline="0" noProof="0" dirty="0" smtClean="0">
              <a:ln>
                <a:noFill/>
              </a:ln>
              <a:solidFill>
                <a:srgbClr val="FFFFFF"/>
              </a:solidFill>
              <a:effectLst/>
              <a:uLnTx/>
              <a:uFillTx/>
              <a:latin typeface="Arial"/>
              <a:ea typeface="ＭＳ Ｐゴシック" charset="-128"/>
            </a:endParaRPr>
          </a:p>
        </p:txBody>
      </p:sp>
      <p:sp>
        <p:nvSpPr>
          <p:cNvPr id="15" name="Round Same Side Corner Rectangle 14"/>
          <p:cNvSpPr/>
          <p:nvPr/>
        </p:nvSpPr>
        <p:spPr>
          <a:xfrm rot="16200000">
            <a:off x="6344199" y="728251"/>
            <a:ext cx="549275" cy="2322023"/>
          </a:xfrm>
          <a:prstGeom prst="round2SameRect">
            <a:avLst>
              <a:gd name="adj1" fmla="val 16667"/>
              <a:gd name="adj2" fmla="val 2703"/>
            </a:avLst>
          </a:prstGeom>
          <a:gradFill>
            <a:gsLst>
              <a:gs pos="0">
                <a:srgbClr val="FF8000"/>
              </a:gs>
              <a:gs pos="100000">
                <a:srgbClr val="FF8000">
                  <a:lumMod val="75000"/>
                </a:srgbClr>
              </a:gs>
            </a:gsLst>
            <a:lin ang="5400000" scaled="0"/>
          </a:gradFill>
          <a:ln w="12700" cap="flat" cmpd="sng" algn="ctr">
            <a:solidFill>
              <a:srgbClr val="FFFFFF"/>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marL="0" marR="0" lvl="0" indent="0" algn="ctr" defTabSz="914400" eaLnBrk="0" fontAlgn="base" latinLnBrk="0" hangingPunct="0">
              <a:lnSpc>
                <a:spcPct val="100000"/>
              </a:lnSpc>
              <a:spcBef>
                <a:spcPct val="0"/>
              </a:spcBef>
              <a:spcAft>
                <a:spcPct val="0"/>
              </a:spcAft>
              <a:buClr>
                <a:srgbClr val="FFC0AA">
                  <a:lumMod val="50000"/>
                </a:srgbClr>
              </a:buClr>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100 </a:t>
            </a:r>
            <a:b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b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países</a:t>
            </a:r>
            <a:endParaRPr kumimoji="0" lang="en-US" sz="14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16" name="Round Same Side Corner Rectangle 15"/>
          <p:cNvSpPr/>
          <p:nvPr/>
        </p:nvSpPr>
        <p:spPr>
          <a:xfrm rot="16200000">
            <a:off x="6344991" y="3373880"/>
            <a:ext cx="547688" cy="2322020"/>
          </a:xfrm>
          <a:prstGeom prst="round2SameRect">
            <a:avLst>
              <a:gd name="adj1" fmla="val 16667"/>
              <a:gd name="adj2" fmla="val 2703"/>
            </a:avLst>
          </a:prstGeom>
          <a:gradFill>
            <a:gsLst>
              <a:gs pos="0">
                <a:srgbClr val="FF8000"/>
              </a:gs>
              <a:gs pos="100000">
                <a:srgbClr val="FF8000">
                  <a:lumMod val="75000"/>
                </a:srgbClr>
              </a:gs>
            </a:gsLst>
            <a:lin ang="5400000" scaled="0"/>
          </a:gradFill>
          <a:ln w="12700" cap="flat" cmpd="sng" algn="ctr">
            <a:solidFill>
              <a:srgbClr val="FFFFFF"/>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marL="0" marR="0" lvl="0" indent="0" algn="ctr" defTabSz="914400" eaLnBrk="0" fontAlgn="base" latinLnBrk="0" hangingPunct="0">
              <a:lnSpc>
                <a:spcPct val="100000"/>
              </a:lnSpc>
              <a:spcBef>
                <a:spcPct val="0"/>
              </a:spcBef>
              <a:spcAft>
                <a:spcPct val="0"/>
              </a:spcAft>
              <a:buClr>
                <a:srgbClr val="FFC0AA">
                  <a:lumMod val="50000"/>
                </a:srgbClr>
              </a:buClr>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54 </a:t>
            </a: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millones</a:t>
            </a: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 de</a:t>
            </a:r>
            <a:b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b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registros</a:t>
            </a:r>
            <a:endParaRPr kumimoji="0" lang="en-US" sz="14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17" name="Round Same Side Corner Rectangle 16"/>
          <p:cNvSpPr/>
          <p:nvPr/>
        </p:nvSpPr>
        <p:spPr>
          <a:xfrm rot="16200000">
            <a:off x="6344202" y="2501820"/>
            <a:ext cx="549275" cy="2322019"/>
          </a:xfrm>
          <a:prstGeom prst="round2SameRect">
            <a:avLst>
              <a:gd name="adj1" fmla="val 16667"/>
              <a:gd name="adj2" fmla="val 2703"/>
            </a:avLst>
          </a:prstGeom>
          <a:gradFill>
            <a:gsLst>
              <a:gs pos="0">
                <a:srgbClr val="FF8000"/>
              </a:gs>
              <a:gs pos="100000">
                <a:srgbClr val="FF8000">
                  <a:lumMod val="75000"/>
                </a:srgbClr>
              </a:gs>
            </a:gsLst>
            <a:lin ang="5400000" scaled="0"/>
          </a:gradFill>
          <a:ln w="12700" cap="flat" cmpd="sng" algn="ctr">
            <a:solidFill>
              <a:srgbClr val="FFFFFF"/>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marL="0" marR="0" lvl="0" indent="0" algn="ctr" defTabSz="914400" eaLnBrk="0" fontAlgn="base" latinLnBrk="0" hangingPunct="0">
              <a:lnSpc>
                <a:spcPct val="100000"/>
              </a:lnSpc>
              <a:spcBef>
                <a:spcPct val="0"/>
              </a:spcBef>
              <a:spcAft>
                <a:spcPct val="0"/>
              </a:spcAft>
              <a:buClr>
                <a:srgbClr val="FFC0AA">
                  <a:lumMod val="50000"/>
                </a:srgbClr>
              </a:buClr>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18,700+</a:t>
            </a:r>
            <a:b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b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 </a:t>
            </a: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revistas</a:t>
            </a:r>
            <a:endParaRPr kumimoji="0" lang="en-US" sz="14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18" name="Round Same Side Corner Rectangle 17"/>
          <p:cNvSpPr/>
          <p:nvPr/>
        </p:nvSpPr>
        <p:spPr>
          <a:xfrm rot="16200000">
            <a:off x="6291762" y="4230326"/>
            <a:ext cx="654153" cy="2322017"/>
          </a:xfrm>
          <a:prstGeom prst="round2SameRect">
            <a:avLst>
              <a:gd name="adj1" fmla="val 16667"/>
              <a:gd name="adj2" fmla="val 2703"/>
            </a:avLst>
          </a:prstGeom>
          <a:gradFill>
            <a:gsLst>
              <a:gs pos="0">
                <a:srgbClr val="FF8000"/>
              </a:gs>
              <a:gs pos="100000">
                <a:srgbClr val="FF8000">
                  <a:lumMod val="75000"/>
                </a:srgbClr>
              </a:gs>
            </a:gsLst>
            <a:lin ang="5400000" scaled="0"/>
          </a:gradFill>
          <a:ln w="12700" cap="flat" cmpd="sng" algn="ctr">
            <a:solidFill>
              <a:srgbClr val="FFFFFF"/>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marL="0" marR="0" lvl="0" indent="0" algn="ctr" defTabSz="914400" eaLnBrk="0" fontAlgn="base" latinLnBrk="0" hangingPunct="0">
              <a:lnSpc>
                <a:spcPct val="100000"/>
              </a:lnSpc>
              <a:spcBef>
                <a:spcPct val="0"/>
              </a:spcBef>
              <a:spcAft>
                <a:spcPct val="0"/>
              </a:spcAft>
              <a:buClr>
                <a:srgbClr val="FFC0AA">
                  <a:lumMod val="50000"/>
                </a:srgbClr>
              </a:buClr>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1 </a:t>
            </a: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billón</a:t>
            </a: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 </a:t>
            </a:r>
            <a:b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br>
            <a:r>
              <a:rPr lang="en-US" sz="1400" b="1" kern="0" dirty="0" smtClean="0">
                <a:solidFill>
                  <a:srgbClr val="FFFFFF"/>
                </a:solidFill>
                <a:latin typeface="Arial"/>
                <a:ea typeface="ＭＳ Ｐゴシック" charset="-128"/>
              </a:rPr>
              <a:t>de </a:t>
            </a:r>
            <a:r>
              <a:rPr lang="en-US" sz="1400" b="1" kern="0" dirty="0" err="1" smtClean="0">
                <a:solidFill>
                  <a:srgbClr val="FFFFFF"/>
                </a:solidFill>
                <a:latin typeface="Arial"/>
                <a:ea typeface="ＭＳ Ｐゴシック" charset="-128"/>
              </a:rPr>
              <a:t>referencias</a:t>
            </a:r>
            <a:r>
              <a:rPr lang="en-US" sz="1400" b="1" kern="0" dirty="0" smtClean="0">
                <a:solidFill>
                  <a:srgbClr val="FFFFFF"/>
                </a:solidFill>
                <a:latin typeface="Arial"/>
                <a:ea typeface="ＭＳ Ｐゴシック" charset="-128"/>
              </a:rPr>
              <a:t> </a:t>
            </a:r>
            <a:r>
              <a:rPr lang="en-US" sz="1400" b="1" kern="0" dirty="0" err="1" smtClean="0">
                <a:solidFill>
                  <a:srgbClr val="FFFFFF"/>
                </a:solidFill>
                <a:latin typeface="Arial"/>
                <a:ea typeface="ＭＳ Ｐゴシック" charset="-128"/>
              </a:rPr>
              <a:t>citadas</a:t>
            </a:r>
            <a:endParaRPr kumimoji="0" lang="en-US" sz="1400" b="1" i="0" u="none" strike="noStrike" kern="0" cap="none" spc="0" normalizeH="0" baseline="0" noProof="0" dirty="0">
              <a:ln>
                <a:noFill/>
              </a:ln>
              <a:solidFill>
                <a:srgbClr val="FFFFFF"/>
              </a:solidFill>
              <a:effectLst/>
              <a:uLnTx/>
              <a:uFillTx/>
              <a:latin typeface="Arial"/>
              <a:ea typeface="ＭＳ Ｐゴシック" charset="-128"/>
            </a:endParaRPr>
          </a:p>
        </p:txBody>
      </p:sp>
    </p:spTree>
    <p:extLst>
      <p:ext uri="{BB962C8B-B14F-4D97-AF65-F5344CB8AC3E}">
        <p14:creationId xmlns="" xmlns:p14="http://schemas.microsoft.com/office/powerpoint/2010/main" val="17709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495" y="6190359"/>
            <a:ext cx="1835999" cy="643546"/>
          </a:xfrm>
          <a:prstGeom prst="rect">
            <a:avLst/>
          </a:prstGeom>
        </p:spPr>
      </p:pic>
      <p:cxnSp>
        <p:nvCxnSpPr>
          <p:cNvPr id="9" name="Straight Connector 8"/>
          <p:cNvCxnSpPr/>
          <p:nvPr/>
        </p:nvCxnSpPr>
        <p:spPr>
          <a:xfrm>
            <a:off x="4235450" y="817913"/>
            <a:ext cx="679252" cy="0"/>
          </a:xfrm>
          <a:prstGeom prst="line">
            <a:avLst/>
          </a:prstGeom>
          <a:ln w="76200" cmpd="sng">
            <a:solidFill>
              <a:srgbClr val="FF8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46504" y="356805"/>
            <a:ext cx="6547104" cy="369332"/>
          </a:xfrm>
          <a:prstGeom prst="rect">
            <a:avLst/>
          </a:prstGeom>
          <a:noFill/>
        </p:spPr>
        <p:txBody>
          <a:bodyPr wrap="square" rtlCol="0">
            <a:spAutoFit/>
          </a:bodyPr>
          <a:lstStyle/>
          <a:p>
            <a:pPr algn="ctr">
              <a:lnSpc>
                <a:spcPct val="90000"/>
              </a:lnSpc>
            </a:pPr>
            <a:r>
              <a:rPr lang="en-US" sz="2000" dirty="0" smtClean="0">
                <a:solidFill>
                  <a:srgbClr val="444444"/>
                </a:solidFill>
                <a:latin typeface="Arial Black"/>
                <a:cs typeface="Arial Black"/>
              </a:rPr>
              <a:t>WEB OF SCIENCE </a:t>
            </a:r>
            <a:r>
              <a:rPr lang="en-US" sz="2000" dirty="0" smtClean="0">
                <a:solidFill>
                  <a:srgbClr val="FF0000"/>
                </a:solidFill>
                <a:latin typeface="Arial Black"/>
                <a:cs typeface="Arial Black"/>
              </a:rPr>
              <a:t>COLECCIÓN PRINCIPAL</a:t>
            </a:r>
            <a:endParaRPr lang="en-US" sz="2000" dirty="0">
              <a:solidFill>
                <a:srgbClr val="FF0000"/>
              </a:solidFill>
              <a:latin typeface="Arial Black"/>
              <a:cs typeface="Arial Black"/>
            </a:endParaRPr>
          </a:p>
        </p:txBody>
      </p:sp>
      <p:sp>
        <p:nvSpPr>
          <p:cNvPr id="13" name="Slide Number Placeholder 1"/>
          <p:cNvSpPr>
            <a:spLocks noGrp="1"/>
          </p:cNvSpPr>
          <p:nvPr>
            <p:ph type="sldNum" sz="quarter" idx="11"/>
          </p:nvPr>
        </p:nvSpPr>
        <p:spPr>
          <a:xfrm>
            <a:off x="8463939" y="6376629"/>
            <a:ext cx="680065" cy="481371"/>
          </a:xfrm>
          <a:ln/>
        </p:spPr>
        <p:txBody>
          <a:bodyPr/>
          <a:lstStyle/>
          <a:p>
            <a:fld id="{FA7081D8-B099-416F-9582-802BDA6BDEA2}" type="slidenum">
              <a:rPr lang="en-US" sz="900">
                <a:solidFill>
                  <a:srgbClr val="444444"/>
                </a:solidFill>
                <a:latin typeface="+mj-lt"/>
              </a:rPr>
              <a:pPr/>
              <a:t>20</a:t>
            </a:fld>
            <a:endParaRPr lang="en-US" sz="900" dirty="0">
              <a:solidFill>
                <a:srgbClr val="444444"/>
              </a:solidFill>
              <a:latin typeface="+mj-lt"/>
            </a:endParaRPr>
          </a:p>
        </p:txBody>
      </p:sp>
      <p:sp>
        <p:nvSpPr>
          <p:cNvPr id="14" name="Round Same Side Corner Rectangle 13"/>
          <p:cNvSpPr/>
          <p:nvPr/>
        </p:nvSpPr>
        <p:spPr>
          <a:xfrm rot="16200000">
            <a:off x="6344199" y="1550576"/>
            <a:ext cx="549275" cy="2322023"/>
          </a:xfrm>
          <a:prstGeom prst="round2SameRect">
            <a:avLst>
              <a:gd name="adj1" fmla="val 16667"/>
              <a:gd name="adj2" fmla="val 2703"/>
            </a:avLst>
          </a:prstGeom>
          <a:gradFill>
            <a:gsLst>
              <a:gs pos="0">
                <a:srgbClr val="FF8000"/>
              </a:gs>
              <a:gs pos="100000">
                <a:srgbClr val="FF8000">
                  <a:lumMod val="75000"/>
                </a:srgbClr>
              </a:gs>
            </a:gsLst>
            <a:lin ang="5400000" scaled="0"/>
          </a:gradFill>
          <a:ln w="12700" cap="flat" cmpd="sng" algn="ctr">
            <a:solidFill>
              <a:srgbClr val="FFFFFF"/>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marL="0" marR="0" lvl="0" indent="0" algn="ctr" defTabSz="914400" eaLnBrk="0" fontAlgn="base" latinLnBrk="0" hangingPunct="0">
              <a:lnSpc>
                <a:spcPct val="100000"/>
              </a:lnSpc>
              <a:spcBef>
                <a:spcPct val="0"/>
              </a:spcBef>
              <a:spcAft>
                <a:spcPct val="0"/>
              </a:spcAft>
              <a:buClr>
                <a:srgbClr val="FFC0AA">
                  <a:lumMod val="50000"/>
                </a:srgbClr>
              </a:buClr>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12,000</a:t>
            </a:r>
            <a:b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br>
            <a:r>
              <a:rPr lang="en-US" sz="1400" b="1" kern="0" dirty="0" err="1" smtClean="0">
                <a:solidFill>
                  <a:srgbClr val="FFFFFF"/>
                </a:solidFill>
                <a:latin typeface="Arial"/>
                <a:ea typeface="ＭＳ Ｐゴシック" charset="-128"/>
              </a:rPr>
              <a:t>actas</a:t>
            </a:r>
            <a:endParaRPr kumimoji="0" lang="en-US" sz="1400" b="1" i="0" u="none" strike="noStrike" kern="0" cap="none" spc="0" normalizeH="0" baseline="0" noProof="0" dirty="0" smtClean="0">
              <a:ln>
                <a:noFill/>
              </a:ln>
              <a:solidFill>
                <a:srgbClr val="FFFFFF"/>
              </a:solidFill>
              <a:effectLst/>
              <a:uLnTx/>
              <a:uFillTx/>
              <a:latin typeface="Arial"/>
              <a:ea typeface="ＭＳ Ｐゴシック" charset="-128"/>
            </a:endParaRPr>
          </a:p>
        </p:txBody>
      </p:sp>
      <p:sp>
        <p:nvSpPr>
          <p:cNvPr id="15" name="Round Same Side Corner Rectangle 14"/>
          <p:cNvSpPr/>
          <p:nvPr/>
        </p:nvSpPr>
        <p:spPr>
          <a:xfrm rot="16200000">
            <a:off x="6344199" y="728251"/>
            <a:ext cx="549275" cy="2322023"/>
          </a:xfrm>
          <a:prstGeom prst="round2SameRect">
            <a:avLst>
              <a:gd name="adj1" fmla="val 16667"/>
              <a:gd name="adj2" fmla="val 2703"/>
            </a:avLst>
          </a:prstGeom>
          <a:gradFill>
            <a:gsLst>
              <a:gs pos="0">
                <a:srgbClr val="FF8000"/>
              </a:gs>
              <a:gs pos="100000">
                <a:srgbClr val="FF8000">
                  <a:lumMod val="75000"/>
                </a:srgbClr>
              </a:gs>
            </a:gsLst>
            <a:lin ang="5400000" scaled="0"/>
          </a:gradFill>
          <a:ln w="12700" cap="flat" cmpd="sng" algn="ctr">
            <a:solidFill>
              <a:srgbClr val="FFFFFF"/>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marL="0" marR="0" lvl="0" indent="0" algn="ctr" defTabSz="914400" eaLnBrk="0" fontAlgn="base" latinLnBrk="0" hangingPunct="0">
              <a:lnSpc>
                <a:spcPct val="100000"/>
              </a:lnSpc>
              <a:spcBef>
                <a:spcPct val="0"/>
              </a:spcBef>
              <a:spcAft>
                <a:spcPct val="0"/>
              </a:spcAft>
              <a:buClr>
                <a:srgbClr val="FFC0AA">
                  <a:lumMod val="50000"/>
                </a:srgbClr>
              </a:buClr>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13,000 </a:t>
            </a:r>
            <a:b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b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revistas</a:t>
            </a:r>
            <a:endParaRPr kumimoji="0" lang="en-US" sz="14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16" name="Round Same Side Corner Rectangle 15"/>
          <p:cNvSpPr/>
          <p:nvPr/>
        </p:nvSpPr>
        <p:spPr>
          <a:xfrm rot="16200000">
            <a:off x="6344991" y="3373880"/>
            <a:ext cx="547688" cy="2322020"/>
          </a:xfrm>
          <a:prstGeom prst="round2SameRect">
            <a:avLst>
              <a:gd name="adj1" fmla="val 16667"/>
              <a:gd name="adj2" fmla="val 2703"/>
            </a:avLst>
          </a:prstGeom>
          <a:gradFill>
            <a:gsLst>
              <a:gs pos="0">
                <a:srgbClr val="FF8000"/>
              </a:gs>
              <a:gs pos="100000">
                <a:srgbClr val="FF8000">
                  <a:lumMod val="75000"/>
                </a:srgbClr>
              </a:gs>
            </a:gsLst>
            <a:lin ang="5400000" scaled="0"/>
          </a:gradFill>
          <a:ln w="12700" cap="flat" cmpd="sng" algn="ctr">
            <a:solidFill>
              <a:srgbClr val="FFFFFF"/>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marL="0" marR="0" lvl="0" indent="0" algn="ctr" defTabSz="914400" eaLnBrk="0" fontAlgn="base" latinLnBrk="0" hangingPunct="0">
              <a:lnSpc>
                <a:spcPct val="100000"/>
              </a:lnSpc>
              <a:spcBef>
                <a:spcPct val="0"/>
              </a:spcBef>
              <a:spcAft>
                <a:spcPct val="0"/>
              </a:spcAft>
              <a:buClr>
                <a:srgbClr val="FFC0AA">
                  <a:lumMod val="50000"/>
                </a:srgbClr>
              </a:buClr>
              <a:buSzTx/>
              <a:buFontTx/>
              <a:buNone/>
              <a:tabLst/>
              <a:defRPr/>
            </a:pPr>
            <a:r>
              <a:rPr lang="en-US" sz="1400" b="1" kern="0" dirty="0">
                <a:solidFill>
                  <a:srgbClr val="FFFFFF"/>
                </a:solidFill>
                <a:latin typeface="Arial"/>
                <a:ea typeface="ＭＳ Ｐゴシック" charset="-128"/>
              </a:rPr>
              <a:t>8</a:t>
            </a: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 </a:t>
            </a: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millones</a:t>
            </a: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 de</a:t>
            </a:r>
            <a:b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b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registros</a:t>
            </a:r>
            <a:endParaRPr kumimoji="0" lang="en-US" sz="14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17" name="Round Same Side Corner Rectangle 16"/>
          <p:cNvSpPr/>
          <p:nvPr/>
        </p:nvSpPr>
        <p:spPr>
          <a:xfrm rot="16200000">
            <a:off x="6344202" y="2501820"/>
            <a:ext cx="549275" cy="2322019"/>
          </a:xfrm>
          <a:prstGeom prst="round2SameRect">
            <a:avLst>
              <a:gd name="adj1" fmla="val 16667"/>
              <a:gd name="adj2" fmla="val 2703"/>
            </a:avLst>
          </a:prstGeom>
          <a:gradFill>
            <a:gsLst>
              <a:gs pos="0">
                <a:srgbClr val="FF8000"/>
              </a:gs>
              <a:gs pos="100000">
                <a:srgbClr val="FF8000">
                  <a:lumMod val="75000"/>
                </a:srgbClr>
              </a:gs>
            </a:gsLst>
            <a:lin ang="5400000" scaled="0"/>
          </a:gradFill>
          <a:ln w="12700" cap="flat" cmpd="sng" algn="ctr">
            <a:solidFill>
              <a:srgbClr val="FFFFFF"/>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marL="0" marR="0" lvl="0" indent="0" algn="ctr" defTabSz="914400" eaLnBrk="0" fontAlgn="base" latinLnBrk="0" hangingPunct="0">
              <a:lnSpc>
                <a:spcPct val="100000"/>
              </a:lnSpc>
              <a:spcBef>
                <a:spcPct val="0"/>
              </a:spcBef>
              <a:spcAft>
                <a:spcPct val="0"/>
              </a:spcAft>
              <a:buClr>
                <a:srgbClr val="FFC0AA">
                  <a:lumMod val="50000"/>
                </a:srgbClr>
              </a:buClr>
              <a:buSzTx/>
              <a:buFontTx/>
              <a:buNone/>
              <a:tabLst/>
              <a:defRPr/>
            </a:pPr>
            <a:r>
              <a:rPr lang="en-US" sz="1400" b="1" kern="0" dirty="0" smtClean="0">
                <a:solidFill>
                  <a:srgbClr val="FFFFFF"/>
                </a:solidFill>
                <a:latin typeface="Arial"/>
                <a:ea typeface="ＭＳ Ｐゴシック" charset="-128"/>
              </a:rPr>
              <a:t>66</a:t>
            </a: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,000</a:t>
            </a:r>
            <a:b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b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 </a:t>
            </a: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libros</a:t>
            </a:r>
            <a:endParaRPr kumimoji="0" lang="en-US" sz="14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18" name="Round Same Side Corner Rectangle 17"/>
          <p:cNvSpPr/>
          <p:nvPr/>
        </p:nvSpPr>
        <p:spPr>
          <a:xfrm rot="16200000">
            <a:off x="6247748" y="4274340"/>
            <a:ext cx="742181" cy="2322017"/>
          </a:xfrm>
          <a:prstGeom prst="round2SameRect">
            <a:avLst>
              <a:gd name="adj1" fmla="val 16667"/>
              <a:gd name="adj2" fmla="val 2703"/>
            </a:avLst>
          </a:prstGeom>
          <a:gradFill>
            <a:gsLst>
              <a:gs pos="0">
                <a:srgbClr val="FF8000"/>
              </a:gs>
              <a:gs pos="100000">
                <a:srgbClr val="FF8000">
                  <a:lumMod val="75000"/>
                </a:srgbClr>
              </a:gs>
            </a:gsLst>
            <a:lin ang="5400000" scaled="0"/>
          </a:gradFill>
          <a:ln w="12700" cap="flat" cmpd="sng" algn="ctr">
            <a:solidFill>
              <a:srgbClr val="FFFFFF"/>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marL="0" marR="0" lvl="0" indent="0" algn="ctr" defTabSz="914400" eaLnBrk="0" fontAlgn="base" latinLnBrk="0" hangingPunct="0">
              <a:lnSpc>
                <a:spcPct val="100000"/>
              </a:lnSpc>
              <a:spcBef>
                <a:spcPct val="0"/>
              </a:spcBef>
              <a:spcAft>
                <a:spcPct val="0"/>
              </a:spcAft>
              <a:buClr>
                <a:srgbClr val="FFC0AA">
                  <a:lumMod val="50000"/>
                </a:srgbClr>
              </a:buClr>
              <a:buSzTx/>
              <a:buFontTx/>
              <a:buNone/>
              <a:tabLst/>
              <a:defRPr/>
            </a:pP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Desarrollo</a:t>
            </a: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 de </a:t>
            </a: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ediciones</a:t>
            </a: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 del </a:t>
            </a: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más</a:t>
            </a:r>
            <a:r>
              <a:rPr kumimoji="0" lang="en-US" sz="1400" b="1" i="0" u="none" strike="noStrike" kern="0" cap="none" spc="0" normalizeH="0" baseline="0" noProof="0" dirty="0" smtClean="0">
                <a:ln>
                  <a:noFill/>
                </a:ln>
                <a:solidFill>
                  <a:srgbClr val="FFFFFF"/>
                </a:solidFill>
                <a:effectLst/>
                <a:uLnTx/>
                <a:uFillTx/>
                <a:latin typeface="Arial"/>
                <a:ea typeface="ＭＳ Ｐゴシック" charset="-128"/>
              </a:rPr>
              <a:t> alto </a:t>
            </a:r>
            <a:r>
              <a:rPr kumimoji="0" lang="en-US" sz="1400" b="1" i="0" u="none" strike="noStrike" kern="0" cap="none" spc="0" normalizeH="0" baseline="0" noProof="0" dirty="0" err="1" smtClean="0">
                <a:ln>
                  <a:noFill/>
                </a:ln>
                <a:solidFill>
                  <a:srgbClr val="FFFFFF"/>
                </a:solidFill>
                <a:effectLst/>
                <a:uLnTx/>
                <a:uFillTx/>
                <a:latin typeface="Arial"/>
                <a:ea typeface="ＭＳ Ｐゴシック" charset="-128"/>
              </a:rPr>
              <a:t>nivel</a:t>
            </a:r>
            <a:endParaRPr kumimoji="0" lang="en-US" sz="1400" b="1" i="0" u="none" strike="noStrike" kern="0" cap="none" spc="0" normalizeH="0" baseline="0" noProof="0" dirty="0">
              <a:ln>
                <a:noFill/>
              </a:ln>
              <a:solidFill>
                <a:srgbClr val="FFFFFF"/>
              </a:solidFill>
              <a:effectLst/>
              <a:uLnTx/>
              <a:uFillTx/>
              <a:latin typeface="Arial"/>
              <a:ea typeface="ＭＳ Ｐゴシック" charset="-128"/>
            </a:endParaRPr>
          </a:p>
        </p:txBody>
      </p:sp>
      <p:pic>
        <p:nvPicPr>
          <p:cNvPr id="12" name="Picture 3" descr="C:\Users\u6028426\Desktop\CORE.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8965" y="1104302"/>
            <a:ext cx="3440113" cy="34305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175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6" y="310896"/>
            <a:ext cx="7369175" cy="1032129"/>
          </a:xfrm>
        </p:spPr>
        <p:txBody>
          <a:bodyPr/>
          <a:lstStyle/>
          <a:p>
            <a:pPr algn="ctr"/>
            <a:r>
              <a:rPr lang="en-US" sz="3200" dirty="0" smtClean="0"/>
              <a:t>LA NECESIDAD DE HACER UNA SELECCIÓN DE LAS REVISTAS</a:t>
            </a:r>
            <a:endParaRPr lang="en-US" sz="3200" dirty="0"/>
          </a:p>
        </p:txBody>
      </p:sp>
      <p:sp>
        <p:nvSpPr>
          <p:cNvPr id="3" name="Slide Number Placeholder 2"/>
          <p:cNvSpPr>
            <a:spLocks noGrp="1"/>
          </p:cNvSpPr>
          <p:nvPr>
            <p:ph type="sldNum" sz="quarter" idx="11"/>
          </p:nvPr>
        </p:nvSpPr>
        <p:spPr/>
        <p:txBody>
          <a:bodyPr/>
          <a:lstStyle/>
          <a:p>
            <a:pPr>
              <a:defRPr/>
            </a:pPr>
            <a:fld id="{649F7AAD-D659-4CA5-99E7-267829968690}" type="slidenum">
              <a:rPr lang="en-US" smtClean="0">
                <a:solidFill>
                  <a:srgbClr val="4B4B4B"/>
                </a:solidFill>
              </a:rPr>
              <a:pPr>
                <a:defRPr/>
              </a:pPr>
              <a:t>21</a:t>
            </a:fld>
            <a:endParaRPr lang="en-US">
              <a:solidFill>
                <a:srgbClr val="4B4B4B"/>
              </a:solidFill>
            </a:endParaRPr>
          </a:p>
        </p:txBody>
      </p:sp>
      <p:sp>
        <p:nvSpPr>
          <p:cNvPr id="4" name="Rectangle 3"/>
          <p:cNvSpPr/>
          <p:nvPr/>
        </p:nvSpPr>
        <p:spPr>
          <a:xfrm>
            <a:off x="3135087" y="2142644"/>
            <a:ext cx="5675087" cy="1569660"/>
          </a:xfrm>
          <a:prstGeom prst="rect">
            <a:avLst/>
          </a:prstGeom>
        </p:spPr>
        <p:txBody>
          <a:bodyPr wrap="square">
            <a:spAutoFit/>
          </a:bodyPr>
          <a:lstStyle/>
          <a:p>
            <a:r>
              <a:rPr lang="en-US" altLang="zh-TW" sz="3200" dirty="0" smtClean="0">
                <a:latin typeface="Knowledge Light" pitchFamily="34" charset="0"/>
                <a:ea typeface="宋体" pitchFamily="2" charset="-122"/>
              </a:rPr>
              <a:t>Son los </a:t>
            </a:r>
            <a:r>
              <a:rPr lang="en-US" altLang="zh-TW" sz="3200" dirty="0" err="1" smtClean="0">
                <a:latin typeface="Knowledge Light" pitchFamily="34" charset="0"/>
                <a:ea typeface="宋体" pitchFamily="2" charset="-122"/>
              </a:rPr>
              <a:t>artículos</a:t>
            </a:r>
            <a:r>
              <a:rPr lang="en-US" altLang="zh-TW" sz="3200" dirty="0" smtClean="0">
                <a:latin typeface="Knowledge Light" pitchFamily="34" charset="0"/>
                <a:ea typeface="宋体" pitchFamily="2" charset="-122"/>
              </a:rPr>
              <a:t> </a:t>
            </a:r>
            <a:r>
              <a:rPr lang="en-US" altLang="zh-TW" sz="3200" dirty="0" err="1" smtClean="0">
                <a:latin typeface="Knowledge Light" pitchFamily="34" charset="0"/>
                <a:ea typeface="宋体" pitchFamily="2" charset="-122"/>
              </a:rPr>
              <a:t>que</a:t>
            </a:r>
            <a:r>
              <a:rPr lang="en-US" altLang="zh-TW" sz="3200" dirty="0" smtClean="0">
                <a:latin typeface="Knowledge Light" pitchFamily="34" charset="0"/>
                <a:ea typeface="宋体" pitchFamily="2" charset="-122"/>
              </a:rPr>
              <a:t> </a:t>
            </a:r>
            <a:r>
              <a:rPr lang="en-US" altLang="zh-TW" sz="3200" dirty="0" err="1" smtClean="0">
                <a:latin typeface="Knowledge Light" pitchFamily="34" charset="0"/>
                <a:ea typeface="宋体" pitchFamily="2" charset="-122"/>
              </a:rPr>
              <a:t>leerá</a:t>
            </a:r>
            <a:r>
              <a:rPr lang="en-US" altLang="zh-TW" sz="3200" dirty="0" smtClean="0">
                <a:latin typeface="Knowledge Light" pitchFamily="34" charset="0"/>
                <a:ea typeface="宋体" pitchFamily="2" charset="-122"/>
              </a:rPr>
              <a:t> un </a:t>
            </a:r>
            <a:r>
              <a:rPr lang="en-US" altLang="zh-TW" sz="3200" dirty="0" err="1" smtClean="0">
                <a:latin typeface="Knowledge Light" pitchFamily="34" charset="0"/>
                <a:ea typeface="宋体" pitchFamily="2" charset="-122"/>
              </a:rPr>
              <a:t>investigador</a:t>
            </a:r>
            <a:r>
              <a:rPr lang="en-US" altLang="zh-TW" sz="3200" dirty="0" smtClean="0">
                <a:latin typeface="Knowledge Light" pitchFamily="34" charset="0"/>
                <a:ea typeface="宋体" pitchFamily="2" charset="-122"/>
              </a:rPr>
              <a:t>, de media, en un </a:t>
            </a:r>
            <a:r>
              <a:rPr lang="en-US" altLang="zh-TW" sz="3200" dirty="0" err="1" smtClean="0">
                <a:latin typeface="Knowledge Light" pitchFamily="34" charset="0"/>
                <a:ea typeface="宋体" pitchFamily="2" charset="-122"/>
              </a:rPr>
              <a:t>año</a:t>
            </a:r>
            <a:r>
              <a:rPr lang="en-US" altLang="zh-TW" sz="3200" dirty="0" smtClean="0">
                <a:latin typeface="Knowledge Light" pitchFamily="34" charset="0"/>
                <a:ea typeface="宋体" pitchFamily="2" charset="-122"/>
              </a:rPr>
              <a:t>.</a:t>
            </a:r>
            <a:endParaRPr lang="en-US" sz="3200" dirty="0"/>
          </a:p>
        </p:txBody>
      </p:sp>
      <p:sp>
        <p:nvSpPr>
          <p:cNvPr id="5" name="Rectangle 4"/>
          <p:cNvSpPr/>
          <p:nvPr/>
        </p:nvSpPr>
        <p:spPr>
          <a:xfrm>
            <a:off x="777352" y="2109599"/>
            <a:ext cx="2310248" cy="1200329"/>
          </a:xfrm>
          <a:prstGeom prst="rect">
            <a:avLst/>
          </a:prstGeom>
        </p:spPr>
        <p:txBody>
          <a:bodyPr wrap="none">
            <a:spAutoFit/>
          </a:bodyPr>
          <a:lstStyle/>
          <a:p>
            <a:r>
              <a:rPr lang="en-US" altLang="zh-TW" sz="7200" dirty="0" smtClean="0">
                <a:solidFill>
                  <a:schemeClr val="tx2"/>
                </a:solidFill>
                <a:latin typeface="Knowledge Bold" pitchFamily="34" charset="0"/>
                <a:ea typeface="宋体" pitchFamily="2" charset="-122"/>
              </a:rPr>
              <a:t>200+</a:t>
            </a:r>
            <a:endParaRPr lang="en-US" sz="7200" dirty="0">
              <a:latin typeface="Knowledge Bold" pitchFamily="34" charset="0"/>
            </a:endParaRPr>
          </a:p>
        </p:txBody>
      </p:sp>
      <p:sp>
        <p:nvSpPr>
          <p:cNvPr id="6" name="Rectangle 5"/>
          <p:cNvSpPr/>
          <p:nvPr/>
        </p:nvSpPr>
        <p:spPr>
          <a:xfrm>
            <a:off x="3127834" y="3877070"/>
            <a:ext cx="5675087" cy="1569660"/>
          </a:xfrm>
          <a:prstGeom prst="rect">
            <a:avLst/>
          </a:prstGeom>
        </p:spPr>
        <p:txBody>
          <a:bodyPr wrap="square">
            <a:spAutoFit/>
          </a:bodyPr>
          <a:lstStyle/>
          <a:p>
            <a:r>
              <a:rPr lang="en-US" altLang="zh-TW" sz="3200" dirty="0" smtClean="0">
                <a:latin typeface="Knowledge Light" pitchFamily="34" charset="0"/>
                <a:ea typeface="宋体" pitchFamily="2" charset="-122"/>
              </a:rPr>
              <a:t>de </a:t>
            </a:r>
            <a:r>
              <a:rPr lang="en-US" altLang="zh-TW" sz="3200" dirty="0" err="1" smtClean="0">
                <a:latin typeface="Knowledge Light" pitchFamily="34" charset="0"/>
                <a:ea typeface="宋体" pitchFamily="2" charset="-122"/>
              </a:rPr>
              <a:t>las</a:t>
            </a:r>
            <a:r>
              <a:rPr lang="en-US" altLang="zh-TW" sz="3200" dirty="0" smtClean="0">
                <a:latin typeface="Knowledge Light" pitchFamily="34" charset="0"/>
                <a:ea typeface="宋体" pitchFamily="2" charset="-122"/>
              </a:rPr>
              <a:t> </a:t>
            </a:r>
            <a:r>
              <a:rPr lang="en-US" altLang="zh-TW" sz="3200" dirty="0" err="1" smtClean="0">
                <a:latin typeface="Knowledge Light" pitchFamily="34" charset="0"/>
                <a:ea typeface="宋体" pitchFamily="2" charset="-122"/>
              </a:rPr>
              <a:t>revistas</a:t>
            </a:r>
            <a:r>
              <a:rPr lang="en-US" altLang="zh-TW" sz="3200" dirty="0" smtClean="0">
                <a:latin typeface="Knowledge Light" pitchFamily="34" charset="0"/>
                <a:ea typeface="宋体" pitchFamily="2" charset="-122"/>
              </a:rPr>
              <a:t>(50,000+) </a:t>
            </a:r>
            <a:r>
              <a:rPr lang="en-US" altLang="zh-TW" sz="3200" dirty="0" err="1" smtClean="0">
                <a:latin typeface="Knowledge Light" pitchFamily="34" charset="0"/>
                <a:ea typeface="宋体" pitchFamily="2" charset="-122"/>
              </a:rPr>
              <a:t>que</a:t>
            </a:r>
            <a:r>
              <a:rPr lang="en-US" altLang="zh-TW" sz="3200" dirty="0" smtClean="0">
                <a:latin typeface="Knowledge Light" pitchFamily="34" charset="0"/>
                <a:ea typeface="宋体" pitchFamily="2" charset="-122"/>
              </a:rPr>
              <a:t> un </a:t>
            </a:r>
            <a:r>
              <a:rPr lang="en-US" altLang="zh-TW" sz="3200" dirty="0" err="1" smtClean="0">
                <a:latin typeface="Knowledge Light" pitchFamily="34" charset="0"/>
                <a:ea typeface="宋体" pitchFamily="2" charset="-122"/>
              </a:rPr>
              <a:t>científico</a:t>
            </a:r>
            <a:r>
              <a:rPr lang="en-US" altLang="zh-TW" sz="3200" dirty="0" smtClean="0">
                <a:latin typeface="Knowledge Light" pitchFamily="34" charset="0"/>
                <a:ea typeface="宋体" pitchFamily="2" charset="-122"/>
              </a:rPr>
              <a:t> </a:t>
            </a:r>
            <a:r>
              <a:rPr lang="en-US" altLang="zh-TW" sz="3200" dirty="0" err="1" smtClean="0">
                <a:latin typeface="Knowledge Light" pitchFamily="34" charset="0"/>
                <a:ea typeface="宋体" pitchFamily="2" charset="-122"/>
              </a:rPr>
              <a:t>es</a:t>
            </a:r>
            <a:r>
              <a:rPr lang="en-US" altLang="zh-TW" sz="3200" dirty="0" smtClean="0">
                <a:latin typeface="Knowledge Light" pitchFamily="34" charset="0"/>
                <a:ea typeface="宋体" pitchFamily="2" charset="-122"/>
              </a:rPr>
              <a:t> </a:t>
            </a:r>
            <a:r>
              <a:rPr lang="en-US" altLang="zh-TW" sz="3200" dirty="0" err="1" smtClean="0">
                <a:latin typeface="Knowledge Light" pitchFamily="34" charset="0"/>
                <a:ea typeface="宋体" pitchFamily="2" charset="-122"/>
              </a:rPr>
              <a:t>capaz</a:t>
            </a:r>
            <a:r>
              <a:rPr lang="en-US" altLang="zh-TW" sz="3200" dirty="0" smtClean="0">
                <a:latin typeface="Knowledge Light" pitchFamily="34" charset="0"/>
                <a:ea typeface="宋体" pitchFamily="2" charset="-122"/>
              </a:rPr>
              <a:t> de leer, de media, en un </a:t>
            </a:r>
            <a:r>
              <a:rPr lang="en-US" altLang="zh-TW" sz="3200" dirty="0" err="1" smtClean="0">
                <a:latin typeface="Knowledge Light" pitchFamily="34" charset="0"/>
                <a:ea typeface="宋体" pitchFamily="2" charset="-122"/>
              </a:rPr>
              <a:t>año</a:t>
            </a:r>
            <a:r>
              <a:rPr lang="en-US" altLang="zh-TW" sz="3200" dirty="0" smtClean="0">
                <a:latin typeface="Knowledge Light" pitchFamily="34" charset="0"/>
                <a:ea typeface="宋体" pitchFamily="2" charset="-122"/>
              </a:rPr>
              <a:t>. </a:t>
            </a:r>
            <a:endParaRPr lang="en-US" sz="3200" dirty="0"/>
          </a:p>
        </p:txBody>
      </p:sp>
      <p:sp>
        <p:nvSpPr>
          <p:cNvPr id="12" name="Rectangle 11"/>
          <p:cNvSpPr/>
          <p:nvPr/>
        </p:nvSpPr>
        <p:spPr>
          <a:xfrm>
            <a:off x="711264" y="4054513"/>
            <a:ext cx="2336089" cy="1200329"/>
          </a:xfrm>
          <a:prstGeom prst="rect">
            <a:avLst/>
          </a:prstGeom>
        </p:spPr>
        <p:txBody>
          <a:bodyPr wrap="none">
            <a:spAutoFit/>
          </a:bodyPr>
          <a:lstStyle/>
          <a:p>
            <a:r>
              <a:rPr lang="en-US" altLang="zh-TW" sz="7200" dirty="0" smtClean="0">
                <a:solidFill>
                  <a:schemeClr val="tx2"/>
                </a:solidFill>
                <a:latin typeface="Knowledge Bold" pitchFamily="34" charset="0"/>
                <a:ea typeface="宋体" pitchFamily="2" charset="-122"/>
              </a:rPr>
              <a:t>0.4%</a:t>
            </a:r>
            <a:endParaRPr lang="en-US" sz="7200" dirty="0">
              <a:latin typeface="Knowledge Bold" pitchFamily="34" charset="0"/>
            </a:endParaRPr>
          </a:p>
        </p:txBody>
      </p:sp>
      <p:sp>
        <p:nvSpPr>
          <p:cNvPr id="13" name="Rectangle 12"/>
          <p:cNvSpPr/>
          <p:nvPr/>
        </p:nvSpPr>
        <p:spPr>
          <a:xfrm>
            <a:off x="2290416" y="6068775"/>
            <a:ext cx="5837584" cy="523220"/>
          </a:xfrm>
          <a:prstGeom prst="rect">
            <a:avLst/>
          </a:prstGeom>
        </p:spPr>
        <p:txBody>
          <a:bodyPr wrap="square">
            <a:spAutoFit/>
          </a:bodyPr>
          <a:lstStyle/>
          <a:p>
            <a:r>
              <a:rPr lang="en-US" sz="1400" dirty="0" err="1"/>
              <a:t>Tenopir</a:t>
            </a:r>
            <a:r>
              <a:rPr lang="en-US" sz="1400" dirty="0"/>
              <a:t> C. What Scientists Really Need. In: American Association for the Advancement of Science Meeting (AAAS). Washington D.C.; 2005.</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9144000" cy="107405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itle 2"/>
          <p:cNvSpPr>
            <a:spLocks noGrp="1"/>
          </p:cNvSpPr>
          <p:nvPr>
            <p:ph type="title"/>
          </p:nvPr>
        </p:nvSpPr>
        <p:spPr>
          <a:xfrm>
            <a:off x="0" y="158647"/>
            <a:ext cx="9144000" cy="719178"/>
          </a:xfrm>
          <a:solidFill>
            <a:schemeClr val="tx2"/>
          </a:solidFill>
        </p:spPr>
        <p:txBody>
          <a:bodyPr>
            <a:normAutofit fontScale="90000"/>
          </a:bodyPr>
          <a:lstStyle/>
          <a:p>
            <a:pPr algn="ctr"/>
            <a:r>
              <a:rPr lang="en-US" altLang="ja-JP" dirty="0" smtClean="0">
                <a:solidFill>
                  <a:schemeClr val="bg1"/>
                </a:solidFill>
                <a:latin typeface="Knowledge Medium" pitchFamily="34" charset="0"/>
                <a:ea typeface="ＭＳ Ｐゴシック" pitchFamily="34" charset="-128"/>
              </a:rPr>
              <a:t>Thomson Reuters </a:t>
            </a:r>
            <a:r>
              <a:rPr lang="en-US" altLang="ja-JP" dirty="0" err="1" smtClean="0">
                <a:solidFill>
                  <a:schemeClr val="bg1"/>
                </a:solidFill>
                <a:latin typeface="Knowledge Medium" pitchFamily="34" charset="0"/>
                <a:ea typeface="ＭＳ Ｐゴシック" pitchFamily="34" charset="-128"/>
              </a:rPr>
              <a:t>lleva</a:t>
            </a:r>
            <a:r>
              <a:rPr lang="en-US" altLang="ja-JP" dirty="0" smtClean="0">
                <a:solidFill>
                  <a:schemeClr val="bg1"/>
                </a:solidFill>
                <a:latin typeface="Knowledge Medium" pitchFamily="34" charset="0"/>
                <a:ea typeface="ＭＳ Ｐゴシック" pitchFamily="34" charset="-128"/>
              </a:rPr>
              <a:t> </a:t>
            </a:r>
            <a:r>
              <a:rPr lang="en-US" altLang="ja-JP" dirty="0" err="1" smtClean="0">
                <a:solidFill>
                  <a:schemeClr val="bg1"/>
                </a:solidFill>
                <a:latin typeface="Knowledge Medium" pitchFamily="34" charset="0"/>
                <a:ea typeface="ＭＳ Ｐゴシック" pitchFamily="34" charset="-128"/>
              </a:rPr>
              <a:t>décadas</a:t>
            </a:r>
            <a:r>
              <a:rPr lang="en-US" altLang="ja-JP" dirty="0" smtClean="0">
                <a:solidFill>
                  <a:schemeClr val="bg1"/>
                </a:solidFill>
                <a:latin typeface="Knowledge Medium" pitchFamily="34" charset="0"/>
                <a:ea typeface="ＭＳ Ｐゴシック" pitchFamily="34" charset="-128"/>
              </a:rPr>
              <a:t> </a:t>
            </a:r>
            <a:r>
              <a:rPr lang="en-US" altLang="ja-JP" dirty="0" err="1" smtClean="0">
                <a:solidFill>
                  <a:schemeClr val="bg1"/>
                </a:solidFill>
                <a:latin typeface="Knowledge Medium" pitchFamily="34" charset="0"/>
                <a:ea typeface="ＭＳ Ｐゴシック" pitchFamily="34" charset="-128"/>
              </a:rPr>
              <a:t>evaluando</a:t>
            </a:r>
            <a:r>
              <a:rPr lang="en-US" altLang="ja-JP" dirty="0" smtClean="0">
                <a:solidFill>
                  <a:schemeClr val="bg1"/>
                </a:solidFill>
                <a:latin typeface="Knowledge Medium" pitchFamily="34" charset="0"/>
                <a:ea typeface="ＭＳ Ｐゴシック" pitchFamily="34" charset="-128"/>
              </a:rPr>
              <a:t> </a:t>
            </a:r>
            <a:r>
              <a:rPr lang="en-US" altLang="ja-JP" dirty="0" err="1" smtClean="0">
                <a:solidFill>
                  <a:schemeClr val="bg1"/>
                </a:solidFill>
                <a:latin typeface="Knowledge Medium" pitchFamily="34" charset="0"/>
                <a:ea typeface="ＭＳ Ｐゴシック" pitchFamily="34" charset="-128"/>
              </a:rPr>
              <a:t>minuciosamente</a:t>
            </a:r>
            <a:r>
              <a:rPr lang="en-US" altLang="ja-JP" dirty="0" smtClean="0">
                <a:solidFill>
                  <a:schemeClr val="bg1"/>
                </a:solidFill>
                <a:latin typeface="Knowledge Medium" pitchFamily="34" charset="0"/>
                <a:ea typeface="ＭＳ Ｐゴシック" pitchFamily="34" charset="-128"/>
              </a:rPr>
              <a:t> </a:t>
            </a:r>
            <a:r>
              <a:rPr lang="en-US" altLang="ja-JP" dirty="0" err="1" smtClean="0">
                <a:solidFill>
                  <a:schemeClr val="bg1"/>
                </a:solidFill>
                <a:latin typeface="Knowledge Medium" pitchFamily="34" charset="0"/>
                <a:ea typeface="ＭＳ Ｐゴシック" pitchFamily="34" charset="-128"/>
              </a:rPr>
              <a:t>las</a:t>
            </a:r>
            <a:r>
              <a:rPr lang="en-US" altLang="ja-JP" dirty="0" smtClean="0">
                <a:solidFill>
                  <a:schemeClr val="bg1"/>
                </a:solidFill>
                <a:latin typeface="Knowledge Medium" pitchFamily="34" charset="0"/>
                <a:ea typeface="ＭＳ Ｐゴシック" pitchFamily="34" charset="-128"/>
              </a:rPr>
              <a:t> </a:t>
            </a:r>
            <a:r>
              <a:rPr lang="en-US" altLang="ja-JP" dirty="0" err="1" smtClean="0">
                <a:solidFill>
                  <a:schemeClr val="bg1"/>
                </a:solidFill>
                <a:latin typeface="Knowledge Medium" pitchFamily="34" charset="0"/>
                <a:ea typeface="ＭＳ Ｐゴシック" pitchFamily="34" charset="-128"/>
              </a:rPr>
              <a:t>revistas</a:t>
            </a:r>
            <a:r>
              <a:rPr lang="en-US" altLang="ja-JP" dirty="0" smtClean="0">
                <a:solidFill>
                  <a:schemeClr val="bg1"/>
                </a:solidFill>
                <a:latin typeface="Knowledge Medium" pitchFamily="34" charset="0"/>
                <a:ea typeface="ＭＳ Ｐゴシック" pitchFamily="34" charset="-128"/>
              </a:rPr>
              <a:t> </a:t>
            </a:r>
            <a:r>
              <a:rPr lang="en-US" altLang="ja-JP" dirty="0" err="1" smtClean="0">
                <a:solidFill>
                  <a:schemeClr val="bg1"/>
                </a:solidFill>
                <a:latin typeface="Knowledge Medium" pitchFamily="34" charset="0"/>
                <a:ea typeface="ＭＳ Ｐゴシック" pitchFamily="34" charset="-128"/>
              </a:rPr>
              <a:t>candidatas</a:t>
            </a:r>
            <a:r>
              <a:rPr lang="en-US" altLang="ja-JP" dirty="0" smtClean="0">
                <a:solidFill>
                  <a:schemeClr val="bg1"/>
                </a:solidFill>
                <a:latin typeface="Knowledge Medium" pitchFamily="34" charset="0"/>
                <a:ea typeface="ＭＳ Ｐゴシック" pitchFamily="34" charset="-128"/>
              </a:rPr>
              <a:t> a ser </a:t>
            </a:r>
            <a:r>
              <a:rPr lang="en-US" altLang="ja-JP" dirty="0" err="1" smtClean="0">
                <a:solidFill>
                  <a:schemeClr val="bg1"/>
                </a:solidFill>
                <a:latin typeface="Knowledge Medium" pitchFamily="34" charset="0"/>
                <a:ea typeface="ＭＳ Ｐゴシック" pitchFamily="34" charset="-128"/>
              </a:rPr>
              <a:t>incluidas</a:t>
            </a:r>
            <a:r>
              <a:rPr lang="en-US" altLang="ja-JP" dirty="0" smtClean="0">
                <a:solidFill>
                  <a:schemeClr val="bg1"/>
                </a:solidFill>
                <a:latin typeface="Knowledge Medium" pitchFamily="34" charset="0"/>
                <a:ea typeface="ＭＳ Ｐゴシック" pitchFamily="34" charset="-128"/>
              </a:rPr>
              <a:t> en la base de </a:t>
            </a:r>
            <a:r>
              <a:rPr lang="en-US" altLang="ja-JP" dirty="0" err="1" smtClean="0">
                <a:solidFill>
                  <a:schemeClr val="bg1"/>
                </a:solidFill>
                <a:latin typeface="Knowledge Medium" pitchFamily="34" charset="0"/>
                <a:ea typeface="ＭＳ Ｐゴシック" pitchFamily="34" charset="-128"/>
              </a:rPr>
              <a:t>datos</a:t>
            </a:r>
            <a:r>
              <a:rPr lang="en-US" altLang="ja-JP" dirty="0" smtClean="0">
                <a:solidFill>
                  <a:schemeClr val="bg1"/>
                </a:solidFill>
                <a:latin typeface="Knowledge Medium" pitchFamily="34" charset="0"/>
                <a:ea typeface="ＭＳ Ｐゴシック" pitchFamily="34" charset="-128"/>
              </a:rPr>
              <a:t>. </a:t>
            </a:r>
            <a:endParaRPr lang="en-US" dirty="0">
              <a:solidFill>
                <a:schemeClr val="bg1"/>
              </a:solidFill>
              <a:latin typeface="Knowledge Medium" pitchFamily="34" charset="0"/>
            </a:endParaRPr>
          </a:p>
        </p:txBody>
      </p:sp>
      <p:sp>
        <p:nvSpPr>
          <p:cNvPr id="8" name="TextBox 7"/>
          <p:cNvSpPr txBox="1"/>
          <p:nvPr/>
        </p:nvSpPr>
        <p:spPr bwMode="gray">
          <a:xfrm>
            <a:off x="256032" y="5694218"/>
            <a:ext cx="8887968" cy="830997"/>
          </a:xfrm>
          <a:prstGeom prst="rect">
            <a:avLst/>
          </a:prstGeom>
          <a:solidFill>
            <a:srgbClr val="FB6905"/>
          </a:solidFill>
          <a:ln w="9525" algn="ctr">
            <a:noFill/>
            <a:miter lim="800000"/>
            <a:headEnd/>
            <a:tailEnd/>
          </a:ln>
        </p:spPr>
        <p:txBody>
          <a:bodyPr wrap="square" lIns="45720" rIns="45720" rtlCol="0">
            <a:spAutoFit/>
          </a:bodyPr>
          <a:lstStyle/>
          <a:p>
            <a:pPr marL="169863" indent="-169863" algn="ctr">
              <a:buClr>
                <a:srgbClr val="FF8000"/>
              </a:buClr>
            </a:pPr>
            <a:r>
              <a:rPr lang="en-US" dirty="0" err="1" smtClean="0">
                <a:solidFill>
                  <a:schemeClr val="bg1"/>
                </a:solidFill>
                <a:latin typeface="Knowledge Bold" pitchFamily="34" charset="0"/>
              </a:rPr>
              <a:t>Estándar</a:t>
            </a:r>
            <a:r>
              <a:rPr lang="en-US" dirty="0" smtClean="0">
                <a:solidFill>
                  <a:schemeClr val="bg1"/>
                </a:solidFill>
                <a:latin typeface="Knowledge Bold" pitchFamily="34" charset="0"/>
              </a:rPr>
              <a:t> de </a:t>
            </a:r>
            <a:r>
              <a:rPr lang="en-US" dirty="0" err="1" smtClean="0">
                <a:solidFill>
                  <a:schemeClr val="bg1"/>
                </a:solidFill>
                <a:latin typeface="Knowledge Bold" pitchFamily="34" charset="0"/>
              </a:rPr>
              <a:t>Excelencia</a:t>
            </a:r>
            <a:endParaRPr lang="en-US" dirty="0" smtClean="0">
              <a:solidFill>
                <a:schemeClr val="bg1"/>
              </a:solidFill>
              <a:latin typeface="Knowledge Bold" pitchFamily="34" charset="0"/>
            </a:endParaRPr>
          </a:p>
          <a:p>
            <a:pPr marL="169863" indent="-169863" algn="ctr">
              <a:buClr>
                <a:srgbClr val="FF8000"/>
              </a:buClr>
            </a:pPr>
            <a:r>
              <a:rPr lang="en-US" dirty="0" err="1" smtClean="0">
                <a:solidFill>
                  <a:schemeClr val="bg1"/>
                </a:solidFill>
                <a:latin typeface="Knowledge Light" pitchFamily="34" charset="0"/>
              </a:rPr>
              <a:t>Utilizado</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por</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más</a:t>
            </a:r>
            <a:r>
              <a:rPr lang="en-US" dirty="0" smtClean="0">
                <a:solidFill>
                  <a:schemeClr val="bg1"/>
                </a:solidFill>
                <a:latin typeface="Knowledge Light" pitchFamily="34" charset="0"/>
              </a:rPr>
              <a:t> de 5.000 </a:t>
            </a:r>
            <a:r>
              <a:rPr lang="en-US" dirty="0" err="1" smtClean="0">
                <a:solidFill>
                  <a:schemeClr val="bg1"/>
                </a:solidFill>
                <a:latin typeface="Knowledge Light" pitchFamily="34" charset="0"/>
              </a:rPr>
              <a:t>instituciones</a:t>
            </a:r>
            <a:r>
              <a:rPr lang="en-US" dirty="0" smtClean="0">
                <a:solidFill>
                  <a:schemeClr val="bg1"/>
                </a:solidFill>
                <a:latin typeface="Knowledge Light" pitchFamily="34" charset="0"/>
              </a:rPr>
              <a:t> en </a:t>
            </a:r>
            <a:r>
              <a:rPr lang="en-US" dirty="0" err="1" smtClean="0">
                <a:solidFill>
                  <a:schemeClr val="bg1"/>
                </a:solidFill>
                <a:latin typeface="Knowledge Light" pitchFamily="34" charset="0"/>
              </a:rPr>
              <a:t>más</a:t>
            </a:r>
            <a:r>
              <a:rPr lang="en-US" dirty="0" smtClean="0">
                <a:solidFill>
                  <a:schemeClr val="bg1"/>
                </a:solidFill>
                <a:latin typeface="Knowledge Light" pitchFamily="34" charset="0"/>
              </a:rPr>
              <a:t> de 100 </a:t>
            </a:r>
            <a:r>
              <a:rPr lang="en-US" dirty="0" err="1" smtClean="0">
                <a:solidFill>
                  <a:schemeClr val="bg1"/>
                </a:solidFill>
                <a:latin typeface="Knowledge Light" pitchFamily="34" charset="0"/>
              </a:rPr>
              <a:t>países</a:t>
            </a:r>
            <a:endParaRPr lang="en-US" sz="2000" dirty="0">
              <a:solidFill>
                <a:schemeClr val="bg1"/>
              </a:solidFill>
              <a:latin typeface="Knowledge Light" pitchFamily="34" charset="0"/>
            </a:endParaRPr>
          </a:p>
        </p:txBody>
      </p:sp>
      <p:pic>
        <p:nvPicPr>
          <p:cNvPr id="15" name="Picture 14" descr="Web of Science [v.5.13.2] - Web of Science Core Collection Home - Mozilla Firefox"/>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272" y="1267693"/>
            <a:ext cx="7684077" cy="4209836"/>
          </a:xfrm>
          <a:prstGeom prst="rect">
            <a:avLst/>
          </a:prstGeom>
        </p:spPr>
      </p:pic>
      <p:pic>
        <p:nvPicPr>
          <p:cNvPr id="263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984" y="1152635"/>
            <a:ext cx="8063345" cy="4439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97714" y="5267576"/>
            <a:ext cx="8536205" cy="858904"/>
          </a:xfrm>
        </p:spPr>
        <p:txBody>
          <a:bodyPr/>
          <a:lstStyle/>
          <a:p>
            <a:pPr marL="6350" indent="-6350" algn="ctr">
              <a:lnSpc>
                <a:spcPct val="100000"/>
              </a:lnSpc>
              <a:spcBef>
                <a:spcPct val="50000"/>
              </a:spcBef>
            </a:pPr>
            <a:r>
              <a:rPr lang="en-US" sz="3600" b="1" dirty="0" smtClean="0">
                <a:latin typeface="Knowledge Bold" pitchFamily="34" charset="0"/>
              </a:rPr>
              <a:t>PROCESO DE SELECCIÓN DE REVISTAS</a:t>
            </a:r>
          </a:p>
        </p:txBody>
      </p:sp>
      <p:pic>
        <p:nvPicPr>
          <p:cNvPr id="6" name="Picture 12" descr="W:\Creative_Services_Jobs\CLIENT WORK_ONGOINGprojects\1002157_BRAND3xSquare\July2013\RTX105IQ-Eliseo Fernandez.jpg"/>
          <p:cNvPicPr>
            <a:picLocks noChangeAspect="1" noChangeArrowheads="1"/>
          </p:cNvPicPr>
          <p:nvPr/>
        </p:nvPicPr>
        <p:blipFill>
          <a:blip r:embed="rId3" cstate="print"/>
          <a:srcRect/>
          <a:stretch>
            <a:fillRect/>
          </a:stretch>
        </p:blipFill>
        <p:spPr bwMode="auto">
          <a:xfrm>
            <a:off x="342900" y="265400"/>
            <a:ext cx="8458200" cy="3108325"/>
          </a:xfrm>
          <a:prstGeom prst="rect">
            <a:avLst/>
          </a:prstGeom>
          <a:noFill/>
        </p:spPr>
      </p:pic>
      <p:pic>
        <p:nvPicPr>
          <p:cNvPr id="26214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 y="265400"/>
            <a:ext cx="8458200" cy="3108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214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1451" y="103911"/>
            <a:ext cx="8801100" cy="3657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2010" y="103911"/>
            <a:ext cx="8902479" cy="3657599"/>
          </a:xfrm>
          <a:prstGeom prst="rect">
            <a:avLst/>
          </a:prstGeom>
          <a:noFill/>
          <a:ln>
            <a:noFill/>
          </a:ln>
          <a:effectLst>
            <a:outerShdw blurRad="50800" dist="38100" dir="2700000" algn="tl" rotWithShape="0">
              <a:prstClr val="black">
                <a:alpha val="40000"/>
              </a:prstClr>
            </a:outerShdw>
            <a:softEdge rad="127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21700"/>
            <a:ext cx="9144000" cy="4934347"/>
          </a:xfrm>
          <a:prstGeom prst="rect">
            <a:avLst/>
          </a:prstGeom>
          <a:noFill/>
          <a:ln>
            <a:noFill/>
          </a:ln>
          <a:effectLst>
            <a:outerShdw dist="35921" dir="2700000" algn="ctr" rotWithShape="0">
              <a:schemeClr val="bg2">
                <a:alpha val="66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 xmlns:p14="http://schemas.microsoft.com/office/powerpoint/2010/main" val="3096709296"/>
              </p:ext>
            </p:extLst>
          </p:nvPr>
        </p:nvGraphicFramePr>
        <p:xfrm>
          <a:off x="769545" y="1222218"/>
          <a:ext cx="7740712" cy="4943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8"/>
          <p:cNvSpPr>
            <a:spLocks noGrp="1" noChangeArrowheads="1"/>
          </p:cNvSpPr>
          <p:nvPr>
            <p:ph type="title"/>
          </p:nvPr>
        </p:nvSpPr>
        <p:spPr>
          <a:xfrm>
            <a:off x="0" y="248478"/>
            <a:ext cx="9144000" cy="711189"/>
          </a:xfrm>
          <a:solidFill>
            <a:schemeClr val="bg2">
              <a:lumMod val="50000"/>
            </a:schemeClr>
          </a:solidFill>
        </p:spPr>
        <p:txBody>
          <a:bodyPr/>
          <a:lstStyle/>
          <a:p>
            <a:pPr algn="ctr" eaLnBrk="1" hangingPunct="1"/>
            <a:r>
              <a:rPr lang="en-US" b="0" i="1" dirty="0" err="1" smtClean="0">
                <a:solidFill>
                  <a:schemeClr val="bg1"/>
                </a:solidFill>
                <a:latin typeface="Georgia" pitchFamily="18" charset="0"/>
              </a:rPr>
              <a:t>Proceso</a:t>
            </a:r>
            <a:r>
              <a:rPr lang="en-US" b="0" i="1" dirty="0" smtClean="0">
                <a:solidFill>
                  <a:schemeClr val="bg1"/>
                </a:solidFill>
                <a:latin typeface="Georgia" pitchFamily="18" charset="0"/>
              </a:rPr>
              <a:t> de </a:t>
            </a:r>
            <a:r>
              <a:rPr lang="en-US" b="0" i="1" dirty="0" err="1" smtClean="0">
                <a:solidFill>
                  <a:schemeClr val="bg1"/>
                </a:solidFill>
                <a:latin typeface="Georgia" pitchFamily="18" charset="0"/>
              </a:rPr>
              <a:t>Selección</a:t>
            </a:r>
            <a:r>
              <a:rPr lang="en-US" b="0" i="1" dirty="0" smtClean="0">
                <a:solidFill>
                  <a:schemeClr val="bg1"/>
                </a:solidFill>
                <a:latin typeface="Georgia" pitchFamily="18" charset="0"/>
              </a:rPr>
              <a:t> de Revistas – </a:t>
            </a:r>
            <a:r>
              <a:rPr lang="en-US" i="1" dirty="0" err="1" smtClean="0">
                <a:solidFill>
                  <a:schemeClr val="bg1"/>
                </a:solidFill>
                <a:latin typeface="Georgia" pitchFamily="18" charset="0"/>
              </a:rPr>
              <a:t>objetivos</a:t>
            </a:r>
            <a:r>
              <a:rPr lang="en-US" i="1" dirty="0" smtClean="0">
                <a:solidFill>
                  <a:schemeClr val="bg1"/>
                </a:solidFill>
                <a:latin typeface="Georgia" pitchFamily="18" charset="0"/>
              </a:rPr>
              <a:t> </a:t>
            </a:r>
            <a:r>
              <a:rPr lang="en-US" i="1" dirty="0" err="1" smtClean="0">
                <a:solidFill>
                  <a:schemeClr val="bg1"/>
                </a:solidFill>
                <a:latin typeface="Georgia" pitchFamily="18" charset="0"/>
              </a:rPr>
              <a:t>principales</a:t>
            </a:r>
            <a:r>
              <a:rPr lang="en-US" b="0" i="1" dirty="0" smtClean="0">
                <a:solidFill>
                  <a:schemeClr val="bg1"/>
                </a:solidFill>
                <a:latin typeface="Georgia" pitchFamily="18" charset="0"/>
              </a:rPr>
              <a:t> </a:t>
            </a:r>
          </a:p>
        </p:txBody>
      </p:sp>
    </p:spTree>
    <p:extLst>
      <p:ext uri="{BB962C8B-B14F-4D97-AF65-F5344CB8AC3E}">
        <p14:creationId xmlns="" xmlns:p14="http://schemas.microsoft.com/office/powerpoint/2010/main" val="13824423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r>
            <a:br>
              <a:rPr lang="en-US" dirty="0" smtClean="0"/>
            </a:br>
            <a:r>
              <a:rPr lang="en-US" dirty="0" smtClean="0"/>
              <a:t>ENTREGA DE “200 ARTÍCULOS”</a:t>
            </a:r>
            <a:endParaRPr lang="en-US" dirty="0"/>
          </a:p>
        </p:txBody>
      </p:sp>
      <p:sp>
        <p:nvSpPr>
          <p:cNvPr id="5" name="Slide Number Placeholder 4"/>
          <p:cNvSpPr>
            <a:spLocks noGrp="1"/>
          </p:cNvSpPr>
          <p:nvPr>
            <p:ph type="sldNum" sz="quarter" idx="14"/>
          </p:nvPr>
        </p:nvSpPr>
        <p:spPr>
          <a:ln>
            <a:solidFill>
              <a:schemeClr val="tx2"/>
            </a:solidFill>
          </a:ln>
        </p:spPr>
        <p:txBody>
          <a:bodyPr/>
          <a:lstStyle/>
          <a:p>
            <a:fld id="{2EE8D762-777F-4FFA-8DA0-0AC2F9511B00}" type="slidenum">
              <a:rPr lang="en-US" smtClean="0">
                <a:solidFill>
                  <a:srgbClr val="FFFFFF"/>
                </a:solidFill>
              </a:rPr>
              <a:pPr/>
              <a:t>25</a:t>
            </a:fld>
            <a:endParaRPr lang="en-US">
              <a:solidFill>
                <a:srgbClr val="FFFFFF"/>
              </a:solidFill>
            </a:endParaRPr>
          </a:p>
        </p:txBody>
      </p:sp>
      <p:pic>
        <p:nvPicPr>
          <p:cNvPr id="1026" name="Picture 2" descr="http://www.iconpng.com/png/graphic-icons/filter.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68359" y="2980476"/>
            <a:ext cx="2251023" cy="225102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14"/>
          <p:cNvGrpSpPr/>
          <p:nvPr/>
        </p:nvGrpSpPr>
        <p:grpSpPr>
          <a:xfrm>
            <a:off x="457200" y="1630400"/>
            <a:ext cx="4167763" cy="1348264"/>
            <a:chOff x="457200" y="1630400"/>
            <a:chExt cx="4167763" cy="1348264"/>
          </a:xfrm>
        </p:grpSpPr>
        <p:pic>
          <p:nvPicPr>
            <p:cNvPr id="23"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529365" y="16304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970491" y="16304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411617" y="16304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293871" y="16304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852744" y="16304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462094" y="17828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903220" y="17828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344346" y="17828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226600" y="17828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785473" y="17828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614494" y="19352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055620" y="19352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496746" y="19352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379000" y="19352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937873" y="19352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766894" y="20876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208020" y="20876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649146" y="20876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531400" y="20876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090273" y="20876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457200" y="22400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898326" y="22400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339452" y="22400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221706" y="22400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780579" y="22400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457200" y="22400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898326" y="22400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339452" y="22400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51"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221706" y="22400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52"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780579" y="22400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609600" y="23924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54"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050726" y="23924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55"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491852" y="23924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374106" y="2392400"/>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932979" y="2392400"/>
              <a:ext cx="288000" cy="37425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2842548" y="1778335"/>
              <a:ext cx="1782415" cy="1200329"/>
            </a:xfrm>
            <a:prstGeom prst="rect">
              <a:avLst/>
            </a:prstGeom>
            <a:noFill/>
          </p:spPr>
          <p:txBody>
            <a:bodyPr wrap="square" rtlCol="0">
              <a:spAutoFit/>
            </a:bodyPr>
            <a:lstStyle/>
            <a:p>
              <a:pPr algn="ctr"/>
              <a:r>
                <a:rPr lang="en-US" sz="1800" b="1" dirty="0" smtClean="0">
                  <a:solidFill>
                    <a:srgbClr val="FFFFFF">
                      <a:lumMod val="50000"/>
                    </a:srgbClr>
                  </a:solidFill>
                  <a:latin typeface="Arial" charset="0"/>
                  <a:ea typeface="ＭＳ Ｐゴシック" pitchFamily="-111" charset="-128"/>
                </a:rPr>
                <a:t>Un </a:t>
              </a:r>
              <a:r>
                <a:rPr lang="en-US" sz="1800" b="1" dirty="0" err="1" smtClean="0">
                  <a:solidFill>
                    <a:srgbClr val="FFFFFF">
                      <a:lumMod val="50000"/>
                    </a:srgbClr>
                  </a:solidFill>
                  <a:latin typeface="Arial" charset="0"/>
                  <a:ea typeface="ＭＳ Ｐゴシック" pitchFamily="-111" charset="-128"/>
                </a:rPr>
                <a:t>océano</a:t>
              </a:r>
              <a:r>
                <a:rPr lang="en-US" sz="1800" b="1" dirty="0" smtClean="0">
                  <a:solidFill>
                    <a:srgbClr val="FFFFFF">
                      <a:lumMod val="50000"/>
                    </a:srgbClr>
                  </a:solidFill>
                  <a:latin typeface="Arial" charset="0"/>
                  <a:ea typeface="ＭＳ Ｐゴシック" pitchFamily="-111" charset="-128"/>
                </a:rPr>
                <a:t> de </a:t>
              </a:r>
              <a:r>
                <a:rPr lang="en-US" sz="1800" b="1" dirty="0" err="1" smtClean="0">
                  <a:solidFill>
                    <a:srgbClr val="FFFFFF">
                      <a:lumMod val="50000"/>
                    </a:srgbClr>
                  </a:solidFill>
                  <a:latin typeface="Arial" charset="0"/>
                  <a:ea typeface="ＭＳ Ｐゴシック" pitchFamily="-111" charset="-128"/>
                </a:rPr>
                <a:t>información</a:t>
              </a:r>
              <a:r>
                <a:rPr lang="en-US" sz="1800" b="1" dirty="0" smtClean="0">
                  <a:solidFill>
                    <a:srgbClr val="FFFFFF">
                      <a:lumMod val="50000"/>
                    </a:srgbClr>
                  </a:solidFill>
                  <a:latin typeface="Arial" charset="0"/>
                  <a:ea typeface="ＭＳ Ｐゴシック" pitchFamily="-111" charset="-128"/>
                </a:rPr>
                <a:t> </a:t>
              </a:r>
              <a:r>
                <a:rPr lang="en-US" sz="1800" b="1" dirty="0" err="1" smtClean="0">
                  <a:solidFill>
                    <a:srgbClr val="FFFFFF">
                      <a:lumMod val="50000"/>
                    </a:srgbClr>
                  </a:solidFill>
                  <a:latin typeface="Arial" charset="0"/>
                  <a:ea typeface="ＭＳ Ｐゴシック" pitchFamily="-111" charset="-128"/>
                </a:rPr>
                <a:t>académica</a:t>
              </a:r>
              <a:r>
                <a:rPr lang="en-US" sz="1800" b="1" dirty="0" smtClean="0">
                  <a:solidFill>
                    <a:srgbClr val="FFFFFF">
                      <a:lumMod val="50000"/>
                    </a:srgbClr>
                  </a:solidFill>
                  <a:latin typeface="Arial" charset="0"/>
                  <a:ea typeface="ＭＳ Ｐゴシック" pitchFamily="-111" charset="-128"/>
                </a:rPr>
                <a:t> y </a:t>
              </a:r>
              <a:r>
                <a:rPr lang="en-US" sz="1800" b="1" dirty="0" err="1" smtClean="0">
                  <a:solidFill>
                    <a:srgbClr val="FFFFFF">
                      <a:lumMod val="50000"/>
                    </a:srgbClr>
                  </a:solidFill>
                  <a:latin typeface="Arial" charset="0"/>
                  <a:ea typeface="ＭＳ Ｐゴシック" pitchFamily="-111" charset="-128"/>
                </a:rPr>
                <a:t>científica</a:t>
              </a:r>
              <a:endParaRPr lang="en-SG" sz="1800" b="1" dirty="0">
                <a:solidFill>
                  <a:srgbClr val="FFFFFF">
                    <a:lumMod val="50000"/>
                  </a:srgbClr>
                </a:solidFill>
                <a:latin typeface="Arial" charset="0"/>
                <a:ea typeface="ＭＳ Ｐゴシック" pitchFamily="-111" charset="-128"/>
              </a:endParaRPr>
            </a:p>
          </p:txBody>
        </p:sp>
      </p:grpSp>
      <p:grpSp>
        <p:nvGrpSpPr>
          <p:cNvPr id="4" name="Group 73"/>
          <p:cNvGrpSpPr/>
          <p:nvPr/>
        </p:nvGrpSpPr>
        <p:grpSpPr>
          <a:xfrm>
            <a:off x="949523" y="5315899"/>
            <a:ext cx="4213435" cy="707886"/>
            <a:chOff x="949523" y="5315899"/>
            <a:chExt cx="4213435" cy="707886"/>
          </a:xfrm>
        </p:grpSpPr>
        <p:pic>
          <p:nvPicPr>
            <p:cNvPr id="63"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949523" y="5377169"/>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64"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831777" y="5377169"/>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65"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390650" y="5377169"/>
              <a:ext cx="288000" cy="374252"/>
            </a:xfrm>
            <a:prstGeom prst="rect">
              <a:avLst/>
            </a:prstGeom>
            <a:noFill/>
            <a:extLst>
              <a:ext uri="{909E8E84-426E-40DD-AFC4-6F175D3DCCD1}">
                <a14:hiddenFill xmlns="" xmlns:a14="http://schemas.microsoft.com/office/drawing/2010/main">
                  <a:solidFill>
                    <a:srgbClr val="FFFFFF"/>
                  </a:solidFill>
                </a14:hiddenFill>
              </a:ext>
            </a:extLst>
          </p:spPr>
        </p:pic>
        <p:pic>
          <p:nvPicPr>
            <p:cNvPr id="66"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949523" y="5377169"/>
              <a:ext cx="288000" cy="374252"/>
            </a:xfrm>
            <a:prstGeom prst="rect">
              <a:avLst/>
            </a:prstGeom>
            <a:noFill/>
            <a:ln>
              <a:solidFill>
                <a:srgbClr val="00CCFF"/>
              </a:solidFill>
            </a:ln>
            <a:extLst>
              <a:ext uri="{909E8E84-426E-40DD-AFC4-6F175D3DCCD1}">
                <a14:hiddenFill xmlns="" xmlns:a14="http://schemas.microsoft.com/office/drawing/2010/main">
                  <a:solidFill>
                    <a:srgbClr val="FFFFFF"/>
                  </a:solidFill>
                </a14:hiddenFill>
              </a:ext>
            </a:extLst>
          </p:spPr>
        </p:pic>
        <p:pic>
          <p:nvPicPr>
            <p:cNvPr id="67"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831777" y="5377169"/>
              <a:ext cx="288000" cy="374252"/>
            </a:xfrm>
            <a:prstGeom prst="rect">
              <a:avLst/>
            </a:prstGeom>
            <a:noFill/>
            <a:ln>
              <a:solidFill>
                <a:srgbClr val="FFC000"/>
              </a:solidFill>
            </a:ln>
            <a:extLst>
              <a:ext uri="{909E8E84-426E-40DD-AFC4-6F175D3DCCD1}">
                <a14:hiddenFill xmlns="" xmlns:a14="http://schemas.microsoft.com/office/drawing/2010/main">
                  <a:solidFill>
                    <a:srgbClr val="FFFFFF"/>
                  </a:solidFill>
                </a14:hiddenFill>
              </a:ext>
            </a:extLst>
          </p:spPr>
        </p:pic>
        <p:pic>
          <p:nvPicPr>
            <p:cNvPr id="68"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390650" y="5377169"/>
              <a:ext cx="288000" cy="374252"/>
            </a:xfrm>
            <a:prstGeom prst="rect">
              <a:avLst/>
            </a:prstGeom>
            <a:noFill/>
            <a:ln>
              <a:solidFill>
                <a:schemeClr val="accent2"/>
              </a:solidFill>
            </a:ln>
            <a:extLst>
              <a:ext uri="{909E8E84-426E-40DD-AFC4-6F175D3DCCD1}">
                <a14:hiddenFill xmlns="" xmlns:a14="http://schemas.microsoft.com/office/drawing/2010/main">
                  <a:solidFill>
                    <a:srgbClr val="FFFFFF"/>
                  </a:solidFill>
                </a14:hiddenFill>
              </a:ext>
            </a:extLst>
          </p:spPr>
        </p:pic>
        <p:pic>
          <p:nvPicPr>
            <p:cNvPr id="69"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101923" y="5529569"/>
              <a:ext cx="288000" cy="374252"/>
            </a:xfrm>
            <a:prstGeom prst="rect">
              <a:avLst/>
            </a:prstGeom>
            <a:noFill/>
            <a:ln>
              <a:solidFill>
                <a:srgbClr val="FFC000"/>
              </a:solidFill>
            </a:ln>
            <a:extLst>
              <a:ext uri="{909E8E84-426E-40DD-AFC4-6F175D3DCCD1}">
                <a14:hiddenFill xmlns="" xmlns:a14="http://schemas.microsoft.com/office/drawing/2010/main">
                  <a:solidFill>
                    <a:srgbClr val="FFFFFF"/>
                  </a:solidFill>
                </a14:hiddenFill>
              </a:ext>
            </a:extLst>
          </p:spPr>
        </p:pic>
        <p:pic>
          <p:nvPicPr>
            <p:cNvPr id="70"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984177" y="5529569"/>
              <a:ext cx="288000" cy="374252"/>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Lst>
          </p:spPr>
        </p:pic>
        <p:pic>
          <p:nvPicPr>
            <p:cNvPr id="71" name="Picture 2" descr="https://encrypted-tbn0.gstatic.com/images?q=tbn:ANd9GcSdskYJb7z8LvysMi84k7JiN71yUV15-zZHtLpKuxqLu-ghH13Y"/>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543050" y="5529569"/>
              <a:ext cx="288000" cy="374252"/>
            </a:xfrm>
            <a:prstGeom prst="rect">
              <a:avLst/>
            </a:prstGeom>
            <a:noFill/>
            <a:ln>
              <a:solidFill>
                <a:srgbClr val="2F7F2B"/>
              </a:solidFill>
            </a:ln>
            <a:extLst>
              <a:ext uri="{909E8E84-426E-40DD-AFC4-6F175D3DCCD1}">
                <a14:hiddenFill xmlns="" xmlns:a14="http://schemas.microsoft.com/office/drawing/2010/main">
                  <a:solidFill>
                    <a:srgbClr val="FFFFFF"/>
                  </a:solidFill>
                </a14:hiddenFill>
              </a:ext>
            </a:extLst>
          </p:spPr>
        </p:pic>
        <p:sp>
          <p:nvSpPr>
            <p:cNvPr id="72" name="TextBox 71"/>
            <p:cNvSpPr txBox="1"/>
            <p:nvPr/>
          </p:nvSpPr>
          <p:spPr>
            <a:xfrm>
              <a:off x="2895600" y="5315899"/>
              <a:ext cx="2267358" cy="707886"/>
            </a:xfrm>
            <a:prstGeom prst="rect">
              <a:avLst/>
            </a:prstGeom>
            <a:noFill/>
          </p:spPr>
          <p:txBody>
            <a:bodyPr wrap="square" rtlCol="0">
              <a:spAutoFit/>
            </a:bodyPr>
            <a:lstStyle/>
            <a:p>
              <a:pPr algn="ctr"/>
              <a:r>
                <a:rPr lang="en-US" sz="2000" b="1" dirty="0" smtClean="0">
                  <a:solidFill>
                    <a:srgbClr val="FF9100"/>
                  </a:solidFill>
                  <a:latin typeface="Arial" charset="0"/>
                  <a:ea typeface="ＭＳ Ｐゴシック" pitchFamily="-111" charset="-128"/>
                </a:rPr>
                <a:t>EL NÚCLEO DE LA CIENCIA</a:t>
              </a:r>
              <a:endParaRPr lang="en-SG" sz="2000" b="1" dirty="0">
                <a:solidFill>
                  <a:srgbClr val="FF9100"/>
                </a:solidFill>
                <a:latin typeface="Arial" charset="0"/>
                <a:ea typeface="ＭＳ Ｐゴシック" pitchFamily="-111" charset="-128"/>
              </a:endParaRPr>
            </a:p>
          </p:txBody>
        </p:sp>
      </p:grpSp>
      <p:graphicFrame>
        <p:nvGraphicFramePr>
          <p:cNvPr id="58" name="Content Placeholder 5"/>
          <p:cNvGraphicFramePr>
            <a:graphicFrameLocks noGrp="1"/>
          </p:cNvGraphicFramePr>
          <p:nvPr>
            <p:ph idx="1"/>
            <p:extLst>
              <p:ext uri="{D42A27DB-BD31-4B8C-83A1-F6EECF244321}">
                <p14:modId xmlns="" xmlns:p14="http://schemas.microsoft.com/office/powerpoint/2010/main" val="2715907437"/>
              </p:ext>
            </p:extLst>
          </p:nvPr>
        </p:nvGraphicFramePr>
        <p:xfrm>
          <a:off x="4992624" y="2514600"/>
          <a:ext cx="3472366" cy="3155242"/>
        </p:xfrm>
        <a:graphic>
          <a:graphicData uri="http://schemas.openxmlformats.org/drawingml/2006/chart">
            <c:chart xmlns:c="http://schemas.openxmlformats.org/drawingml/2006/chart" xmlns:r="http://schemas.openxmlformats.org/officeDocument/2006/relationships" r:id="rId5"/>
          </a:graphicData>
        </a:graphic>
      </p:graphicFrame>
      <p:sp>
        <p:nvSpPr>
          <p:cNvPr id="59" name="TextBox 58"/>
          <p:cNvSpPr txBox="1"/>
          <p:nvPr/>
        </p:nvSpPr>
        <p:spPr>
          <a:xfrm>
            <a:off x="6033314" y="3877678"/>
            <a:ext cx="1548822" cy="646331"/>
          </a:xfrm>
          <a:prstGeom prst="rect">
            <a:avLst/>
          </a:prstGeom>
          <a:noFill/>
        </p:spPr>
        <p:txBody>
          <a:bodyPr wrap="none" rtlCol="0">
            <a:spAutoFit/>
          </a:bodyPr>
          <a:lstStyle/>
          <a:p>
            <a:r>
              <a:rPr lang="en-US" sz="3600" dirty="0">
                <a:solidFill>
                  <a:srgbClr val="4B4B4B"/>
                </a:solidFill>
                <a:latin typeface="Knowledge Bold" pitchFamily="34" charset="0"/>
                <a:ea typeface="ＭＳ Ｐゴシック" pitchFamily="-111" charset="-128"/>
              </a:rPr>
              <a:t>4</a:t>
            </a:r>
            <a:r>
              <a:rPr lang="en-US" sz="3600" dirty="0" smtClean="0">
                <a:solidFill>
                  <a:srgbClr val="4B4B4B"/>
                </a:solidFill>
                <a:latin typeface="Knowledge Bold" pitchFamily="34" charset="0"/>
                <a:ea typeface="ＭＳ Ｐゴシック" pitchFamily="-111" charset="-128"/>
              </a:rPr>
              <a:t>000+</a:t>
            </a:r>
            <a:endParaRPr lang="en-US" sz="3600" dirty="0">
              <a:solidFill>
                <a:srgbClr val="4B4B4B"/>
              </a:solidFill>
              <a:latin typeface="Knowledge Bold" pitchFamily="34" charset="0"/>
              <a:ea typeface="ＭＳ Ｐゴシック" pitchFamily="-111" charset="-128"/>
            </a:endParaRPr>
          </a:p>
        </p:txBody>
      </p:sp>
      <p:graphicFrame>
        <p:nvGraphicFramePr>
          <p:cNvPr id="2" name="Diagram 1"/>
          <p:cNvGraphicFramePr/>
          <p:nvPr/>
        </p:nvGraphicFramePr>
        <p:xfrm>
          <a:off x="4694916" y="1358020"/>
          <a:ext cx="4225619" cy="10156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1" name="Title 1"/>
          <p:cNvSpPr txBox="1">
            <a:spLocks/>
          </p:cNvSpPr>
          <p:nvPr/>
        </p:nvSpPr>
        <p:spPr bwMode="auto">
          <a:xfrm>
            <a:off x="563885" y="159667"/>
            <a:ext cx="8262063" cy="675220"/>
          </a:xfrm>
          <a:prstGeom prst="rect">
            <a:avLst/>
          </a:prstGeom>
          <a:solidFill>
            <a:srgbClr val="BABABA">
              <a:lumMod val="50000"/>
            </a:srgbClr>
          </a:solidFill>
          <a:ln w="9525">
            <a:noFill/>
            <a:miter lim="800000"/>
            <a:headEnd/>
            <a:tailEnd/>
          </a:ln>
        </p:spPr>
        <p:txBody>
          <a:bodyPr vert="horz" wrap="square" lIns="0" tIns="0" rIns="0" bIns="0" numCol="1" anchor="ctr" anchorCtr="0" compatLnSpc="1">
            <a:prstTxWarp prst="textNoShape">
              <a:avLst/>
            </a:prstTxWarp>
          </a:bodyPr>
          <a:lstStyle>
            <a:lvl1pPr marL="177800" indent="0" algn="l" rtl="0" eaLnBrk="1" fontAlgn="base" hangingPunct="1">
              <a:lnSpc>
                <a:spcPct val="90000"/>
              </a:lnSpc>
              <a:spcBef>
                <a:spcPct val="0"/>
              </a:spcBef>
              <a:spcAft>
                <a:spcPct val="0"/>
              </a:spcAft>
              <a:defRPr sz="2800" i="1">
                <a:solidFill>
                  <a:schemeClr val="bg1"/>
                </a:solidFill>
                <a:latin typeface="Georgia" pitchFamily="18" charset="0"/>
                <a:ea typeface="MS PGothic" pitchFamily="34"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MS PGothic" pitchFamily="34"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MS PGothic" pitchFamily="34"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MS PGothic" pitchFamily="34"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MS PGothic" pitchFamily="34"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marL="177800" marR="0" lvl="0" indent="0" algn="l" defTabSz="914400" rtl="0" eaLnBrk="1" fontAlgn="base" latinLnBrk="0" hangingPunct="1">
              <a:lnSpc>
                <a:spcPct val="90000"/>
              </a:lnSpc>
              <a:spcBef>
                <a:spcPct val="0"/>
              </a:spcBef>
              <a:spcAft>
                <a:spcPct val="0"/>
              </a:spcAft>
              <a:buClrTx/>
              <a:buSzTx/>
              <a:buFontTx/>
              <a:buNone/>
              <a:tabLst/>
              <a:defRPr/>
            </a:pPr>
            <a:r>
              <a:rPr kumimoji="0" lang="it-IT" sz="2800" b="0" i="1" u="none" strike="noStrike" kern="0" cap="none" spc="0" normalizeH="0" baseline="0" noProof="0" dirty="0" smtClean="0">
                <a:ln>
                  <a:noFill/>
                </a:ln>
                <a:solidFill>
                  <a:srgbClr val="FFFFFF"/>
                </a:solidFill>
                <a:effectLst/>
                <a:uLnTx/>
                <a:uFillTx/>
                <a:latin typeface="Georgia" pitchFamily="18" charset="0"/>
                <a:ea typeface="MS PGothic" pitchFamily="34" charset="-128"/>
              </a:rPr>
              <a:t>La clave está en la Selectividad</a:t>
            </a:r>
            <a:endParaRPr kumimoji="0" lang="en-US" sz="2800" b="0" i="1" u="none" strike="noStrike" kern="0" cap="none" spc="0" normalizeH="0" baseline="0" noProof="0" dirty="0">
              <a:ln>
                <a:noFill/>
              </a:ln>
              <a:solidFill>
                <a:srgbClr val="FFFFFF"/>
              </a:solidFill>
              <a:effectLst/>
              <a:uLnTx/>
              <a:uFillTx/>
              <a:latin typeface="Georgia" pitchFamily="18" charset="0"/>
              <a:ea typeface="MS PGothic" pitchFamily="34" charset="-128"/>
            </a:endParaRPr>
          </a:p>
        </p:txBody>
      </p:sp>
    </p:spTree>
    <p:extLst>
      <p:ext uri="{BB962C8B-B14F-4D97-AF65-F5344CB8AC3E}">
        <p14:creationId xmlns="" xmlns:p14="http://schemas.microsoft.com/office/powerpoint/2010/main" val="870065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p:cNvPicPr>
            <a:picLocks noChangeAspect="1" noChangeArrowheads="1"/>
          </p:cNvPicPr>
          <p:nvPr/>
        </p:nvPicPr>
        <p:blipFill>
          <a:blip r:embed="rId3" cstate="print"/>
          <a:srcRect/>
          <a:stretch>
            <a:fillRect/>
          </a:stretch>
        </p:blipFill>
        <p:spPr bwMode="auto">
          <a:xfrm>
            <a:off x="480418" y="1661208"/>
            <a:ext cx="8200572" cy="4899862"/>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462332" y="131700"/>
            <a:ext cx="6291943" cy="1200329"/>
          </a:xfrm>
          <a:prstGeom prst="rect">
            <a:avLst/>
          </a:prstGeom>
        </p:spPr>
        <p:txBody>
          <a:bodyPr wrap="square">
            <a:spAutoFit/>
          </a:bodyPr>
          <a:lstStyle/>
          <a:p>
            <a:pPr>
              <a:lnSpc>
                <a:spcPct val="90000"/>
              </a:lnSpc>
            </a:pPr>
            <a:r>
              <a:rPr lang="en-US" altLang="zh-TW" sz="2800" dirty="0" err="1" smtClean="0">
                <a:solidFill>
                  <a:schemeClr val="tx2"/>
                </a:solidFill>
                <a:latin typeface="Knowledge Medium" pitchFamily="34" charset="0"/>
                <a:ea typeface="SimSun" pitchFamily="2" charset="-122"/>
              </a:rPr>
              <a:t>Lista</a:t>
            </a:r>
            <a:r>
              <a:rPr lang="en-US" altLang="zh-TW" sz="2800" dirty="0" smtClean="0">
                <a:solidFill>
                  <a:schemeClr val="tx2"/>
                </a:solidFill>
                <a:latin typeface="Knowledge Medium" pitchFamily="34" charset="0"/>
                <a:ea typeface="SimSun" pitchFamily="2" charset="-122"/>
              </a:rPr>
              <a:t> </a:t>
            </a:r>
            <a:r>
              <a:rPr lang="en-US" altLang="zh-TW" sz="2800" dirty="0" err="1" smtClean="0">
                <a:solidFill>
                  <a:schemeClr val="tx2"/>
                </a:solidFill>
                <a:latin typeface="Knowledge Medium" pitchFamily="34" charset="0"/>
                <a:ea typeface="SimSun" pitchFamily="2" charset="-122"/>
              </a:rPr>
              <a:t>actualizada</a:t>
            </a:r>
            <a:r>
              <a:rPr lang="en-US" altLang="zh-TW" sz="2800" dirty="0" smtClean="0">
                <a:solidFill>
                  <a:schemeClr val="tx2"/>
                </a:solidFill>
                <a:latin typeface="Knowledge Medium" pitchFamily="34" charset="0"/>
                <a:ea typeface="SimSun" pitchFamily="2" charset="-122"/>
              </a:rPr>
              <a:t> de </a:t>
            </a:r>
            <a:r>
              <a:rPr lang="en-US" altLang="zh-TW" sz="2800" dirty="0" err="1" smtClean="0">
                <a:solidFill>
                  <a:schemeClr val="tx2"/>
                </a:solidFill>
                <a:latin typeface="Knowledge Medium" pitchFamily="34" charset="0"/>
                <a:ea typeface="SimSun" pitchFamily="2" charset="-122"/>
              </a:rPr>
              <a:t>las</a:t>
            </a:r>
            <a:r>
              <a:rPr lang="en-US" altLang="zh-TW" sz="2800" dirty="0" smtClean="0">
                <a:solidFill>
                  <a:schemeClr val="tx2"/>
                </a:solidFill>
                <a:latin typeface="Knowledge Medium" pitchFamily="34" charset="0"/>
                <a:ea typeface="SimSun" pitchFamily="2" charset="-122"/>
              </a:rPr>
              <a:t> </a:t>
            </a:r>
            <a:r>
              <a:rPr lang="en-US" altLang="zh-TW" sz="2800" dirty="0" err="1" smtClean="0">
                <a:solidFill>
                  <a:schemeClr val="tx2"/>
                </a:solidFill>
                <a:latin typeface="Knowledge Medium" pitchFamily="34" charset="0"/>
                <a:ea typeface="SimSun" pitchFamily="2" charset="-122"/>
              </a:rPr>
              <a:t>revistas</a:t>
            </a:r>
            <a:r>
              <a:rPr lang="en-US" altLang="zh-TW" sz="2800" dirty="0" smtClean="0">
                <a:solidFill>
                  <a:schemeClr val="tx2"/>
                </a:solidFill>
                <a:latin typeface="Knowledge Medium" pitchFamily="34" charset="0"/>
                <a:ea typeface="SimSun" pitchFamily="2" charset="-122"/>
              </a:rPr>
              <a:t> </a:t>
            </a:r>
            <a:r>
              <a:rPr lang="en-US" altLang="zh-TW" sz="2800" dirty="0" err="1" smtClean="0">
                <a:solidFill>
                  <a:schemeClr val="tx2"/>
                </a:solidFill>
                <a:latin typeface="Knowledge Medium" pitchFamily="34" charset="0"/>
                <a:ea typeface="SimSun" pitchFamily="2" charset="-122"/>
              </a:rPr>
              <a:t>incluidas</a:t>
            </a:r>
            <a:r>
              <a:rPr lang="en-US" altLang="zh-TW" sz="2800" dirty="0" smtClean="0">
                <a:solidFill>
                  <a:schemeClr val="tx2"/>
                </a:solidFill>
                <a:latin typeface="Knowledge Medium" pitchFamily="34" charset="0"/>
                <a:ea typeface="SimSun" pitchFamily="2" charset="-122"/>
              </a:rPr>
              <a:t> en </a:t>
            </a:r>
            <a:r>
              <a:rPr lang="en-US" altLang="zh-TW" sz="2800" dirty="0" err="1" smtClean="0">
                <a:solidFill>
                  <a:schemeClr val="tx2"/>
                </a:solidFill>
                <a:latin typeface="Knowledge Medium" pitchFamily="34" charset="0"/>
                <a:ea typeface="SimSun" pitchFamily="2" charset="-122"/>
              </a:rPr>
              <a:t>las</a:t>
            </a:r>
            <a:r>
              <a:rPr lang="en-US" altLang="zh-TW" sz="2800" dirty="0" smtClean="0">
                <a:solidFill>
                  <a:schemeClr val="tx2"/>
                </a:solidFill>
                <a:latin typeface="Knowledge Medium" pitchFamily="34" charset="0"/>
                <a:ea typeface="SimSun" pitchFamily="2" charset="-122"/>
              </a:rPr>
              <a:t> </a:t>
            </a:r>
            <a:r>
              <a:rPr lang="en-US" altLang="zh-TW" sz="2800" dirty="0" err="1" smtClean="0">
                <a:solidFill>
                  <a:schemeClr val="tx2"/>
                </a:solidFill>
                <a:latin typeface="Knowledge Medium" pitchFamily="34" charset="0"/>
                <a:ea typeface="SimSun" pitchFamily="2" charset="-122"/>
              </a:rPr>
              <a:t>distintas</a:t>
            </a:r>
            <a:r>
              <a:rPr lang="en-US" altLang="zh-TW" sz="2800" dirty="0" smtClean="0">
                <a:solidFill>
                  <a:schemeClr val="tx2"/>
                </a:solidFill>
                <a:latin typeface="Knowledge Medium" pitchFamily="34" charset="0"/>
                <a:ea typeface="SimSun" pitchFamily="2" charset="-122"/>
              </a:rPr>
              <a:t> </a:t>
            </a:r>
            <a:r>
              <a:rPr lang="en-US" altLang="zh-TW" sz="2800" dirty="0" err="1" smtClean="0">
                <a:solidFill>
                  <a:schemeClr val="tx2"/>
                </a:solidFill>
                <a:latin typeface="Knowledge Medium" pitchFamily="34" charset="0"/>
                <a:ea typeface="SimSun" pitchFamily="2" charset="-122"/>
              </a:rPr>
              <a:t>ediciones</a:t>
            </a:r>
            <a:endParaRPr lang="en-US" altLang="zh-TW" sz="2800" dirty="0" smtClean="0">
              <a:solidFill>
                <a:schemeClr val="tx2"/>
              </a:solidFill>
              <a:latin typeface="Knowledge Medium" pitchFamily="34" charset="0"/>
              <a:ea typeface="SimSun" pitchFamily="2" charset="-122"/>
            </a:endParaRPr>
          </a:p>
          <a:p>
            <a:pPr marL="0" lvl="1">
              <a:lnSpc>
                <a:spcPct val="90000"/>
              </a:lnSpc>
            </a:pPr>
            <a:r>
              <a:rPr lang="en-US" dirty="0" smtClean="0">
                <a:latin typeface="Knowledge Light" pitchFamily="34" charset="0"/>
              </a:rPr>
              <a:t>http://ip-science.thomsonreuters.com/mjl</a:t>
            </a:r>
            <a:endParaRPr lang="en-US" altLang="zh-CN" b="1" dirty="0" smtClean="0">
              <a:latin typeface="Knowledge Light" pitchFamily="34" charset="0"/>
              <a:ea typeface="SimSun" pitchFamily="2"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37" y="477385"/>
            <a:ext cx="8037739" cy="836612"/>
          </a:xfrm>
        </p:spPr>
        <p:txBody>
          <a:bodyPr/>
          <a:lstStyle/>
          <a:p>
            <a:pPr algn="ctr"/>
            <a:r>
              <a:rPr lang="en-US" sz="3200" dirty="0" err="1" smtClean="0">
                <a:latin typeface="Knowledge Bold" pitchFamily="34" charset="0"/>
              </a:rPr>
              <a:t>Proceso</a:t>
            </a:r>
            <a:r>
              <a:rPr lang="en-US" sz="3200" dirty="0" smtClean="0">
                <a:latin typeface="Knowledge Bold" pitchFamily="34" charset="0"/>
              </a:rPr>
              <a:t> de </a:t>
            </a:r>
            <a:r>
              <a:rPr lang="en-US" sz="3200" dirty="0" err="1" smtClean="0">
                <a:latin typeface="Knowledge Bold" pitchFamily="34" charset="0"/>
              </a:rPr>
              <a:t>Selección</a:t>
            </a:r>
            <a:r>
              <a:rPr lang="en-US" sz="3200" dirty="0" smtClean="0">
                <a:latin typeface="Knowledge Bold" pitchFamily="34" charset="0"/>
              </a:rPr>
              <a:t> de Revistas en </a:t>
            </a:r>
            <a:br>
              <a:rPr lang="en-US" sz="3200" dirty="0" smtClean="0">
                <a:latin typeface="Knowledge Bold" pitchFamily="34" charset="0"/>
              </a:rPr>
            </a:br>
            <a:r>
              <a:rPr lang="en-US" sz="3200" dirty="0" smtClean="0">
                <a:latin typeface="Knowledge Bold" pitchFamily="34" charset="0"/>
              </a:rPr>
              <a:t>Web of Science</a:t>
            </a:r>
            <a:endParaRPr lang="en-US" sz="3200" dirty="0"/>
          </a:p>
        </p:txBody>
      </p:sp>
      <p:sp>
        <p:nvSpPr>
          <p:cNvPr id="4" name="Pentagon 7"/>
          <p:cNvSpPr>
            <a:spLocks noChangeArrowheads="1"/>
          </p:cNvSpPr>
          <p:nvPr/>
        </p:nvSpPr>
        <p:spPr bwMode="auto">
          <a:xfrm>
            <a:off x="833252" y="1703852"/>
            <a:ext cx="1439863" cy="739775"/>
          </a:xfrm>
          <a:prstGeom prst="homePlate">
            <a:avLst>
              <a:gd name="adj" fmla="val 50010"/>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5" name="Pentagon 9"/>
          <p:cNvSpPr>
            <a:spLocks noChangeArrowheads="1"/>
          </p:cNvSpPr>
          <p:nvPr/>
        </p:nvSpPr>
        <p:spPr bwMode="auto">
          <a:xfrm>
            <a:off x="1855602" y="1772114"/>
            <a:ext cx="977900" cy="485775"/>
          </a:xfrm>
          <a:prstGeom prst="homePlate">
            <a:avLst>
              <a:gd name="adj" fmla="val 4986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6" name="Pentagon 14"/>
          <p:cNvSpPr>
            <a:spLocks noChangeArrowheads="1"/>
          </p:cNvSpPr>
          <p:nvPr/>
        </p:nvSpPr>
        <p:spPr bwMode="auto">
          <a:xfrm>
            <a:off x="863413" y="1546688"/>
            <a:ext cx="914400" cy="619125"/>
          </a:xfrm>
          <a:prstGeom prst="homePlate">
            <a:avLst>
              <a:gd name="adj" fmla="val 50024"/>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7" name="Pentagon 15"/>
          <p:cNvSpPr>
            <a:spLocks noChangeArrowheads="1"/>
          </p:cNvSpPr>
          <p:nvPr/>
        </p:nvSpPr>
        <p:spPr bwMode="auto">
          <a:xfrm>
            <a:off x="823725" y="1703850"/>
            <a:ext cx="1819275" cy="933450"/>
          </a:xfrm>
          <a:prstGeom prst="homePlate">
            <a:avLst>
              <a:gd name="adj" fmla="val 50042"/>
            </a:avLst>
          </a:prstGeom>
          <a:solidFill>
            <a:schemeClr val="tx2"/>
          </a:solidFill>
          <a:ln w="9525" algn="ctr">
            <a:noFill/>
            <a:round/>
            <a:headEnd/>
            <a:tailEnd/>
          </a:ln>
        </p:spPr>
        <p:txBody>
          <a:bodyPr lIns="0" tIns="0" rIns="182880" bIns="0"/>
          <a:lstStyle/>
          <a:p>
            <a:pPr algn="ctr">
              <a:spcBef>
                <a:spcPct val="50000"/>
              </a:spcBef>
            </a:pPr>
            <a:r>
              <a:rPr lang="en-US" sz="1800" dirty="0">
                <a:solidFill>
                  <a:schemeClr val="bg1"/>
                </a:solidFill>
                <a:latin typeface="Knowledge Medium" pitchFamily="34" charset="0"/>
              </a:rPr>
              <a:t>Journal Publishing Standards</a:t>
            </a:r>
          </a:p>
        </p:txBody>
      </p:sp>
      <p:sp>
        <p:nvSpPr>
          <p:cNvPr id="8" name="Pentagon 16"/>
          <p:cNvSpPr>
            <a:spLocks noChangeArrowheads="1"/>
          </p:cNvSpPr>
          <p:nvPr/>
        </p:nvSpPr>
        <p:spPr bwMode="auto">
          <a:xfrm>
            <a:off x="842777" y="1664162"/>
            <a:ext cx="1235075" cy="550863"/>
          </a:xfrm>
          <a:prstGeom prst="homePlate">
            <a:avLst>
              <a:gd name="adj" fmla="val 5002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9" name="Pentagon 17"/>
          <p:cNvSpPr>
            <a:spLocks noChangeArrowheads="1"/>
          </p:cNvSpPr>
          <p:nvPr/>
        </p:nvSpPr>
        <p:spPr bwMode="auto">
          <a:xfrm>
            <a:off x="2657288" y="1703850"/>
            <a:ext cx="1824037" cy="944562"/>
          </a:xfrm>
          <a:prstGeom prst="homePlate">
            <a:avLst>
              <a:gd name="adj" fmla="val 49967"/>
            </a:avLst>
          </a:prstGeom>
          <a:solidFill>
            <a:schemeClr val="tx2"/>
          </a:solidFill>
          <a:ln w="9525" algn="ctr">
            <a:noFill/>
            <a:round/>
            <a:headEnd/>
            <a:tailEnd/>
          </a:ln>
        </p:spPr>
        <p:txBody>
          <a:bodyPr lIns="0" tIns="0" rIns="182880" bIns="0"/>
          <a:lstStyle/>
          <a:p>
            <a:pPr algn="ctr">
              <a:spcBef>
                <a:spcPct val="50000"/>
              </a:spcBef>
            </a:pPr>
            <a:r>
              <a:rPr lang="en-US" sz="1800" dirty="0" smtClean="0">
                <a:solidFill>
                  <a:schemeClr val="bg1"/>
                </a:solidFill>
                <a:latin typeface="Knowledge Medium" pitchFamily="34" charset="0"/>
              </a:rPr>
              <a:t>Editorial </a:t>
            </a:r>
            <a:r>
              <a:rPr lang="en-US" sz="1800" dirty="0">
                <a:solidFill>
                  <a:schemeClr val="bg1"/>
                </a:solidFill>
                <a:latin typeface="Knowledge Medium" pitchFamily="34" charset="0"/>
              </a:rPr>
              <a:t>Content</a:t>
            </a:r>
          </a:p>
        </p:txBody>
      </p:sp>
      <p:sp>
        <p:nvSpPr>
          <p:cNvPr id="10" name="Pentagon 18"/>
          <p:cNvSpPr>
            <a:spLocks noChangeArrowheads="1"/>
          </p:cNvSpPr>
          <p:nvPr/>
        </p:nvSpPr>
        <p:spPr bwMode="auto">
          <a:xfrm>
            <a:off x="4509902" y="1684800"/>
            <a:ext cx="1809751" cy="952500"/>
          </a:xfrm>
          <a:prstGeom prst="homePlate">
            <a:avLst>
              <a:gd name="adj" fmla="val 50077"/>
            </a:avLst>
          </a:prstGeom>
          <a:solidFill>
            <a:schemeClr val="tx2"/>
          </a:solidFill>
          <a:ln w="9525" algn="ctr">
            <a:noFill/>
            <a:round/>
            <a:headEnd/>
            <a:tailEnd/>
          </a:ln>
        </p:spPr>
        <p:txBody>
          <a:bodyPr lIns="0" tIns="0" rIns="182880" bIns="0"/>
          <a:lstStyle/>
          <a:p>
            <a:pPr algn="ctr">
              <a:spcBef>
                <a:spcPct val="50000"/>
              </a:spcBef>
            </a:pPr>
            <a:r>
              <a:rPr lang="en-US" sz="1800" dirty="0">
                <a:solidFill>
                  <a:schemeClr val="bg1"/>
                </a:solidFill>
                <a:latin typeface="Knowledge Medium" pitchFamily="34" charset="0"/>
              </a:rPr>
              <a:t>International </a:t>
            </a:r>
            <a:r>
              <a:rPr lang="en-US" sz="1800" dirty="0" smtClean="0">
                <a:solidFill>
                  <a:schemeClr val="bg1"/>
                </a:solidFill>
                <a:latin typeface="Knowledge Medium" pitchFamily="34" charset="0"/>
              </a:rPr>
              <a:t>Diversity</a:t>
            </a:r>
            <a:endParaRPr lang="en-US" sz="1800" dirty="0">
              <a:solidFill>
                <a:schemeClr val="bg1"/>
              </a:solidFill>
              <a:latin typeface="Knowledge Medium" pitchFamily="34" charset="0"/>
            </a:endParaRPr>
          </a:p>
        </p:txBody>
      </p:sp>
      <p:sp>
        <p:nvSpPr>
          <p:cNvPr id="11" name="Pentagon 20"/>
          <p:cNvSpPr>
            <a:spLocks noChangeArrowheads="1"/>
          </p:cNvSpPr>
          <p:nvPr/>
        </p:nvSpPr>
        <p:spPr bwMode="auto">
          <a:xfrm>
            <a:off x="6364103" y="1727662"/>
            <a:ext cx="1744663" cy="920750"/>
          </a:xfrm>
          <a:prstGeom prst="homePlate">
            <a:avLst>
              <a:gd name="adj" fmla="val 49906"/>
            </a:avLst>
          </a:prstGeom>
          <a:solidFill>
            <a:schemeClr val="tx2"/>
          </a:solidFill>
          <a:ln w="9525" algn="ctr">
            <a:noFill/>
            <a:round/>
            <a:headEnd/>
            <a:tailEnd/>
          </a:ln>
        </p:spPr>
        <p:txBody>
          <a:bodyPr lIns="0" tIns="0" rIns="182880" bIns="0"/>
          <a:lstStyle/>
          <a:p>
            <a:pPr algn="ctr">
              <a:spcBef>
                <a:spcPct val="50000"/>
              </a:spcBef>
            </a:pPr>
            <a:r>
              <a:rPr lang="en-US" sz="1800" dirty="0">
                <a:solidFill>
                  <a:schemeClr val="bg1"/>
                </a:solidFill>
                <a:latin typeface="Knowledge Medium" pitchFamily="34" charset="0"/>
              </a:rPr>
              <a:t>Citation Analysis</a:t>
            </a:r>
          </a:p>
        </p:txBody>
      </p:sp>
      <p:pic>
        <p:nvPicPr>
          <p:cNvPr id="537602" name="Picture 2"/>
          <p:cNvPicPr>
            <a:picLocks noChangeAspect="1" noChangeArrowheads="1"/>
          </p:cNvPicPr>
          <p:nvPr/>
        </p:nvPicPr>
        <p:blipFill>
          <a:blip r:embed="rId3" cstate="print"/>
          <a:srcRect t="5368"/>
          <a:stretch>
            <a:fillRect/>
          </a:stretch>
        </p:blipFill>
        <p:spPr bwMode="auto">
          <a:xfrm>
            <a:off x="609601" y="1523994"/>
            <a:ext cx="7866163" cy="4396621"/>
          </a:xfrm>
          <a:prstGeom prst="rect">
            <a:avLst/>
          </a:prstGeom>
          <a:noFill/>
          <a:ln w="9525">
            <a:noFill/>
            <a:miter lim="800000"/>
            <a:headEnd/>
            <a:tailEnd/>
          </a:ln>
        </p:spPr>
      </p:pic>
      <p:pic>
        <p:nvPicPr>
          <p:cNvPr id="537603" name="Picture 3"/>
          <p:cNvPicPr>
            <a:picLocks noChangeAspect="1" noChangeArrowheads="1"/>
          </p:cNvPicPr>
          <p:nvPr/>
        </p:nvPicPr>
        <p:blipFill>
          <a:blip r:embed="rId4" cstate="print"/>
          <a:srcRect/>
          <a:stretch>
            <a:fillRect/>
          </a:stretch>
        </p:blipFill>
        <p:spPr bwMode="auto">
          <a:xfrm>
            <a:off x="5966400" y="2805545"/>
            <a:ext cx="2387891" cy="33686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55576" y="1213768"/>
            <a:ext cx="7848872" cy="16561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a:xfrm>
            <a:off x="563885" y="159667"/>
            <a:ext cx="8262063" cy="675220"/>
          </a:xfrm>
        </p:spPr>
        <p:txBody>
          <a:bodyPr/>
          <a:lstStyle/>
          <a:p>
            <a:pPr algn="ctr"/>
            <a:r>
              <a:rPr lang="it-IT" dirty="0" smtClean="0"/>
              <a:t>La clave está en la Selectividad</a:t>
            </a:r>
            <a:endParaRPr lang="en-US" dirty="0"/>
          </a:p>
        </p:txBody>
      </p:sp>
      <p:sp>
        <p:nvSpPr>
          <p:cNvPr id="12" name="Pentagon 7"/>
          <p:cNvSpPr>
            <a:spLocks noChangeArrowheads="1"/>
          </p:cNvSpPr>
          <p:nvPr/>
        </p:nvSpPr>
        <p:spPr bwMode="auto">
          <a:xfrm>
            <a:off x="1029949" y="1658963"/>
            <a:ext cx="1439863" cy="739775"/>
          </a:xfrm>
          <a:prstGeom prst="homePlate">
            <a:avLst>
              <a:gd name="adj" fmla="val 50010"/>
            </a:avLst>
          </a:prstGeom>
          <a:noFill/>
          <a:ln w="9525" algn="ctr">
            <a:noFill/>
            <a:round/>
            <a:headEnd/>
            <a:tailEnd/>
          </a:ln>
        </p:spPr>
        <p:txBody>
          <a:bodyPr lIns="0" tIns="0" rIns="182880" bIns="0"/>
          <a:lstStyle/>
          <a:p>
            <a:pPr algn="ctr">
              <a:spcBef>
                <a:spcPct val="50000"/>
              </a:spcBef>
            </a:pPr>
            <a:endParaRPr lang="en-US" sz="1800">
              <a:solidFill>
                <a:srgbClr val="FFFFFF"/>
              </a:solidFill>
              <a:latin typeface="Knowledge Medium" pitchFamily="34" charset="0"/>
              <a:ea typeface="MS PGothic" pitchFamily="34" charset="-128"/>
            </a:endParaRPr>
          </a:p>
        </p:txBody>
      </p:sp>
      <p:sp>
        <p:nvSpPr>
          <p:cNvPr id="13" name="Pentagon 9"/>
          <p:cNvSpPr>
            <a:spLocks noChangeArrowheads="1"/>
          </p:cNvSpPr>
          <p:nvPr/>
        </p:nvSpPr>
        <p:spPr bwMode="auto">
          <a:xfrm>
            <a:off x="2052299" y="1727225"/>
            <a:ext cx="977900" cy="485775"/>
          </a:xfrm>
          <a:prstGeom prst="homePlate">
            <a:avLst>
              <a:gd name="adj" fmla="val 49861"/>
            </a:avLst>
          </a:prstGeom>
          <a:noFill/>
          <a:ln w="9525" algn="ctr">
            <a:noFill/>
            <a:round/>
            <a:headEnd/>
            <a:tailEnd/>
          </a:ln>
        </p:spPr>
        <p:txBody>
          <a:bodyPr lIns="0" tIns="0" rIns="182880" bIns="0"/>
          <a:lstStyle/>
          <a:p>
            <a:pPr algn="ctr">
              <a:spcBef>
                <a:spcPct val="50000"/>
              </a:spcBef>
            </a:pPr>
            <a:endParaRPr lang="en-US" sz="1800">
              <a:solidFill>
                <a:srgbClr val="FFFFFF"/>
              </a:solidFill>
              <a:latin typeface="Knowledge Medium" pitchFamily="34" charset="0"/>
              <a:ea typeface="MS PGothic" pitchFamily="34" charset="-128"/>
            </a:endParaRPr>
          </a:p>
        </p:txBody>
      </p:sp>
      <p:sp>
        <p:nvSpPr>
          <p:cNvPr id="14" name="Pentagon 14"/>
          <p:cNvSpPr>
            <a:spLocks noChangeArrowheads="1"/>
          </p:cNvSpPr>
          <p:nvPr/>
        </p:nvSpPr>
        <p:spPr bwMode="auto">
          <a:xfrm>
            <a:off x="1060112" y="1501800"/>
            <a:ext cx="914400" cy="619125"/>
          </a:xfrm>
          <a:prstGeom prst="homePlate">
            <a:avLst>
              <a:gd name="adj" fmla="val 50024"/>
            </a:avLst>
          </a:prstGeom>
          <a:noFill/>
          <a:ln w="9525" algn="ctr">
            <a:noFill/>
            <a:round/>
            <a:headEnd/>
            <a:tailEnd/>
          </a:ln>
        </p:spPr>
        <p:txBody>
          <a:bodyPr lIns="0" tIns="0" rIns="182880" bIns="0"/>
          <a:lstStyle/>
          <a:p>
            <a:pPr algn="ctr">
              <a:spcBef>
                <a:spcPct val="50000"/>
              </a:spcBef>
            </a:pPr>
            <a:endParaRPr lang="en-US" sz="1800">
              <a:solidFill>
                <a:srgbClr val="FFFFFF"/>
              </a:solidFill>
              <a:latin typeface="Knowledge Medium" pitchFamily="34" charset="0"/>
              <a:ea typeface="MS PGothic" pitchFamily="34" charset="-128"/>
            </a:endParaRPr>
          </a:p>
        </p:txBody>
      </p:sp>
      <p:sp>
        <p:nvSpPr>
          <p:cNvPr id="15" name="Pentagon 15"/>
          <p:cNvSpPr>
            <a:spLocks noChangeArrowheads="1"/>
          </p:cNvSpPr>
          <p:nvPr/>
        </p:nvSpPr>
        <p:spPr bwMode="auto">
          <a:xfrm>
            <a:off x="1020424" y="1658963"/>
            <a:ext cx="1819275" cy="933450"/>
          </a:xfrm>
          <a:prstGeom prst="homePlate">
            <a:avLst>
              <a:gd name="adj" fmla="val 50042"/>
            </a:avLst>
          </a:prstGeom>
          <a:solidFill>
            <a:schemeClr val="tx2"/>
          </a:solidFill>
          <a:ln w="9525" algn="ctr">
            <a:noFill/>
            <a:round/>
            <a:headEnd/>
            <a:tailEnd/>
          </a:ln>
        </p:spPr>
        <p:txBody>
          <a:bodyPr lIns="0" tIns="0" rIns="182880" bIns="0" anchor="ctr"/>
          <a:lstStyle/>
          <a:p>
            <a:pPr algn="ctr">
              <a:spcBef>
                <a:spcPct val="50000"/>
              </a:spcBef>
            </a:pPr>
            <a:r>
              <a:rPr lang="en-US" sz="1800" dirty="0" err="1" smtClean="0">
                <a:solidFill>
                  <a:srgbClr val="FFFFFF"/>
                </a:solidFill>
                <a:latin typeface="Knowledge Medium" pitchFamily="34" charset="0"/>
                <a:ea typeface="MS PGothic" pitchFamily="34" charset="-128"/>
              </a:rPr>
              <a:t>Normas</a:t>
            </a:r>
            <a:r>
              <a:rPr lang="en-US" sz="1800" dirty="0" smtClean="0">
                <a:solidFill>
                  <a:srgbClr val="FFFFFF"/>
                </a:solidFill>
                <a:latin typeface="Knowledge Medium" pitchFamily="34" charset="0"/>
                <a:ea typeface="MS PGothic" pitchFamily="34" charset="-128"/>
              </a:rPr>
              <a:t> de </a:t>
            </a:r>
            <a:r>
              <a:rPr lang="en-US" sz="1800" dirty="0" err="1" smtClean="0">
                <a:solidFill>
                  <a:srgbClr val="FFFFFF"/>
                </a:solidFill>
                <a:latin typeface="Knowledge Medium" pitchFamily="34" charset="0"/>
                <a:ea typeface="MS PGothic" pitchFamily="34" charset="-128"/>
              </a:rPr>
              <a:t>Publicación</a:t>
            </a:r>
            <a:r>
              <a:rPr lang="en-US" sz="1800" dirty="0" smtClean="0">
                <a:solidFill>
                  <a:srgbClr val="FFFFFF"/>
                </a:solidFill>
                <a:latin typeface="Knowledge Medium" pitchFamily="34" charset="0"/>
                <a:ea typeface="MS PGothic" pitchFamily="34" charset="-128"/>
              </a:rPr>
              <a:t> de Revistas</a:t>
            </a:r>
            <a:endParaRPr lang="en-US" sz="1800" dirty="0">
              <a:solidFill>
                <a:srgbClr val="FFFFFF"/>
              </a:solidFill>
              <a:latin typeface="Knowledge Medium" pitchFamily="34" charset="0"/>
              <a:ea typeface="MS PGothic" pitchFamily="34" charset="-128"/>
            </a:endParaRPr>
          </a:p>
        </p:txBody>
      </p:sp>
      <p:sp>
        <p:nvSpPr>
          <p:cNvPr id="16" name="Pentagon 16"/>
          <p:cNvSpPr>
            <a:spLocks noChangeArrowheads="1"/>
          </p:cNvSpPr>
          <p:nvPr/>
        </p:nvSpPr>
        <p:spPr bwMode="auto">
          <a:xfrm>
            <a:off x="1039474" y="1619275"/>
            <a:ext cx="1235075" cy="550863"/>
          </a:xfrm>
          <a:prstGeom prst="homePlate">
            <a:avLst>
              <a:gd name="adj" fmla="val 50021"/>
            </a:avLst>
          </a:prstGeom>
          <a:noFill/>
          <a:ln w="9525" algn="ctr">
            <a:noFill/>
            <a:round/>
            <a:headEnd/>
            <a:tailEnd/>
          </a:ln>
        </p:spPr>
        <p:txBody>
          <a:bodyPr lIns="0" tIns="0" rIns="182880" bIns="0"/>
          <a:lstStyle/>
          <a:p>
            <a:pPr algn="ctr">
              <a:spcBef>
                <a:spcPct val="50000"/>
              </a:spcBef>
            </a:pPr>
            <a:endParaRPr lang="en-US" sz="1800">
              <a:solidFill>
                <a:srgbClr val="FFFFFF"/>
              </a:solidFill>
              <a:latin typeface="Knowledge Medium" pitchFamily="34" charset="0"/>
              <a:ea typeface="MS PGothic" pitchFamily="34" charset="-128"/>
            </a:endParaRPr>
          </a:p>
        </p:txBody>
      </p:sp>
      <p:sp>
        <p:nvSpPr>
          <p:cNvPr id="17" name="Pentagon 17"/>
          <p:cNvSpPr>
            <a:spLocks noChangeArrowheads="1"/>
          </p:cNvSpPr>
          <p:nvPr/>
        </p:nvSpPr>
        <p:spPr bwMode="auto">
          <a:xfrm>
            <a:off x="2853987" y="1658963"/>
            <a:ext cx="1824037" cy="944562"/>
          </a:xfrm>
          <a:prstGeom prst="homePlate">
            <a:avLst>
              <a:gd name="adj" fmla="val 49967"/>
            </a:avLst>
          </a:prstGeom>
          <a:solidFill>
            <a:schemeClr val="tx2"/>
          </a:solidFill>
          <a:ln w="9525" algn="ctr">
            <a:noFill/>
            <a:round/>
            <a:headEnd/>
            <a:tailEnd/>
          </a:ln>
        </p:spPr>
        <p:txBody>
          <a:bodyPr lIns="0" tIns="0" rIns="182880" bIns="0" anchor="ctr"/>
          <a:lstStyle/>
          <a:p>
            <a:pPr algn="ctr">
              <a:spcBef>
                <a:spcPct val="50000"/>
              </a:spcBef>
            </a:pPr>
            <a:r>
              <a:rPr lang="en-US" sz="1800" dirty="0" err="1" smtClean="0">
                <a:solidFill>
                  <a:srgbClr val="FFFFFF"/>
                </a:solidFill>
                <a:latin typeface="Knowledge Medium" pitchFamily="34" charset="0"/>
                <a:ea typeface="MS PGothic" pitchFamily="34" charset="-128"/>
              </a:rPr>
              <a:t>Contenido</a:t>
            </a:r>
            <a:r>
              <a:rPr lang="en-US" sz="1800" dirty="0" smtClean="0">
                <a:solidFill>
                  <a:srgbClr val="FFFFFF"/>
                </a:solidFill>
                <a:latin typeface="Knowledge Medium" pitchFamily="34" charset="0"/>
                <a:ea typeface="MS PGothic" pitchFamily="34" charset="-128"/>
              </a:rPr>
              <a:t> Editorial</a:t>
            </a:r>
            <a:endParaRPr lang="en-US" sz="1800" dirty="0">
              <a:solidFill>
                <a:srgbClr val="FFFFFF"/>
              </a:solidFill>
              <a:latin typeface="Knowledge Medium" pitchFamily="34" charset="0"/>
              <a:ea typeface="MS PGothic" pitchFamily="34" charset="-128"/>
            </a:endParaRPr>
          </a:p>
        </p:txBody>
      </p:sp>
      <p:sp>
        <p:nvSpPr>
          <p:cNvPr id="18" name="Pentagon 18"/>
          <p:cNvSpPr>
            <a:spLocks noChangeArrowheads="1"/>
          </p:cNvSpPr>
          <p:nvPr/>
        </p:nvSpPr>
        <p:spPr bwMode="auto">
          <a:xfrm>
            <a:off x="4706599" y="1639913"/>
            <a:ext cx="1809750" cy="952500"/>
          </a:xfrm>
          <a:prstGeom prst="homePlate">
            <a:avLst>
              <a:gd name="adj" fmla="val 50077"/>
            </a:avLst>
          </a:prstGeom>
          <a:solidFill>
            <a:schemeClr val="tx2"/>
          </a:solidFill>
          <a:ln w="9525" algn="ctr">
            <a:noFill/>
            <a:round/>
            <a:headEnd/>
            <a:tailEnd/>
          </a:ln>
        </p:spPr>
        <p:txBody>
          <a:bodyPr lIns="0" tIns="0" rIns="182880" bIns="0" anchor="ctr"/>
          <a:lstStyle/>
          <a:p>
            <a:pPr algn="ctr">
              <a:spcBef>
                <a:spcPct val="50000"/>
              </a:spcBef>
            </a:pPr>
            <a:r>
              <a:rPr lang="en-US" sz="1800" dirty="0" err="1" smtClean="0">
                <a:solidFill>
                  <a:srgbClr val="FFFFFF"/>
                </a:solidFill>
                <a:latin typeface="Knowledge Medium" pitchFamily="34" charset="0"/>
                <a:ea typeface="MS PGothic" pitchFamily="34" charset="-128"/>
              </a:rPr>
              <a:t>Diversidad</a:t>
            </a:r>
            <a:r>
              <a:rPr lang="en-US" sz="1800" dirty="0" smtClean="0">
                <a:solidFill>
                  <a:srgbClr val="FFFFFF"/>
                </a:solidFill>
                <a:latin typeface="Knowledge Medium" pitchFamily="34" charset="0"/>
                <a:ea typeface="MS PGothic" pitchFamily="34" charset="-128"/>
              </a:rPr>
              <a:t> </a:t>
            </a:r>
            <a:r>
              <a:rPr lang="en-US" sz="1800" dirty="0" err="1" smtClean="0">
                <a:solidFill>
                  <a:srgbClr val="FFFFFF"/>
                </a:solidFill>
                <a:latin typeface="Knowledge Medium" pitchFamily="34" charset="0"/>
                <a:ea typeface="MS PGothic" pitchFamily="34" charset="-128"/>
              </a:rPr>
              <a:t>Internacional</a:t>
            </a:r>
            <a:endParaRPr lang="en-US" sz="1800" dirty="0">
              <a:solidFill>
                <a:srgbClr val="FFFFFF"/>
              </a:solidFill>
              <a:latin typeface="Knowledge Medium" pitchFamily="34" charset="0"/>
              <a:ea typeface="MS PGothic" pitchFamily="34" charset="-128"/>
            </a:endParaRPr>
          </a:p>
        </p:txBody>
      </p:sp>
      <p:sp>
        <p:nvSpPr>
          <p:cNvPr id="19" name="Pentagon 20"/>
          <p:cNvSpPr>
            <a:spLocks noChangeArrowheads="1"/>
          </p:cNvSpPr>
          <p:nvPr/>
        </p:nvSpPr>
        <p:spPr bwMode="auto">
          <a:xfrm>
            <a:off x="6560799" y="1682775"/>
            <a:ext cx="1744663" cy="920750"/>
          </a:xfrm>
          <a:prstGeom prst="homePlate">
            <a:avLst>
              <a:gd name="adj" fmla="val 49906"/>
            </a:avLst>
          </a:prstGeom>
          <a:solidFill>
            <a:schemeClr val="tx2"/>
          </a:solidFill>
          <a:ln w="9525" algn="ctr">
            <a:noFill/>
            <a:round/>
            <a:headEnd/>
            <a:tailEnd/>
          </a:ln>
        </p:spPr>
        <p:txBody>
          <a:bodyPr lIns="0" tIns="0" rIns="182880" bIns="0" anchor="ctr"/>
          <a:lstStyle/>
          <a:p>
            <a:pPr algn="ctr">
              <a:spcBef>
                <a:spcPct val="50000"/>
              </a:spcBef>
            </a:pPr>
            <a:r>
              <a:rPr lang="en-US" sz="1800" dirty="0" err="1" smtClean="0">
                <a:solidFill>
                  <a:srgbClr val="FFFFFF"/>
                </a:solidFill>
                <a:latin typeface="Knowledge Medium" pitchFamily="34" charset="0"/>
                <a:ea typeface="MS PGothic" pitchFamily="34" charset="-128"/>
              </a:rPr>
              <a:t>Análisis</a:t>
            </a:r>
            <a:r>
              <a:rPr lang="en-US" sz="1800" dirty="0" smtClean="0">
                <a:solidFill>
                  <a:srgbClr val="FFFFFF"/>
                </a:solidFill>
                <a:latin typeface="Knowledge Medium" pitchFamily="34" charset="0"/>
                <a:ea typeface="MS PGothic" pitchFamily="34" charset="-128"/>
              </a:rPr>
              <a:t> de </a:t>
            </a:r>
            <a:r>
              <a:rPr lang="en-US" sz="1800" dirty="0" err="1" smtClean="0">
                <a:solidFill>
                  <a:srgbClr val="FFFFFF"/>
                </a:solidFill>
                <a:latin typeface="Knowledge Medium" pitchFamily="34" charset="0"/>
                <a:ea typeface="MS PGothic" pitchFamily="34" charset="-128"/>
              </a:rPr>
              <a:t>Citas</a:t>
            </a:r>
            <a:endParaRPr lang="en-US" sz="1800" dirty="0">
              <a:solidFill>
                <a:srgbClr val="FFFFFF"/>
              </a:solidFill>
              <a:latin typeface="Knowledge Medium" pitchFamily="34" charset="0"/>
              <a:ea typeface="MS PGothic" pitchFamily="34" charset="-128"/>
            </a:endParaRPr>
          </a:p>
        </p:txBody>
      </p:sp>
      <p:sp>
        <p:nvSpPr>
          <p:cNvPr id="20" name="Rectangle 19"/>
          <p:cNvSpPr/>
          <p:nvPr/>
        </p:nvSpPr>
        <p:spPr>
          <a:xfrm>
            <a:off x="2810024" y="1201068"/>
            <a:ext cx="4363695" cy="461665"/>
          </a:xfrm>
          <a:prstGeom prst="rect">
            <a:avLst/>
          </a:prstGeom>
        </p:spPr>
        <p:txBody>
          <a:bodyPr wrap="none">
            <a:spAutoFit/>
          </a:bodyPr>
          <a:lstStyle/>
          <a:p>
            <a:r>
              <a:rPr lang="en-US" dirty="0" err="1" smtClean="0">
                <a:solidFill>
                  <a:srgbClr val="FFFFFF">
                    <a:lumMod val="50000"/>
                  </a:srgbClr>
                </a:solidFill>
                <a:latin typeface="Knowledge Regular" pitchFamily="34" charset="0"/>
                <a:ea typeface="MS PGothic" pitchFamily="34" charset="-128"/>
              </a:rPr>
              <a:t>Cuatro</a:t>
            </a:r>
            <a:r>
              <a:rPr lang="en-US" dirty="0" smtClean="0">
                <a:solidFill>
                  <a:srgbClr val="FFFFFF">
                    <a:lumMod val="50000"/>
                  </a:srgbClr>
                </a:solidFill>
                <a:latin typeface="Knowledge Regular" pitchFamily="34" charset="0"/>
                <a:ea typeface="MS PGothic" pitchFamily="34" charset="-128"/>
              </a:rPr>
              <a:t> </a:t>
            </a:r>
            <a:r>
              <a:rPr lang="en-US" dirty="0" err="1" smtClean="0">
                <a:solidFill>
                  <a:srgbClr val="FFFFFF">
                    <a:lumMod val="50000"/>
                  </a:srgbClr>
                </a:solidFill>
                <a:latin typeface="Knowledge Regular" pitchFamily="34" charset="0"/>
                <a:ea typeface="MS PGothic" pitchFamily="34" charset="-128"/>
              </a:rPr>
              <a:t>Criterios</a:t>
            </a:r>
            <a:r>
              <a:rPr lang="en-US" dirty="0" smtClean="0">
                <a:solidFill>
                  <a:srgbClr val="FFFFFF">
                    <a:lumMod val="50000"/>
                  </a:srgbClr>
                </a:solidFill>
                <a:latin typeface="Knowledge Regular" pitchFamily="34" charset="0"/>
                <a:ea typeface="MS PGothic" pitchFamily="34" charset="-128"/>
              </a:rPr>
              <a:t> de </a:t>
            </a:r>
            <a:r>
              <a:rPr lang="en-US" dirty="0" err="1" smtClean="0">
                <a:solidFill>
                  <a:srgbClr val="FFFFFF">
                    <a:lumMod val="50000"/>
                  </a:srgbClr>
                </a:solidFill>
                <a:latin typeface="Knowledge Regular" pitchFamily="34" charset="0"/>
                <a:ea typeface="MS PGothic" pitchFamily="34" charset="-128"/>
              </a:rPr>
              <a:t>Evaluación</a:t>
            </a:r>
            <a:endParaRPr lang="en-US" dirty="0">
              <a:solidFill>
                <a:srgbClr val="FFFFFF">
                  <a:lumMod val="50000"/>
                </a:srgbClr>
              </a:solidFill>
              <a:latin typeface="Knowledge Regular" pitchFamily="34" charset="0"/>
              <a:ea typeface="MS PGothic" pitchFamily="34" charset="-128"/>
            </a:endParaRPr>
          </a:p>
        </p:txBody>
      </p:sp>
      <p:graphicFrame>
        <p:nvGraphicFramePr>
          <p:cNvPr id="3" name="Diagram 2"/>
          <p:cNvGraphicFramePr/>
          <p:nvPr>
            <p:extLst>
              <p:ext uri="{D42A27DB-BD31-4B8C-83A1-F6EECF244321}">
                <p14:modId xmlns="" xmlns:p14="http://schemas.microsoft.com/office/powerpoint/2010/main" val="2396124583"/>
              </p:ext>
            </p:extLst>
          </p:nvPr>
        </p:nvGraphicFramePr>
        <p:xfrm>
          <a:off x="755576" y="3212976"/>
          <a:ext cx="7848872" cy="2508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28877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495" y="6190359"/>
            <a:ext cx="1835999" cy="643546"/>
          </a:xfrm>
          <a:prstGeom prst="rect">
            <a:avLst/>
          </a:prstGeom>
        </p:spPr>
      </p:pic>
      <p:cxnSp>
        <p:nvCxnSpPr>
          <p:cNvPr id="9" name="Straight Connector 8"/>
          <p:cNvCxnSpPr/>
          <p:nvPr/>
        </p:nvCxnSpPr>
        <p:spPr>
          <a:xfrm>
            <a:off x="4235450" y="817913"/>
            <a:ext cx="679252" cy="0"/>
          </a:xfrm>
          <a:prstGeom prst="line">
            <a:avLst/>
          </a:prstGeom>
          <a:ln w="76200" cmpd="sng">
            <a:solidFill>
              <a:srgbClr val="FF8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1625" y="283653"/>
            <a:ext cx="5673725" cy="424732"/>
          </a:xfrm>
          <a:prstGeom prst="rect">
            <a:avLst/>
          </a:prstGeom>
          <a:noFill/>
        </p:spPr>
        <p:txBody>
          <a:bodyPr wrap="square" rtlCol="0">
            <a:spAutoFit/>
          </a:bodyPr>
          <a:lstStyle/>
          <a:p>
            <a:pPr algn="ctr">
              <a:lnSpc>
                <a:spcPct val="90000"/>
              </a:lnSpc>
            </a:pPr>
            <a:r>
              <a:rPr lang="es-ES" dirty="0" smtClean="0">
                <a:solidFill>
                  <a:srgbClr val="444444"/>
                </a:solidFill>
                <a:latin typeface="Arial Black"/>
                <a:cs typeface="Arial Black"/>
              </a:rPr>
              <a:t>Seguir creciendo</a:t>
            </a:r>
            <a:endParaRPr lang="en-US" dirty="0">
              <a:solidFill>
                <a:srgbClr val="444444"/>
              </a:solidFill>
              <a:latin typeface="Arial Black"/>
              <a:cs typeface="Arial Black"/>
            </a:endParaRPr>
          </a:p>
        </p:txBody>
      </p:sp>
      <p:sp>
        <p:nvSpPr>
          <p:cNvPr id="13" name="Slide Number Placeholder 1"/>
          <p:cNvSpPr>
            <a:spLocks noGrp="1"/>
          </p:cNvSpPr>
          <p:nvPr>
            <p:ph type="sldNum" sz="quarter" idx="11"/>
          </p:nvPr>
        </p:nvSpPr>
        <p:spPr>
          <a:xfrm>
            <a:off x="8463939" y="6376629"/>
            <a:ext cx="680065" cy="481371"/>
          </a:xfrm>
          <a:ln/>
        </p:spPr>
        <p:txBody>
          <a:bodyPr/>
          <a:lstStyle/>
          <a:p>
            <a:fld id="{FA7081D8-B099-416F-9582-802BDA6BDEA2}" type="slidenum">
              <a:rPr lang="en-US" sz="900">
                <a:solidFill>
                  <a:srgbClr val="444444"/>
                </a:solidFill>
                <a:latin typeface="+mj-lt"/>
              </a:rPr>
              <a:pPr/>
              <a:t>2</a:t>
            </a:fld>
            <a:endParaRPr lang="en-US" sz="900" dirty="0">
              <a:solidFill>
                <a:srgbClr val="444444"/>
              </a:solidFill>
              <a:latin typeface="+mj-lt"/>
            </a:endParaRPr>
          </a:p>
        </p:txBody>
      </p:sp>
      <p:pic>
        <p:nvPicPr>
          <p:cNvPr id="8" name="Picture 3" descr="C:\Users\u6028426\Desktop\CORE.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13988" y="3050969"/>
            <a:ext cx="3817603" cy="380703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Content Placeholder 2"/>
          <p:cNvSpPr txBox="1">
            <a:spLocks/>
          </p:cNvSpPr>
          <p:nvPr/>
        </p:nvSpPr>
        <p:spPr bwMode="auto">
          <a:xfrm>
            <a:off x="396178" y="979234"/>
            <a:ext cx="8336342" cy="24026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cs typeface="ＭＳ Ｐゴシック" pitchFamily="-65" charset="-128"/>
              </a:defRPr>
            </a:lvl1pPr>
            <a:lvl2pPr marL="627063" indent="-28416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2pPr>
            <a:lvl3pPr marL="912813" indent="-16986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3pPr>
            <a:lvl4pPr marL="1255713" indent="-22701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4pPr>
            <a:lvl5pPr marL="1484313" indent="-1127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5pPr>
            <a:lvl6pPr marL="194287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6pPr>
            <a:lvl7pPr marL="2400019"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7pPr>
            <a:lvl8pPr marL="2857166"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8pPr>
            <a:lvl9pPr marL="331431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9pPr>
          </a:lstStyle>
          <a:p>
            <a:pPr marL="0" marR="0" lvl="0" indent="0" algn="l" defTabSz="914400" rtl="0" eaLnBrk="1" fontAlgn="base" latinLnBrk="0" hangingPunct="1">
              <a:lnSpc>
                <a:spcPct val="100000"/>
              </a:lnSpc>
              <a:spcBef>
                <a:spcPct val="0"/>
              </a:spcBef>
              <a:spcAft>
                <a:spcPct val="0"/>
              </a:spcAft>
              <a:buClr>
                <a:srgbClr val="FF8000"/>
              </a:buClr>
              <a:buSzTx/>
              <a:buNone/>
              <a:tabLst/>
              <a:defRPr/>
            </a:pPr>
            <a:r>
              <a:rPr kumimoji="0" lang="en-US" sz="2000" b="1" i="0" u="none" strike="noStrike" kern="0" cap="none" spc="0" normalizeH="0" baseline="0" noProof="0" dirty="0" smtClean="0">
                <a:ln>
                  <a:noFill/>
                </a:ln>
                <a:solidFill>
                  <a:srgbClr val="4B4B4B"/>
                </a:solidFill>
                <a:effectLst/>
                <a:uLnTx/>
                <a:uFillTx/>
                <a:latin typeface="Arial"/>
                <a:ea typeface="ＭＳ Ｐゴシック" pitchFamily="-65" charset="-128"/>
              </a:rPr>
              <a:t>       </a:t>
            </a:r>
            <a:r>
              <a:rPr kumimoji="0" lang="en-US" b="1" i="0" u="none" strike="noStrike" kern="0" cap="none" spc="0" normalizeH="0" baseline="0" noProof="0" dirty="0" smtClean="0">
                <a:ln>
                  <a:noFill/>
                </a:ln>
                <a:solidFill>
                  <a:srgbClr val="4B4B4B"/>
                </a:solidFill>
                <a:effectLst/>
                <a:uLnTx/>
                <a:uFillTx/>
                <a:latin typeface="Arial"/>
                <a:ea typeface="ＭＳ Ｐゴシック" pitchFamily="-65" charset="-128"/>
              </a:rPr>
              <a:t>Los </a:t>
            </a:r>
            <a:r>
              <a:rPr kumimoji="0" lang="en-US" b="1" i="0" u="none" strike="noStrike" kern="0" cap="none" spc="0" normalizeH="0" baseline="0" noProof="0" dirty="0" err="1" smtClean="0">
                <a:ln>
                  <a:noFill/>
                </a:ln>
                <a:solidFill>
                  <a:srgbClr val="4B4B4B"/>
                </a:solidFill>
                <a:effectLst/>
                <a:uLnTx/>
                <a:uFillTx/>
                <a:latin typeface="Arial"/>
                <a:ea typeface="ＭＳ Ｐゴシック" pitchFamily="-65" charset="-128"/>
              </a:rPr>
              <a:t>usuarios</a:t>
            </a:r>
            <a:r>
              <a:rPr kumimoji="0" lang="en-US" b="1" i="0" u="none" strike="noStrike" kern="0" cap="none" spc="0" normalizeH="0" noProof="0" dirty="0" smtClean="0">
                <a:ln>
                  <a:noFill/>
                </a:ln>
                <a:solidFill>
                  <a:srgbClr val="4B4B4B"/>
                </a:solidFill>
                <a:effectLst/>
                <a:uLnTx/>
                <a:uFillTx/>
                <a:latin typeface="Arial"/>
                <a:ea typeface="ＭＳ Ｐゴシック" pitchFamily="-65" charset="-128"/>
              </a:rPr>
              <a:t> de </a:t>
            </a:r>
            <a:r>
              <a:rPr kumimoji="0" lang="en-US" b="1" i="0" u="none" strike="noStrike" kern="0" cap="none" spc="0" normalizeH="0" baseline="0" noProof="0" dirty="0" smtClean="0">
                <a:ln>
                  <a:noFill/>
                </a:ln>
                <a:solidFill>
                  <a:srgbClr val="4B4B4B"/>
                </a:solidFill>
                <a:effectLst/>
                <a:uLnTx/>
                <a:uFillTx/>
                <a:latin typeface="Arial"/>
                <a:ea typeface="ＭＳ Ｐゴシック" pitchFamily="-65" charset="-128"/>
              </a:rPr>
              <a:t>Web of Science</a:t>
            </a:r>
            <a:r>
              <a:rPr lang="en-US" b="1" kern="0" dirty="0" smtClean="0">
                <a:solidFill>
                  <a:srgbClr val="4B4B4B"/>
                </a:solidFill>
                <a:latin typeface="Arial"/>
              </a:rPr>
              <a:t> </a:t>
            </a:r>
            <a:r>
              <a:rPr lang="en-US" b="1" kern="0" dirty="0" err="1" smtClean="0">
                <a:solidFill>
                  <a:srgbClr val="FF0000"/>
                </a:solidFill>
                <a:latin typeface="Arial"/>
              </a:rPr>
              <a:t>solicitan</a:t>
            </a:r>
            <a:r>
              <a:rPr lang="en-US" b="1" kern="0" dirty="0" smtClean="0">
                <a:solidFill>
                  <a:srgbClr val="FF0000"/>
                </a:solidFill>
                <a:latin typeface="Arial"/>
              </a:rPr>
              <a:t> </a:t>
            </a:r>
            <a:r>
              <a:rPr lang="en-US" b="1" kern="0" dirty="0" err="1" smtClean="0">
                <a:solidFill>
                  <a:srgbClr val="FF0000"/>
                </a:solidFill>
                <a:latin typeface="Arial"/>
              </a:rPr>
              <a:t>cantidad</a:t>
            </a:r>
            <a:r>
              <a:rPr kumimoji="0" lang="en-US" b="1" i="0" u="none" strike="noStrike" kern="0" cap="none" spc="0" normalizeH="0" baseline="0" noProof="0" dirty="0" smtClean="0">
                <a:ln>
                  <a:noFill/>
                </a:ln>
                <a:solidFill>
                  <a:srgbClr val="4B4B4B"/>
                </a:solidFill>
                <a:effectLst/>
                <a:uLnTx/>
                <a:uFillTx/>
                <a:latin typeface="Arial"/>
                <a:ea typeface="ＭＳ Ｐゴシック" pitchFamily="-65" charset="-128"/>
              </a:rPr>
              <a:t>:</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
            </a:r>
            <a:b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br>
            <a:endPar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r>
              <a:rPr kumimoji="0" lang="en-US" b="0" i="0" u="none" strike="noStrike" kern="0" cap="none" spc="0" normalizeH="0" baseline="0" noProof="0" dirty="0" err="1" smtClean="0">
                <a:ln>
                  <a:noFill/>
                </a:ln>
                <a:solidFill>
                  <a:srgbClr val="4B4B4B"/>
                </a:solidFill>
                <a:effectLst/>
                <a:uLnTx/>
                <a:uFillTx/>
                <a:latin typeface="Arial"/>
                <a:ea typeface="ＭＳ Ｐゴシック" pitchFamily="-65" charset="-128"/>
              </a:rPr>
              <a:t>Más</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datos</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que</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sirvan</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para</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apoyar</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el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asesoramiento</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y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análisis</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de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las</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a:t>
            </a:r>
            <a:r>
              <a:rPr lang="en-US" kern="0" dirty="0" err="1" smtClean="0">
                <a:solidFill>
                  <a:srgbClr val="4B4B4B"/>
                </a:solidFill>
                <a:latin typeface="Arial"/>
              </a:rPr>
              <a:t>investigaciones</a:t>
            </a:r>
            <a:endParaRPr kumimoji="0" lang="en-US" b="0"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endPar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r>
              <a:rPr lang="en-US" kern="0" dirty="0" smtClean="0">
                <a:solidFill>
                  <a:srgbClr val="4B4B4B"/>
                </a:solidFill>
                <a:latin typeface="Arial"/>
              </a:rPr>
              <a:t>Mayor </a:t>
            </a:r>
            <a:r>
              <a:rPr lang="en-US" kern="0" dirty="0" err="1" smtClean="0">
                <a:solidFill>
                  <a:srgbClr val="4B4B4B"/>
                </a:solidFill>
                <a:latin typeface="Arial"/>
              </a:rPr>
              <a:t>cobertura</a:t>
            </a:r>
            <a:r>
              <a:rPr lang="en-US" kern="0" dirty="0" smtClean="0">
                <a:solidFill>
                  <a:srgbClr val="4B4B4B"/>
                </a:solidFill>
                <a:latin typeface="Arial"/>
              </a:rPr>
              <a:t> de </a:t>
            </a:r>
            <a:r>
              <a:rPr lang="en-US" kern="0" dirty="0" err="1" smtClean="0">
                <a:solidFill>
                  <a:srgbClr val="4B4B4B"/>
                </a:solidFill>
                <a:latin typeface="Arial"/>
              </a:rPr>
              <a:t>contenido</a:t>
            </a:r>
            <a:r>
              <a:rPr lang="en-US" kern="0" dirty="0" smtClean="0">
                <a:solidFill>
                  <a:srgbClr val="4B4B4B"/>
                </a:solidFill>
                <a:latin typeface="Arial"/>
              </a:rPr>
              <a:t> local, con </a:t>
            </a:r>
            <a:r>
              <a:rPr lang="en-US" kern="0" dirty="0" err="1" smtClean="0">
                <a:solidFill>
                  <a:srgbClr val="4B4B4B"/>
                </a:solidFill>
                <a:latin typeface="Arial"/>
              </a:rPr>
              <a:t>una</a:t>
            </a:r>
            <a:r>
              <a:rPr lang="en-US" kern="0" dirty="0" smtClean="0">
                <a:solidFill>
                  <a:srgbClr val="4B4B4B"/>
                </a:solidFill>
                <a:latin typeface="Arial"/>
              </a:rPr>
              <a:t> </a:t>
            </a:r>
            <a:r>
              <a:rPr lang="en-US" kern="0" dirty="0" err="1" smtClean="0">
                <a:solidFill>
                  <a:srgbClr val="4B4B4B"/>
                </a:solidFill>
                <a:latin typeface="Arial"/>
              </a:rPr>
              <a:t>relevancia</a:t>
            </a:r>
            <a:r>
              <a:rPr lang="en-US" kern="0" dirty="0" smtClean="0">
                <a:solidFill>
                  <a:srgbClr val="4B4B4B"/>
                </a:solidFill>
                <a:latin typeface="Arial"/>
              </a:rPr>
              <a:t> regional </a:t>
            </a:r>
            <a:r>
              <a:rPr lang="en-US" kern="0" dirty="0" err="1" smtClean="0">
                <a:solidFill>
                  <a:srgbClr val="4B4B4B"/>
                </a:solidFill>
                <a:latin typeface="Arial"/>
              </a:rPr>
              <a:t>significativa</a:t>
            </a:r>
            <a:endParaRPr lang="en-US" kern="0" dirty="0" smtClean="0">
              <a:solidFill>
                <a:srgbClr val="4B4B4B"/>
              </a:solidFill>
              <a:latin typeface="Arial"/>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endParaRPr lang="en-US" kern="0" dirty="0" smtClean="0">
              <a:solidFill>
                <a:srgbClr val="4B4B4B"/>
              </a:solidFill>
              <a:latin typeface="Arial"/>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r>
              <a:rPr kumimoji="0" lang="en-US" b="0" i="0" u="none" strike="noStrike" kern="0" cap="none" spc="0" normalizeH="0" baseline="0" noProof="0" dirty="0" err="1" smtClean="0">
                <a:ln>
                  <a:noFill/>
                </a:ln>
                <a:solidFill>
                  <a:srgbClr val="4B4B4B"/>
                </a:solidFill>
                <a:effectLst/>
                <a:uLnTx/>
                <a:uFillTx/>
                <a:latin typeface="Arial"/>
                <a:ea typeface="ＭＳ Ｐゴシック" pitchFamily="-65" charset="-128"/>
              </a:rPr>
              <a:t>Mayores</a:t>
            </a:r>
            <a:r>
              <a:rPr kumimoji="0" lang="en-US" b="0" i="0" u="none" strike="noStrike" kern="0" cap="none" spc="0" normalizeH="0" baseline="0" noProof="0" dirty="0" smtClean="0">
                <a:ln>
                  <a:noFill/>
                </a:ln>
                <a:solidFill>
                  <a:srgbClr val="4B4B4B"/>
                </a:solidFill>
                <a:effectLst/>
                <a:uLnTx/>
                <a:uFillTx/>
                <a:latin typeface="Arial"/>
                <a:ea typeface="ＭＳ Ｐゴシック" pitchFamily="-65" charset="-128"/>
              </a:rPr>
              <a:t> </a:t>
            </a:r>
            <a:r>
              <a:rPr kumimoji="0" lang="en-US" b="0" i="0" u="none" strike="noStrike" kern="0" cap="none" spc="0" normalizeH="0" baseline="0" noProof="0" dirty="0" err="1" smtClean="0">
                <a:ln>
                  <a:noFill/>
                </a:ln>
                <a:solidFill>
                  <a:srgbClr val="4B4B4B"/>
                </a:solidFill>
                <a:effectLst/>
                <a:uLnTx/>
                <a:uFillTx/>
                <a:latin typeface="Arial"/>
                <a:ea typeface="ＭＳ Ｐゴシック" pitchFamily="-65" charset="-128"/>
              </a:rPr>
              <a:t>oportunidades</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de </a:t>
            </a:r>
          </a:p>
          <a:p>
            <a:pPr marL="627063" marR="0" lvl="1" indent="-284163" algn="l" defTabSz="914400" rtl="0" eaLnBrk="1" fontAlgn="base" latinLnBrk="0" hangingPunct="1">
              <a:lnSpc>
                <a:spcPct val="100000"/>
              </a:lnSpc>
              <a:spcBef>
                <a:spcPct val="0"/>
              </a:spcBef>
              <a:spcAft>
                <a:spcPct val="0"/>
              </a:spcAft>
              <a:buClr>
                <a:srgbClr val="FF8000"/>
              </a:buClr>
              <a:buSzTx/>
              <a:buNone/>
              <a:tabLst/>
              <a:defRPr/>
            </a:pPr>
            <a:r>
              <a:rPr lang="en-US" kern="0" dirty="0" smtClean="0">
                <a:solidFill>
                  <a:srgbClr val="4B4B4B"/>
                </a:solidFill>
                <a:latin typeface="Arial"/>
              </a:rPr>
              <a:t>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colaboración</a:t>
            </a:r>
            <a:r>
              <a:rPr lang="en-US" kern="0" noProof="0" dirty="0" smtClean="0">
                <a:solidFill>
                  <a:srgbClr val="4B4B4B"/>
                </a:solidFill>
                <a:latin typeface="Arial"/>
              </a:rPr>
              <a:t> </a:t>
            </a:r>
            <a:r>
              <a:rPr kumimoji="0" lang="en-US" b="0" i="0" u="none" strike="noStrike" kern="0" cap="none" spc="0" normalizeH="0" baseline="0" noProof="0" dirty="0" smtClean="0">
                <a:ln>
                  <a:noFill/>
                </a:ln>
                <a:solidFill>
                  <a:srgbClr val="4B4B4B"/>
                </a:solidFill>
                <a:effectLst/>
                <a:uLnTx/>
                <a:uFillTx/>
                <a:latin typeface="Arial"/>
                <a:ea typeface="ＭＳ Ｐゴシック" pitchFamily="-65" charset="-128"/>
              </a:rPr>
              <a:t>global</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
            </a:r>
            <a:b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br>
            <a: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t/>
            </a:r>
            <a:b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br>
            <a:endParaRPr kumimoji="0" lang="en-US" sz="1800" b="0" i="0" u="none" strike="noStrike" kern="0" cap="none" spc="0" normalizeH="0" baseline="0" noProof="0" dirty="0">
              <a:ln>
                <a:noFill/>
              </a:ln>
              <a:solidFill>
                <a:srgbClr val="4B4B4B"/>
              </a:solidFill>
              <a:effectLst/>
              <a:uLnTx/>
              <a:uFillTx/>
              <a:latin typeface="Arial"/>
              <a:ea typeface="ＭＳ Ｐゴシック" pitchFamily="-65" charset="-128"/>
            </a:endParaRPr>
          </a:p>
        </p:txBody>
      </p:sp>
    </p:spTree>
    <p:extLst>
      <p:ext uri="{BB962C8B-B14F-4D97-AF65-F5344CB8AC3E}">
        <p14:creationId xmlns="" xmlns:p14="http://schemas.microsoft.com/office/powerpoint/2010/main" val="30923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Grp="1" noChangeArrowheads="1"/>
          </p:cNvSpPr>
          <p:nvPr>
            <p:ph type="title"/>
          </p:nvPr>
        </p:nvSpPr>
        <p:spPr>
          <a:xfrm>
            <a:off x="705678" y="248478"/>
            <a:ext cx="7901609" cy="711189"/>
          </a:xfrm>
          <a:solidFill>
            <a:schemeClr val="bg2">
              <a:lumMod val="50000"/>
            </a:schemeClr>
          </a:solidFill>
        </p:spPr>
        <p:txBody>
          <a:bodyPr/>
          <a:lstStyle/>
          <a:p>
            <a:pPr algn="ctr" eaLnBrk="1" hangingPunct="1"/>
            <a:r>
              <a:rPr lang="en-US" b="0" i="1" dirty="0" err="1" smtClean="0">
                <a:solidFill>
                  <a:schemeClr val="bg1"/>
                </a:solidFill>
                <a:latin typeface="Georgia" pitchFamily="18" charset="0"/>
              </a:rPr>
              <a:t>Criterios</a:t>
            </a:r>
            <a:r>
              <a:rPr lang="en-US" b="0" i="1" dirty="0" smtClean="0">
                <a:solidFill>
                  <a:schemeClr val="bg1"/>
                </a:solidFill>
                <a:latin typeface="Georgia" pitchFamily="18" charset="0"/>
              </a:rPr>
              <a:t> de </a:t>
            </a:r>
            <a:r>
              <a:rPr lang="en-US" b="0" i="1" dirty="0" err="1" smtClean="0">
                <a:solidFill>
                  <a:schemeClr val="bg1"/>
                </a:solidFill>
                <a:latin typeface="Georgia" pitchFamily="18" charset="0"/>
              </a:rPr>
              <a:t>Selección</a:t>
            </a:r>
            <a:r>
              <a:rPr lang="en-US" b="0" i="1" dirty="0" smtClean="0">
                <a:solidFill>
                  <a:schemeClr val="bg1"/>
                </a:solidFill>
                <a:latin typeface="Georgia" pitchFamily="18" charset="0"/>
              </a:rPr>
              <a:t> de WEB OF SCIENCE: </a:t>
            </a:r>
          </a:p>
        </p:txBody>
      </p:sp>
      <p:sp>
        <p:nvSpPr>
          <p:cNvPr id="22534" name="Pentagon 7"/>
          <p:cNvSpPr>
            <a:spLocks noChangeArrowheads="1"/>
          </p:cNvSpPr>
          <p:nvPr/>
        </p:nvSpPr>
        <p:spPr bwMode="auto">
          <a:xfrm>
            <a:off x="914400" y="1220788"/>
            <a:ext cx="1439863" cy="739775"/>
          </a:xfrm>
          <a:prstGeom prst="homePlate">
            <a:avLst>
              <a:gd name="adj" fmla="val 50010"/>
            </a:avLst>
          </a:prstGeom>
          <a:noFill/>
          <a:ln w="9525" algn="ctr">
            <a:noFill/>
            <a:round/>
            <a:headEnd/>
            <a:tailEnd/>
          </a:ln>
        </p:spPr>
        <p:txBody>
          <a:bodyPr lIns="0" tIns="0" rIns="182880" bIns="0" anchor="ctr"/>
          <a:lstStyle/>
          <a:p>
            <a:pPr>
              <a:spcBef>
                <a:spcPct val="50000"/>
              </a:spcBef>
            </a:pPr>
            <a:endParaRPr lang="en-US" sz="1800">
              <a:solidFill>
                <a:srgbClr val="FFFFFF"/>
              </a:solidFill>
              <a:latin typeface="Knowledge Light" panose="020B0506040000020004" pitchFamily="34" charset="0"/>
              <a:ea typeface="ＭＳ Ｐゴシック" pitchFamily="-111" charset="-128"/>
            </a:endParaRPr>
          </a:p>
        </p:txBody>
      </p:sp>
      <p:sp>
        <p:nvSpPr>
          <p:cNvPr id="23561" name="Pentagon 15"/>
          <p:cNvSpPr>
            <a:spLocks noChangeArrowheads="1"/>
          </p:cNvSpPr>
          <p:nvPr/>
        </p:nvSpPr>
        <p:spPr bwMode="auto">
          <a:xfrm>
            <a:off x="904875" y="1220788"/>
            <a:ext cx="1819275" cy="933450"/>
          </a:xfrm>
          <a:prstGeom prst="homePlate">
            <a:avLst>
              <a:gd name="adj" fmla="val 50042"/>
            </a:avLst>
          </a:prstGeom>
          <a:solidFill>
            <a:schemeClr val="tx2"/>
          </a:solidFill>
          <a:ln w="9525" algn="ctr">
            <a:noFill/>
            <a:round/>
            <a:headEnd/>
            <a:tailEnd/>
          </a:ln>
        </p:spPr>
        <p:txBody>
          <a:bodyPr lIns="0" tIns="0" rIns="182880" bIns="0" anchor="ctr"/>
          <a:lstStyle/>
          <a:p>
            <a:pPr algn="ctr">
              <a:spcBef>
                <a:spcPct val="50000"/>
              </a:spcBef>
            </a:pPr>
            <a:r>
              <a:rPr lang="en-US" sz="1800" dirty="0" err="1" smtClean="0">
                <a:solidFill>
                  <a:srgbClr val="FFFFFF"/>
                </a:solidFill>
                <a:latin typeface="Knowledge Medium" pitchFamily="34" charset="0"/>
                <a:ea typeface="MS PGothic" pitchFamily="34" charset="-128"/>
              </a:rPr>
              <a:t>Normas</a:t>
            </a:r>
            <a:r>
              <a:rPr lang="en-US" sz="1800" dirty="0" smtClean="0">
                <a:solidFill>
                  <a:srgbClr val="FFFFFF"/>
                </a:solidFill>
                <a:latin typeface="Knowledge Medium" pitchFamily="34" charset="0"/>
                <a:ea typeface="MS PGothic" pitchFamily="34" charset="-128"/>
              </a:rPr>
              <a:t> de </a:t>
            </a:r>
            <a:r>
              <a:rPr lang="en-US" sz="1800" dirty="0" err="1" smtClean="0">
                <a:solidFill>
                  <a:srgbClr val="FFFFFF"/>
                </a:solidFill>
                <a:latin typeface="Knowledge Medium" pitchFamily="34" charset="0"/>
                <a:ea typeface="MS PGothic" pitchFamily="34" charset="-128"/>
              </a:rPr>
              <a:t>Publicación</a:t>
            </a:r>
            <a:r>
              <a:rPr lang="en-US" sz="1800" dirty="0" smtClean="0">
                <a:solidFill>
                  <a:srgbClr val="FFFFFF"/>
                </a:solidFill>
                <a:latin typeface="Knowledge Medium" pitchFamily="34" charset="0"/>
                <a:ea typeface="MS PGothic" pitchFamily="34" charset="-128"/>
              </a:rPr>
              <a:t> de Revistas</a:t>
            </a:r>
            <a:endParaRPr lang="en-US" sz="1800" dirty="0">
              <a:solidFill>
                <a:srgbClr val="FFFFFF"/>
              </a:solidFill>
              <a:latin typeface="Knowledge Medium" pitchFamily="34" charset="0"/>
              <a:ea typeface="MS PGothic" pitchFamily="34" charset="-128"/>
            </a:endParaRPr>
          </a:p>
        </p:txBody>
      </p:sp>
      <p:sp>
        <p:nvSpPr>
          <p:cNvPr id="23563" name="Pentagon 17"/>
          <p:cNvSpPr>
            <a:spLocks noChangeArrowheads="1"/>
          </p:cNvSpPr>
          <p:nvPr/>
        </p:nvSpPr>
        <p:spPr bwMode="auto">
          <a:xfrm>
            <a:off x="2738438" y="1220788"/>
            <a:ext cx="1824037" cy="944562"/>
          </a:xfrm>
          <a:prstGeom prst="homePlate">
            <a:avLst>
              <a:gd name="adj" fmla="val 49967"/>
            </a:avLst>
          </a:prstGeom>
          <a:solidFill>
            <a:schemeClr val="tx2"/>
          </a:solidFill>
          <a:ln w="9525" algn="ctr">
            <a:noFill/>
            <a:round/>
            <a:headEnd/>
            <a:tailEnd/>
          </a:ln>
        </p:spPr>
        <p:txBody>
          <a:bodyPr lIns="0" tIns="0" rIns="182880" bIns="0" anchor="ctr"/>
          <a:lstStyle/>
          <a:p>
            <a:pPr algn="ctr">
              <a:spcBef>
                <a:spcPct val="50000"/>
              </a:spcBef>
            </a:pPr>
            <a:r>
              <a:rPr lang="en-US" sz="1800" dirty="0" err="1" smtClean="0">
                <a:solidFill>
                  <a:srgbClr val="FFFFFF"/>
                </a:solidFill>
                <a:latin typeface="Knowledge Medium" pitchFamily="34" charset="0"/>
                <a:ea typeface="MS PGothic" pitchFamily="34" charset="-128"/>
              </a:rPr>
              <a:t>Contenido</a:t>
            </a:r>
            <a:r>
              <a:rPr lang="en-US" sz="1800" dirty="0" smtClean="0">
                <a:solidFill>
                  <a:srgbClr val="FFFFFF"/>
                </a:solidFill>
                <a:latin typeface="Knowledge Medium" pitchFamily="34" charset="0"/>
                <a:ea typeface="MS PGothic" pitchFamily="34" charset="-128"/>
              </a:rPr>
              <a:t> Editorial</a:t>
            </a:r>
            <a:endParaRPr lang="en-US" sz="1800" dirty="0">
              <a:solidFill>
                <a:srgbClr val="FFFFFF"/>
              </a:solidFill>
              <a:latin typeface="Knowledge Medium" pitchFamily="34" charset="0"/>
              <a:ea typeface="MS PGothic" pitchFamily="34" charset="-128"/>
            </a:endParaRPr>
          </a:p>
        </p:txBody>
      </p:sp>
      <p:sp>
        <p:nvSpPr>
          <p:cNvPr id="23564" name="Pentagon 18"/>
          <p:cNvSpPr>
            <a:spLocks noChangeArrowheads="1"/>
          </p:cNvSpPr>
          <p:nvPr/>
        </p:nvSpPr>
        <p:spPr bwMode="auto">
          <a:xfrm>
            <a:off x="4591050" y="1201738"/>
            <a:ext cx="1809750" cy="952500"/>
          </a:xfrm>
          <a:prstGeom prst="homePlate">
            <a:avLst>
              <a:gd name="adj" fmla="val 50077"/>
            </a:avLst>
          </a:prstGeom>
          <a:solidFill>
            <a:schemeClr val="tx2"/>
          </a:solidFill>
          <a:ln w="9525" algn="ctr">
            <a:noFill/>
            <a:round/>
            <a:headEnd/>
            <a:tailEnd/>
          </a:ln>
        </p:spPr>
        <p:txBody>
          <a:bodyPr lIns="0" tIns="0" rIns="182880" bIns="0" anchor="ctr"/>
          <a:lstStyle/>
          <a:p>
            <a:pPr algn="ctr">
              <a:spcBef>
                <a:spcPct val="50000"/>
              </a:spcBef>
            </a:pPr>
            <a:r>
              <a:rPr lang="en-US" sz="1600" dirty="0" err="1" smtClean="0">
                <a:solidFill>
                  <a:srgbClr val="FFFFFF"/>
                </a:solidFill>
                <a:latin typeface="Knowledge Medium" pitchFamily="34" charset="0"/>
                <a:ea typeface="MS PGothic" pitchFamily="34" charset="-128"/>
              </a:rPr>
              <a:t>Diversidad</a:t>
            </a:r>
            <a:r>
              <a:rPr lang="en-US" sz="1600" dirty="0" smtClean="0">
                <a:solidFill>
                  <a:srgbClr val="FFFFFF"/>
                </a:solidFill>
                <a:latin typeface="Knowledge Medium" pitchFamily="34" charset="0"/>
                <a:ea typeface="MS PGothic" pitchFamily="34" charset="-128"/>
              </a:rPr>
              <a:t> </a:t>
            </a:r>
            <a:r>
              <a:rPr lang="en-US" sz="1600" dirty="0" err="1" smtClean="0">
                <a:solidFill>
                  <a:srgbClr val="FFFFFF"/>
                </a:solidFill>
                <a:latin typeface="Knowledge Medium" pitchFamily="34" charset="0"/>
                <a:ea typeface="MS PGothic" pitchFamily="34" charset="-128"/>
              </a:rPr>
              <a:t>Internacional</a:t>
            </a:r>
            <a:endParaRPr lang="en-US" sz="1600" dirty="0" smtClean="0">
              <a:solidFill>
                <a:srgbClr val="FFFFFF"/>
              </a:solidFill>
              <a:latin typeface="Knowledge Medium" pitchFamily="34" charset="0"/>
              <a:ea typeface="MS PGothic" pitchFamily="34" charset="-128"/>
            </a:endParaRPr>
          </a:p>
          <a:p>
            <a:pPr algn="ctr">
              <a:spcBef>
                <a:spcPct val="50000"/>
              </a:spcBef>
            </a:pPr>
            <a:r>
              <a:rPr lang="en-US" sz="1400" dirty="0" err="1" smtClean="0">
                <a:solidFill>
                  <a:srgbClr val="FFFFFF"/>
                </a:solidFill>
                <a:latin typeface="Knowledge Medium" pitchFamily="34" charset="0"/>
                <a:ea typeface="MS PGothic" pitchFamily="34" charset="-128"/>
              </a:rPr>
              <a:t>Autores</a:t>
            </a:r>
            <a:r>
              <a:rPr lang="en-US" sz="1400" dirty="0" smtClean="0">
                <a:solidFill>
                  <a:srgbClr val="FFFFFF"/>
                </a:solidFill>
                <a:latin typeface="Knowledge Light" panose="020B0506040000020004" pitchFamily="34" charset="0"/>
                <a:ea typeface="ＭＳ Ｐゴシック" pitchFamily="-111" charset="-128"/>
              </a:rPr>
              <a:t>, </a:t>
            </a:r>
            <a:r>
              <a:rPr lang="en-US" sz="1400" dirty="0" err="1" smtClean="0">
                <a:solidFill>
                  <a:srgbClr val="FFFFFF"/>
                </a:solidFill>
                <a:latin typeface="Knowledge Light" panose="020B0506040000020004" pitchFamily="34" charset="0"/>
                <a:ea typeface="ＭＳ Ｐゴシック" pitchFamily="-111" charset="-128"/>
              </a:rPr>
              <a:t>Editores</a:t>
            </a:r>
            <a:r>
              <a:rPr lang="en-US" sz="1400" dirty="0" smtClean="0">
                <a:solidFill>
                  <a:srgbClr val="FFFFFF"/>
                </a:solidFill>
                <a:latin typeface="Knowledge Light" panose="020B0506040000020004" pitchFamily="34" charset="0"/>
                <a:ea typeface="ＭＳ Ｐゴシック" pitchFamily="-111" charset="-128"/>
              </a:rPr>
              <a:t> </a:t>
            </a:r>
            <a:endParaRPr lang="en-US" sz="1400" dirty="0">
              <a:solidFill>
                <a:srgbClr val="FFFFFF"/>
              </a:solidFill>
              <a:latin typeface="Knowledge Light" panose="020B0506040000020004" pitchFamily="34" charset="0"/>
              <a:ea typeface="ＭＳ Ｐゴシック" pitchFamily="-111" charset="-128"/>
            </a:endParaRPr>
          </a:p>
        </p:txBody>
      </p:sp>
      <p:sp>
        <p:nvSpPr>
          <p:cNvPr id="23565" name="Pentagon 20"/>
          <p:cNvSpPr>
            <a:spLocks noChangeArrowheads="1"/>
          </p:cNvSpPr>
          <p:nvPr/>
        </p:nvSpPr>
        <p:spPr bwMode="auto">
          <a:xfrm>
            <a:off x="6445250" y="1244600"/>
            <a:ext cx="1744663" cy="920750"/>
          </a:xfrm>
          <a:prstGeom prst="homePlate">
            <a:avLst>
              <a:gd name="adj" fmla="val 49906"/>
            </a:avLst>
          </a:prstGeom>
          <a:solidFill>
            <a:schemeClr val="tx2"/>
          </a:solidFill>
          <a:ln w="9525" algn="ctr">
            <a:noFill/>
            <a:round/>
            <a:headEnd/>
            <a:tailEnd/>
          </a:ln>
        </p:spPr>
        <p:txBody>
          <a:bodyPr lIns="0" tIns="0" rIns="182880" bIns="0" anchor="ctr"/>
          <a:lstStyle/>
          <a:p>
            <a:pPr algn="ctr">
              <a:spcBef>
                <a:spcPct val="50000"/>
              </a:spcBef>
            </a:pPr>
            <a:r>
              <a:rPr lang="en-US" sz="1800" b="1" dirty="0" err="1" smtClean="0">
                <a:solidFill>
                  <a:srgbClr val="FFFFFF"/>
                </a:solidFill>
                <a:latin typeface="Knowledge Light" panose="020B0506040000020004" pitchFamily="34" charset="0"/>
                <a:ea typeface="ＭＳ Ｐゴシック" pitchFamily="-111" charset="-128"/>
              </a:rPr>
              <a:t>Análisis</a:t>
            </a:r>
            <a:r>
              <a:rPr lang="en-US" sz="1800" b="1" dirty="0" smtClean="0">
                <a:solidFill>
                  <a:srgbClr val="FFFFFF"/>
                </a:solidFill>
                <a:latin typeface="Knowledge Light" panose="020B0506040000020004" pitchFamily="34" charset="0"/>
                <a:ea typeface="ＭＳ Ｐゴシック" pitchFamily="-111" charset="-128"/>
              </a:rPr>
              <a:t> de </a:t>
            </a:r>
            <a:r>
              <a:rPr lang="en-US" sz="1800" b="1" dirty="0" err="1" smtClean="0">
                <a:solidFill>
                  <a:srgbClr val="FFFFFF"/>
                </a:solidFill>
                <a:latin typeface="Knowledge Light" panose="020B0506040000020004" pitchFamily="34" charset="0"/>
                <a:ea typeface="ＭＳ Ｐゴシック" pitchFamily="-111" charset="-128"/>
              </a:rPr>
              <a:t>Citas</a:t>
            </a:r>
            <a:endParaRPr lang="en-US" sz="1800" b="1" dirty="0">
              <a:solidFill>
                <a:srgbClr val="FFFFFF"/>
              </a:solidFill>
              <a:latin typeface="Knowledge Light" panose="020B0506040000020004" pitchFamily="34" charset="0"/>
              <a:ea typeface="ＭＳ Ｐゴシック" pitchFamily="-111" charset="-128"/>
            </a:endParaRPr>
          </a:p>
        </p:txBody>
      </p:sp>
      <p:sp>
        <p:nvSpPr>
          <p:cNvPr id="23566" name="TextBox 21"/>
          <p:cNvSpPr txBox="1">
            <a:spLocks noChangeArrowheads="1"/>
          </p:cNvSpPr>
          <p:nvPr/>
        </p:nvSpPr>
        <p:spPr bwMode="auto">
          <a:xfrm>
            <a:off x="914400" y="2341563"/>
            <a:ext cx="1809750" cy="2354491"/>
          </a:xfrm>
          <a:prstGeom prst="rect">
            <a:avLst/>
          </a:prstGeom>
          <a:noFill/>
          <a:ln w="9525">
            <a:noFill/>
            <a:miter lim="800000"/>
            <a:headEnd/>
            <a:tailEnd/>
          </a:ln>
        </p:spPr>
        <p:txBody>
          <a:bodyPr>
            <a:spAutoFit/>
          </a:bodyPr>
          <a:lstStyle/>
          <a:p>
            <a:pPr>
              <a:spcBef>
                <a:spcPct val="50000"/>
              </a:spcBef>
              <a:buFont typeface="Arial" charset="0"/>
              <a:buChar char="•"/>
            </a:pPr>
            <a:r>
              <a:rPr lang="en-US" sz="1400" dirty="0" err="1" smtClean="0">
                <a:solidFill>
                  <a:srgbClr val="4B4B4B"/>
                </a:solidFill>
                <a:latin typeface="Knowledge Light" panose="020B0506040000020004" pitchFamily="34" charset="0"/>
                <a:ea typeface="ＭＳ Ｐゴシック" pitchFamily="-111" charset="-128"/>
              </a:rPr>
              <a:t>Puntualidad</a:t>
            </a:r>
            <a:r>
              <a:rPr lang="en-US" sz="1400" dirty="0" smtClean="0">
                <a:solidFill>
                  <a:srgbClr val="4B4B4B"/>
                </a:solidFill>
                <a:latin typeface="Knowledge Light" panose="020B0506040000020004" pitchFamily="34" charset="0"/>
                <a:ea typeface="ＭＳ Ｐゴシック" pitchFamily="-111" charset="-128"/>
              </a:rPr>
              <a:t> en la </a:t>
            </a:r>
            <a:r>
              <a:rPr lang="en-US" sz="1400" dirty="0" err="1" smtClean="0">
                <a:solidFill>
                  <a:srgbClr val="4B4B4B"/>
                </a:solidFill>
                <a:latin typeface="Knowledge Light" panose="020B0506040000020004" pitchFamily="34" charset="0"/>
                <a:ea typeface="ＭＳ Ｐゴシック" pitchFamily="-111" charset="-128"/>
              </a:rPr>
              <a:t>publicación</a:t>
            </a:r>
            <a:endParaRPr lang="en-US" sz="1400" dirty="0">
              <a:solidFill>
                <a:srgbClr val="4B4B4B"/>
              </a:solidFill>
              <a:latin typeface="Knowledge Light" panose="020B0506040000020004" pitchFamily="34" charset="0"/>
              <a:ea typeface="ＭＳ Ｐゴシック" pitchFamily="-111" charset="-128"/>
            </a:endParaRPr>
          </a:p>
          <a:p>
            <a:pPr>
              <a:spcBef>
                <a:spcPct val="50000"/>
              </a:spcBef>
              <a:buFont typeface="Arial" charset="0"/>
              <a:buChar char="•"/>
            </a:pPr>
            <a:r>
              <a:rPr lang="en-US" sz="1400" dirty="0" err="1" smtClean="0">
                <a:solidFill>
                  <a:srgbClr val="4B4B4B"/>
                </a:solidFill>
                <a:latin typeface="Knowledge Light" panose="020B0506040000020004" pitchFamily="34" charset="0"/>
                <a:ea typeface="ＭＳ Ｐゴシック" pitchFamily="-111" charset="-128"/>
              </a:rPr>
              <a:t>Convenios</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Editoriales</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Internacionales</a:t>
            </a:r>
            <a:endParaRPr lang="en-US" sz="1400" dirty="0">
              <a:solidFill>
                <a:srgbClr val="4B4B4B"/>
              </a:solidFill>
              <a:latin typeface="Knowledge Light" panose="020B0506040000020004" pitchFamily="34" charset="0"/>
              <a:ea typeface="ＭＳ Ｐゴシック" pitchFamily="-111" charset="-128"/>
            </a:endParaRPr>
          </a:p>
          <a:p>
            <a:pPr>
              <a:spcBef>
                <a:spcPct val="50000"/>
              </a:spcBef>
              <a:buFont typeface="Arial" charset="0"/>
              <a:buChar char="•"/>
            </a:pPr>
            <a:r>
              <a:rPr lang="en-US" sz="1400" dirty="0" smtClean="0">
                <a:solidFill>
                  <a:srgbClr val="4B4B4B"/>
                </a:solidFill>
                <a:latin typeface="Knowledge Light" panose="020B0506040000020004" pitchFamily="34" charset="0"/>
                <a:ea typeface="ＭＳ Ｐゴシック" pitchFamily="-111" charset="-128"/>
              </a:rPr>
              <a:t>Información </a:t>
            </a:r>
            <a:r>
              <a:rPr lang="en-US" sz="1400" dirty="0" err="1" smtClean="0">
                <a:solidFill>
                  <a:srgbClr val="4B4B4B"/>
                </a:solidFill>
                <a:latin typeface="Knowledge Light" panose="020B0506040000020004" pitchFamily="34" charset="0"/>
                <a:ea typeface="ＭＳ Ｐゴシック" pitchFamily="-111" charset="-128"/>
              </a:rPr>
              <a:t>Bibliográfica</a:t>
            </a:r>
            <a:r>
              <a:rPr lang="en-US" sz="1400" dirty="0" smtClean="0">
                <a:solidFill>
                  <a:srgbClr val="4B4B4B"/>
                </a:solidFill>
                <a:latin typeface="Knowledge Light" panose="020B0506040000020004" pitchFamily="34" charset="0"/>
                <a:ea typeface="ＭＳ Ｐゴシック" pitchFamily="-111" charset="-128"/>
              </a:rPr>
              <a:t> en </a:t>
            </a:r>
            <a:r>
              <a:rPr lang="en-US" sz="1400" dirty="0" err="1" smtClean="0">
                <a:solidFill>
                  <a:srgbClr val="4B4B4B"/>
                </a:solidFill>
                <a:latin typeface="Knowledge Light" panose="020B0506040000020004" pitchFamily="34" charset="0"/>
                <a:ea typeface="ＭＳ Ｐゴシック" pitchFamily="-111" charset="-128"/>
              </a:rPr>
              <a:t>Inglés</a:t>
            </a:r>
            <a:endParaRPr lang="en-US" sz="1400" dirty="0">
              <a:solidFill>
                <a:srgbClr val="4B4B4B"/>
              </a:solidFill>
              <a:latin typeface="Knowledge Light" panose="020B0506040000020004" pitchFamily="34" charset="0"/>
              <a:ea typeface="ＭＳ Ｐゴシック" pitchFamily="-111" charset="-128"/>
            </a:endParaRPr>
          </a:p>
          <a:p>
            <a:pPr>
              <a:spcBef>
                <a:spcPct val="50000"/>
              </a:spcBef>
              <a:buFont typeface="Arial" charset="0"/>
              <a:buChar char="•"/>
            </a:pPr>
            <a:r>
              <a:rPr lang="es-ES" sz="1400" dirty="0" smtClean="0">
                <a:solidFill>
                  <a:srgbClr val="4B4B4B"/>
                </a:solidFill>
                <a:latin typeface="Knowledge Light" panose="020B0506040000020004" pitchFamily="34" charset="0"/>
                <a:ea typeface="ＭＳ Ｐゴシック" pitchFamily="-111" charset="-128"/>
              </a:rPr>
              <a:t>Revisión por pares</a:t>
            </a:r>
            <a:endParaRPr lang="en-US" sz="1400" dirty="0">
              <a:solidFill>
                <a:srgbClr val="4B4B4B"/>
              </a:solidFill>
              <a:latin typeface="Knowledge Light" panose="020B0506040000020004" pitchFamily="34" charset="0"/>
              <a:ea typeface="ＭＳ Ｐゴシック" pitchFamily="-111" charset="-128"/>
            </a:endParaRPr>
          </a:p>
        </p:txBody>
      </p:sp>
      <p:sp>
        <p:nvSpPr>
          <p:cNvPr id="23567" name="TextBox 23"/>
          <p:cNvSpPr txBox="1">
            <a:spLocks noChangeArrowheads="1"/>
          </p:cNvSpPr>
          <p:nvPr/>
        </p:nvSpPr>
        <p:spPr bwMode="auto">
          <a:xfrm>
            <a:off x="2743200" y="2322513"/>
            <a:ext cx="1770063" cy="2677656"/>
          </a:xfrm>
          <a:prstGeom prst="rect">
            <a:avLst/>
          </a:prstGeom>
          <a:noFill/>
          <a:ln w="9525">
            <a:noFill/>
            <a:miter lim="800000"/>
            <a:headEnd/>
            <a:tailEnd/>
          </a:ln>
        </p:spPr>
        <p:txBody>
          <a:bodyPr>
            <a:spAutoFit/>
          </a:bodyPr>
          <a:lstStyle/>
          <a:p>
            <a:pPr>
              <a:spcBef>
                <a:spcPct val="50000"/>
              </a:spcBef>
              <a:buFont typeface="Arial" charset="0"/>
              <a:buChar char="•"/>
            </a:pPr>
            <a:r>
              <a:rPr lang="en-US" sz="1400" dirty="0" smtClean="0">
                <a:solidFill>
                  <a:srgbClr val="4B4B4B"/>
                </a:solidFill>
                <a:latin typeface="Knowledge Light" panose="020B0506040000020004" pitchFamily="34" charset="0"/>
                <a:ea typeface="ＭＳ Ｐゴシック" pitchFamily="-111" charset="-128"/>
              </a:rPr>
              <a:t>¿</a:t>
            </a:r>
            <a:r>
              <a:rPr lang="en-US" sz="1400" dirty="0" err="1" smtClean="0">
                <a:solidFill>
                  <a:srgbClr val="4B4B4B"/>
                </a:solidFill>
                <a:latin typeface="Knowledge Light" panose="020B0506040000020004" pitchFamily="34" charset="0"/>
                <a:ea typeface="ＭＳ Ｐゴシック" pitchFamily="-111" charset="-128"/>
              </a:rPr>
              <a:t>Qué</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diferencias</a:t>
            </a:r>
            <a:r>
              <a:rPr lang="en-US" sz="1400" dirty="0" smtClean="0">
                <a:solidFill>
                  <a:srgbClr val="4B4B4B"/>
                </a:solidFill>
                <a:latin typeface="Knowledge Light" panose="020B0506040000020004" pitchFamily="34" charset="0"/>
                <a:ea typeface="ＭＳ Ｐゴシック" pitchFamily="-111" charset="-128"/>
              </a:rPr>
              <a:t> hay entre </a:t>
            </a:r>
            <a:r>
              <a:rPr lang="en-US" sz="1400" dirty="0" err="1" smtClean="0">
                <a:solidFill>
                  <a:srgbClr val="4B4B4B"/>
                </a:solidFill>
                <a:latin typeface="Knowledge Light" panose="020B0506040000020004" pitchFamily="34" charset="0"/>
                <a:ea typeface="ＭＳ Ｐゴシック" pitchFamily="-111" charset="-128"/>
              </a:rPr>
              <a:t>esta</a:t>
            </a:r>
            <a:r>
              <a:rPr lang="en-US" sz="1400" dirty="0" smtClean="0">
                <a:solidFill>
                  <a:srgbClr val="4B4B4B"/>
                </a:solidFill>
                <a:latin typeface="Knowledge Light" panose="020B0506040000020004" pitchFamily="34" charset="0"/>
                <a:ea typeface="ＭＳ Ｐゴシック" pitchFamily="-111" charset="-128"/>
              </a:rPr>
              <a:t> revista y </a:t>
            </a:r>
            <a:r>
              <a:rPr lang="en-US" sz="1400" dirty="0" err="1" smtClean="0">
                <a:solidFill>
                  <a:srgbClr val="4B4B4B"/>
                </a:solidFill>
                <a:latin typeface="Knowledge Light" panose="020B0506040000020004" pitchFamily="34" charset="0"/>
                <a:ea typeface="ＭＳ Ｐゴシック" pitchFamily="-111" charset="-128"/>
              </a:rPr>
              <a:t>otras</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ya</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cubiertas</a:t>
            </a:r>
            <a:r>
              <a:rPr lang="en-US" sz="1400" dirty="0" smtClean="0">
                <a:solidFill>
                  <a:srgbClr val="4B4B4B"/>
                </a:solidFill>
                <a:latin typeface="Knowledge Light" panose="020B0506040000020004" pitchFamily="34" charset="0"/>
                <a:ea typeface="ＭＳ Ｐゴシック" pitchFamily="-111" charset="-128"/>
              </a:rPr>
              <a:t>, con </a:t>
            </a:r>
            <a:r>
              <a:rPr lang="en-US" sz="1400" dirty="0" err="1" smtClean="0">
                <a:solidFill>
                  <a:srgbClr val="4B4B4B"/>
                </a:solidFill>
                <a:latin typeface="Knowledge Light" panose="020B0506040000020004" pitchFamily="34" charset="0"/>
                <a:ea typeface="ＭＳ Ｐゴシック" pitchFamily="-111" charset="-128"/>
              </a:rPr>
              <a:t>enfoques</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similares</a:t>
            </a:r>
            <a:r>
              <a:rPr lang="en-US" sz="1400" dirty="0" smtClean="0">
                <a:solidFill>
                  <a:srgbClr val="4B4B4B"/>
                </a:solidFill>
                <a:latin typeface="Knowledge Light" panose="020B0506040000020004" pitchFamily="34" charset="0"/>
                <a:ea typeface="ＭＳ Ｐゴシック" pitchFamily="-111" charset="-128"/>
              </a:rPr>
              <a:t>?</a:t>
            </a:r>
            <a:endParaRPr lang="en-US" sz="1400" dirty="0">
              <a:solidFill>
                <a:srgbClr val="4B4B4B"/>
              </a:solidFill>
              <a:latin typeface="Knowledge Light" panose="020B0506040000020004" pitchFamily="34" charset="0"/>
              <a:ea typeface="ＭＳ Ｐゴシック" pitchFamily="-111" charset="-128"/>
            </a:endParaRPr>
          </a:p>
          <a:p>
            <a:pPr>
              <a:spcBef>
                <a:spcPct val="50000"/>
              </a:spcBef>
              <a:buFont typeface="Arial" charset="0"/>
              <a:buChar char="•"/>
            </a:pPr>
            <a:r>
              <a:rPr lang="en-US" sz="1400" dirty="0" smtClean="0">
                <a:solidFill>
                  <a:srgbClr val="4B4B4B"/>
                </a:solidFill>
                <a:latin typeface="Knowledge Light" panose="020B0506040000020004" pitchFamily="34" charset="0"/>
                <a:ea typeface="ＭＳ Ｐゴシック" pitchFamily="-111" charset="-128"/>
              </a:rPr>
              <a:t>¿</a:t>
            </a:r>
            <a:r>
              <a:rPr lang="en-US" sz="1400" dirty="0" err="1" smtClean="0">
                <a:solidFill>
                  <a:srgbClr val="4B4B4B"/>
                </a:solidFill>
                <a:latin typeface="Knowledge Light" panose="020B0506040000020004" pitchFamily="34" charset="0"/>
                <a:ea typeface="ＭＳ Ｐゴシック" pitchFamily="-111" charset="-128"/>
              </a:rPr>
              <a:t>Está</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este</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tema</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suficientemente</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cubierto</a:t>
            </a:r>
            <a:r>
              <a:rPr lang="en-US" sz="1400" dirty="0" smtClean="0">
                <a:solidFill>
                  <a:srgbClr val="4B4B4B"/>
                </a:solidFill>
                <a:latin typeface="Knowledge Light" panose="020B0506040000020004" pitchFamily="34" charset="0"/>
                <a:ea typeface="ＭＳ Ｐゴシック" pitchFamily="-111" charset="-128"/>
              </a:rPr>
              <a:t>?</a:t>
            </a:r>
            <a:endParaRPr lang="en-US" sz="1400" dirty="0">
              <a:solidFill>
                <a:srgbClr val="4B4B4B"/>
              </a:solidFill>
              <a:latin typeface="Knowledge Light" panose="020B0506040000020004" pitchFamily="34" charset="0"/>
              <a:ea typeface="ＭＳ Ｐゴシック" pitchFamily="-111" charset="-128"/>
            </a:endParaRPr>
          </a:p>
          <a:p>
            <a:pPr>
              <a:spcBef>
                <a:spcPct val="50000"/>
              </a:spcBef>
              <a:buFont typeface="Arial" charset="0"/>
              <a:buChar char="•"/>
            </a:pPr>
            <a:r>
              <a:rPr lang="en-US" sz="1400" dirty="0" smtClean="0">
                <a:solidFill>
                  <a:srgbClr val="4B4B4B"/>
                </a:solidFill>
                <a:latin typeface="Knowledge Light" panose="020B0506040000020004" pitchFamily="34" charset="0"/>
                <a:ea typeface="ＭＳ Ｐゴシック" pitchFamily="-111" charset="-128"/>
              </a:rPr>
              <a:t>¿</a:t>
            </a:r>
            <a:r>
              <a:rPr lang="en-US" sz="1400" dirty="0" err="1" smtClean="0">
                <a:solidFill>
                  <a:srgbClr val="4B4B4B"/>
                </a:solidFill>
                <a:latin typeface="Knowledge Light" panose="020B0506040000020004" pitchFamily="34" charset="0"/>
                <a:ea typeface="ＭＳ Ｐゴシック" pitchFamily="-111" charset="-128"/>
              </a:rPr>
              <a:t>Enriquecerá</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esta</a:t>
            </a:r>
            <a:r>
              <a:rPr lang="en-US" sz="1400" dirty="0" smtClean="0">
                <a:solidFill>
                  <a:srgbClr val="4B4B4B"/>
                </a:solidFill>
                <a:latin typeface="Knowledge Light" panose="020B0506040000020004" pitchFamily="34" charset="0"/>
                <a:ea typeface="ＭＳ Ｐゴシック" pitchFamily="-111" charset="-128"/>
              </a:rPr>
              <a:t> revista </a:t>
            </a:r>
            <a:r>
              <a:rPr lang="en-US" sz="1400" dirty="0" err="1" smtClean="0">
                <a:solidFill>
                  <a:srgbClr val="4B4B4B"/>
                </a:solidFill>
                <a:latin typeface="Knowledge Light" panose="020B0506040000020004" pitchFamily="34" charset="0"/>
                <a:ea typeface="ＭＳ Ｐゴシック" pitchFamily="-111" charset="-128"/>
              </a:rPr>
              <a:t>WoS</a:t>
            </a:r>
            <a:r>
              <a:rPr lang="en-US" sz="1400" dirty="0" smtClean="0">
                <a:solidFill>
                  <a:srgbClr val="4B4B4B"/>
                </a:solidFill>
                <a:latin typeface="Knowledge Light" panose="020B0506040000020004" pitchFamily="34" charset="0"/>
                <a:ea typeface="ＭＳ Ｐゴシック" pitchFamily="-111" charset="-128"/>
              </a:rPr>
              <a:t> con </a:t>
            </a:r>
            <a:r>
              <a:rPr lang="en-US" sz="1400" dirty="0" err="1" smtClean="0">
                <a:solidFill>
                  <a:srgbClr val="4B4B4B"/>
                </a:solidFill>
                <a:latin typeface="Knowledge Light" panose="020B0506040000020004" pitchFamily="34" charset="0"/>
                <a:ea typeface="ＭＳ Ｐゴシック" pitchFamily="-111" charset="-128"/>
              </a:rPr>
              <a:t>nuevo</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contenido</a:t>
            </a:r>
            <a:r>
              <a:rPr lang="en-US" sz="1400" dirty="0" smtClean="0">
                <a:solidFill>
                  <a:srgbClr val="4B4B4B"/>
                </a:solidFill>
                <a:latin typeface="Knowledge Light" panose="020B0506040000020004" pitchFamily="34" charset="0"/>
                <a:ea typeface="ＭＳ Ｐゴシック" pitchFamily="-111" charset="-128"/>
              </a:rPr>
              <a:t>?</a:t>
            </a:r>
            <a:endParaRPr lang="en-US" sz="1400" dirty="0">
              <a:solidFill>
                <a:srgbClr val="4B4B4B"/>
              </a:solidFill>
              <a:latin typeface="Knowledge Light" panose="020B0506040000020004" pitchFamily="34" charset="0"/>
              <a:ea typeface="ＭＳ Ｐゴシック" pitchFamily="-111" charset="-128"/>
            </a:endParaRPr>
          </a:p>
        </p:txBody>
      </p:sp>
      <p:sp>
        <p:nvSpPr>
          <p:cNvPr id="23568" name="TextBox 24"/>
          <p:cNvSpPr txBox="1">
            <a:spLocks noChangeArrowheads="1"/>
          </p:cNvSpPr>
          <p:nvPr/>
        </p:nvSpPr>
        <p:spPr bwMode="auto">
          <a:xfrm>
            <a:off x="4552950" y="2301875"/>
            <a:ext cx="1838325" cy="2416046"/>
          </a:xfrm>
          <a:prstGeom prst="rect">
            <a:avLst/>
          </a:prstGeom>
          <a:noFill/>
          <a:ln w="9525">
            <a:noFill/>
            <a:miter lim="800000"/>
            <a:headEnd/>
            <a:tailEnd/>
          </a:ln>
        </p:spPr>
        <p:txBody>
          <a:bodyPr>
            <a:spAutoFit/>
          </a:bodyPr>
          <a:lstStyle/>
          <a:p>
            <a:pPr>
              <a:spcBef>
                <a:spcPct val="50000"/>
              </a:spcBef>
              <a:buFont typeface="Arial" charset="0"/>
              <a:buChar char="•"/>
            </a:pPr>
            <a:r>
              <a:rPr lang="en-US" sz="1600" dirty="0" smtClean="0">
                <a:solidFill>
                  <a:srgbClr val="4B4B4B"/>
                </a:solidFill>
                <a:latin typeface="Knowledge Light" panose="020B0506040000020004" pitchFamily="34" charset="0"/>
                <a:ea typeface="ＭＳ Ｐゴシック" pitchFamily="-111" charset="-128"/>
              </a:rPr>
              <a:t>¿</a:t>
            </a:r>
            <a:r>
              <a:rPr lang="en-US" sz="1400" dirty="0" smtClean="0">
                <a:solidFill>
                  <a:srgbClr val="4B4B4B"/>
                </a:solidFill>
                <a:latin typeface="Knowledge Light" panose="020B0506040000020004" pitchFamily="34" charset="0"/>
                <a:ea typeface="ＭＳ Ｐゴシック" pitchFamily="-111" charset="-128"/>
              </a:rPr>
              <a:t>El </a:t>
            </a:r>
            <a:r>
              <a:rPr lang="en-US" sz="1400" dirty="0" err="1" smtClean="0">
                <a:solidFill>
                  <a:srgbClr val="4B4B4B"/>
                </a:solidFill>
                <a:latin typeface="Knowledge Light" panose="020B0506040000020004" pitchFamily="34" charset="0"/>
                <a:ea typeface="ＭＳ Ｐゴシック" pitchFamily="-111" charset="-128"/>
              </a:rPr>
              <a:t>público</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objetivo</a:t>
            </a:r>
            <a:r>
              <a:rPr lang="en-US" sz="1400" dirty="0" smtClean="0">
                <a:solidFill>
                  <a:srgbClr val="4B4B4B"/>
                </a:solidFill>
                <a:latin typeface="Knowledge Light" panose="020B0506040000020004" pitchFamily="34" charset="0"/>
                <a:ea typeface="ＭＳ Ｐゴシック" pitchFamily="-111" charset="-128"/>
              </a:rPr>
              <a:t> de </a:t>
            </a:r>
            <a:r>
              <a:rPr lang="en-US" sz="1400" dirty="0" err="1" smtClean="0">
                <a:solidFill>
                  <a:srgbClr val="4B4B4B"/>
                </a:solidFill>
                <a:latin typeface="Knowledge Light" panose="020B0506040000020004" pitchFamily="34" charset="0"/>
                <a:ea typeface="ＭＳ Ｐゴシック" pitchFamily="-111" charset="-128"/>
              </a:rPr>
              <a:t>esta</a:t>
            </a:r>
            <a:r>
              <a:rPr lang="en-US" sz="1400" dirty="0" smtClean="0">
                <a:solidFill>
                  <a:srgbClr val="4B4B4B"/>
                </a:solidFill>
                <a:latin typeface="Knowledge Light" panose="020B0506040000020004" pitchFamily="34" charset="0"/>
                <a:ea typeface="ＭＳ Ｐゴシック" pitchFamily="-111" charset="-128"/>
              </a:rPr>
              <a:t> revista </a:t>
            </a:r>
            <a:r>
              <a:rPr lang="en-US" sz="1400" dirty="0" err="1" smtClean="0">
                <a:solidFill>
                  <a:srgbClr val="4B4B4B"/>
                </a:solidFill>
                <a:latin typeface="Knowledge Light" panose="020B0506040000020004" pitchFamily="34" charset="0"/>
                <a:ea typeface="ＭＳ Ｐゴシック" pitchFamily="-111" charset="-128"/>
              </a:rPr>
              <a:t>es</a:t>
            </a:r>
            <a:r>
              <a:rPr lang="en-US" sz="1400" dirty="0" smtClean="0">
                <a:solidFill>
                  <a:srgbClr val="4B4B4B"/>
                </a:solidFill>
                <a:latin typeface="Knowledge Light" panose="020B0506040000020004" pitchFamily="34" charset="0"/>
                <a:ea typeface="ＭＳ Ｐゴシック" pitchFamily="-111" charset="-128"/>
              </a:rPr>
              <a:t> Regional o </a:t>
            </a:r>
            <a:r>
              <a:rPr lang="en-US" sz="1400" dirty="0" err="1" smtClean="0">
                <a:solidFill>
                  <a:srgbClr val="4B4B4B"/>
                </a:solidFill>
                <a:latin typeface="Knowledge Light" panose="020B0506040000020004" pitchFamily="34" charset="0"/>
                <a:ea typeface="ＭＳ Ｐゴシック" pitchFamily="-111" charset="-128"/>
              </a:rPr>
              <a:t>Internacional</a:t>
            </a:r>
            <a:r>
              <a:rPr lang="en-US" sz="1400" dirty="0" smtClean="0">
                <a:solidFill>
                  <a:srgbClr val="4B4B4B"/>
                </a:solidFill>
                <a:latin typeface="Knowledge Light" panose="020B0506040000020004" pitchFamily="34" charset="0"/>
                <a:ea typeface="ＭＳ Ｐゴシック" pitchFamily="-111" charset="-128"/>
              </a:rPr>
              <a:t>?</a:t>
            </a:r>
            <a:endParaRPr lang="en-US" sz="1400" dirty="0">
              <a:solidFill>
                <a:srgbClr val="4B4B4B"/>
              </a:solidFill>
              <a:latin typeface="Knowledge Light" panose="020B0506040000020004" pitchFamily="34" charset="0"/>
              <a:ea typeface="ＭＳ Ｐゴシック" pitchFamily="-111" charset="-128"/>
            </a:endParaRPr>
          </a:p>
          <a:p>
            <a:pPr>
              <a:spcBef>
                <a:spcPct val="50000"/>
              </a:spcBef>
              <a:buFont typeface="Arial" charset="0"/>
              <a:buChar char="•"/>
            </a:pPr>
            <a:r>
              <a:rPr lang="en-US" sz="1400" dirty="0" smtClean="0">
                <a:solidFill>
                  <a:srgbClr val="4B4B4B"/>
                </a:solidFill>
                <a:latin typeface="Knowledge Light" panose="020B0506040000020004" pitchFamily="34" charset="0"/>
                <a:ea typeface="ＭＳ Ｐゴシック" pitchFamily="-111" charset="-128"/>
              </a:rPr>
              <a:t>¿Es </a:t>
            </a:r>
            <a:r>
              <a:rPr lang="en-US" sz="1400" dirty="0" err="1" smtClean="0">
                <a:solidFill>
                  <a:srgbClr val="4B4B4B"/>
                </a:solidFill>
                <a:latin typeface="Knowledge Light" panose="020B0506040000020004" pitchFamily="34" charset="0"/>
                <a:ea typeface="ＭＳ Ｐゴシック" pitchFamily="-111" charset="-128"/>
              </a:rPr>
              <a:t>apropiada</a:t>
            </a:r>
            <a:r>
              <a:rPr lang="en-US" sz="1400" dirty="0" smtClean="0">
                <a:solidFill>
                  <a:srgbClr val="4B4B4B"/>
                </a:solidFill>
                <a:latin typeface="Knowledge Light" panose="020B0506040000020004" pitchFamily="34" charset="0"/>
                <a:ea typeface="ＭＳ Ｐゴシック" pitchFamily="-111" charset="-128"/>
              </a:rPr>
              <a:t> la </a:t>
            </a:r>
            <a:r>
              <a:rPr lang="en-US" sz="1400" dirty="0" err="1" smtClean="0">
                <a:solidFill>
                  <a:srgbClr val="4B4B4B"/>
                </a:solidFill>
                <a:latin typeface="Knowledge Light" panose="020B0506040000020004" pitchFamily="34" charset="0"/>
                <a:ea typeface="ＭＳ Ｐゴシック" pitchFamily="-111" charset="-128"/>
              </a:rPr>
              <a:t>representación</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internacional</a:t>
            </a:r>
            <a:r>
              <a:rPr lang="en-US" sz="1400" dirty="0" smtClean="0">
                <a:solidFill>
                  <a:srgbClr val="4B4B4B"/>
                </a:solidFill>
                <a:latin typeface="Knowledge Light" panose="020B0506040000020004" pitchFamily="34" charset="0"/>
                <a:ea typeface="ＭＳ Ｐゴシック" pitchFamily="-111" charset="-128"/>
              </a:rPr>
              <a:t> de los </a:t>
            </a:r>
            <a:r>
              <a:rPr lang="en-US" sz="1400" dirty="0" err="1" smtClean="0">
                <a:solidFill>
                  <a:srgbClr val="4B4B4B"/>
                </a:solidFill>
                <a:latin typeface="Knowledge Light" panose="020B0506040000020004" pitchFamily="34" charset="0"/>
                <a:ea typeface="ＭＳ Ｐゴシック" pitchFamily="-111" charset="-128"/>
              </a:rPr>
              <a:t>Autores</a:t>
            </a:r>
            <a:r>
              <a:rPr lang="en-US" sz="1400" dirty="0" smtClean="0">
                <a:solidFill>
                  <a:srgbClr val="4B4B4B"/>
                </a:solidFill>
                <a:latin typeface="Knowledge Light" panose="020B0506040000020004" pitchFamily="34" charset="0"/>
                <a:ea typeface="ＭＳ Ｐゴシック" pitchFamily="-111" charset="-128"/>
              </a:rPr>
              <a:t> y </a:t>
            </a:r>
            <a:r>
              <a:rPr lang="en-US" sz="1400" dirty="0" err="1" smtClean="0">
                <a:solidFill>
                  <a:srgbClr val="4B4B4B"/>
                </a:solidFill>
                <a:latin typeface="Knowledge Light" panose="020B0506040000020004" pitchFamily="34" charset="0"/>
                <a:ea typeface="ＭＳ Ｐゴシック" pitchFamily="-111" charset="-128"/>
              </a:rPr>
              <a:t>miembros</a:t>
            </a:r>
            <a:r>
              <a:rPr lang="en-US" sz="1400" dirty="0" smtClean="0">
                <a:solidFill>
                  <a:srgbClr val="4B4B4B"/>
                </a:solidFill>
                <a:latin typeface="Knowledge Light" panose="020B0506040000020004" pitchFamily="34" charset="0"/>
                <a:ea typeface="ＭＳ Ｐゴシック" pitchFamily="-111" charset="-128"/>
              </a:rPr>
              <a:t> del </a:t>
            </a:r>
            <a:r>
              <a:rPr lang="en-US" sz="1400" dirty="0" err="1" smtClean="0">
                <a:solidFill>
                  <a:srgbClr val="4B4B4B"/>
                </a:solidFill>
                <a:latin typeface="Knowledge Light" panose="020B0506040000020004" pitchFamily="34" charset="0"/>
                <a:ea typeface="ＭＳ Ｐゴシック" pitchFamily="-111" charset="-128"/>
              </a:rPr>
              <a:t>Comité</a:t>
            </a:r>
            <a:r>
              <a:rPr lang="en-US" sz="1400" dirty="0" smtClean="0">
                <a:solidFill>
                  <a:srgbClr val="4B4B4B"/>
                </a:solidFill>
                <a:latin typeface="Knowledge Light" panose="020B0506040000020004" pitchFamily="34" charset="0"/>
                <a:ea typeface="ＭＳ Ｐゴシック" pitchFamily="-111" charset="-128"/>
              </a:rPr>
              <a:t> Editorial de </a:t>
            </a:r>
            <a:r>
              <a:rPr lang="en-US" sz="1400" dirty="0" err="1" smtClean="0">
                <a:solidFill>
                  <a:srgbClr val="4B4B4B"/>
                </a:solidFill>
                <a:latin typeface="Knowledge Light" panose="020B0506040000020004" pitchFamily="34" charset="0"/>
                <a:ea typeface="ＭＳ Ｐゴシック" pitchFamily="-111" charset="-128"/>
              </a:rPr>
              <a:t>esta</a:t>
            </a:r>
            <a:r>
              <a:rPr lang="en-US" sz="1400" dirty="0" smtClean="0">
                <a:solidFill>
                  <a:srgbClr val="4B4B4B"/>
                </a:solidFill>
                <a:latin typeface="Knowledge Light" panose="020B0506040000020004" pitchFamily="34" charset="0"/>
                <a:ea typeface="ＭＳ Ｐゴシック" pitchFamily="-111" charset="-128"/>
              </a:rPr>
              <a:t> revista</a:t>
            </a:r>
            <a:r>
              <a:rPr lang="en-US" sz="1600" dirty="0" smtClean="0">
                <a:solidFill>
                  <a:srgbClr val="4B4B4B"/>
                </a:solidFill>
                <a:latin typeface="Knowledge Light" panose="020B0506040000020004" pitchFamily="34" charset="0"/>
                <a:ea typeface="ＭＳ Ｐゴシック" pitchFamily="-111" charset="-128"/>
              </a:rPr>
              <a:t>?</a:t>
            </a:r>
            <a:endParaRPr lang="en-US" sz="1600" dirty="0">
              <a:solidFill>
                <a:srgbClr val="4B4B4B"/>
              </a:solidFill>
              <a:latin typeface="Knowledge Light" panose="020B0506040000020004" pitchFamily="34" charset="0"/>
              <a:ea typeface="ＭＳ Ｐゴシック" pitchFamily="-111" charset="-128"/>
            </a:endParaRPr>
          </a:p>
        </p:txBody>
      </p:sp>
      <p:sp>
        <p:nvSpPr>
          <p:cNvPr id="23569" name="TextBox 25"/>
          <p:cNvSpPr txBox="1">
            <a:spLocks noChangeArrowheads="1"/>
          </p:cNvSpPr>
          <p:nvPr/>
        </p:nvSpPr>
        <p:spPr bwMode="auto">
          <a:xfrm>
            <a:off x="6400800" y="2311400"/>
            <a:ext cx="2276856" cy="4231928"/>
          </a:xfrm>
          <a:prstGeom prst="rect">
            <a:avLst/>
          </a:prstGeom>
          <a:noFill/>
          <a:ln w="9525">
            <a:noFill/>
            <a:miter lim="800000"/>
            <a:headEnd/>
            <a:tailEnd/>
          </a:ln>
        </p:spPr>
        <p:txBody>
          <a:bodyPr wrap="square">
            <a:spAutoFit/>
          </a:bodyPr>
          <a:lstStyle/>
          <a:p>
            <a:pPr>
              <a:spcBef>
                <a:spcPct val="50000"/>
              </a:spcBef>
              <a:defRPr/>
            </a:pPr>
            <a:r>
              <a:rPr lang="en-US" sz="1400" b="1" u="sng" dirty="0" err="1" smtClean="0">
                <a:solidFill>
                  <a:srgbClr val="4B4B4B"/>
                </a:solidFill>
                <a:latin typeface="Knowledge Light" panose="020B0506040000020004" pitchFamily="34" charset="0"/>
                <a:ea typeface="ＭＳ Ｐゴシック" pitchFamily="-111" charset="-128"/>
              </a:rPr>
              <a:t>Citas</a:t>
            </a:r>
            <a:r>
              <a:rPr lang="en-US" sz="1400" b="1" u="sng" dirty="0" smtClean="0">
                <a:solidFill>
                  <a:srgbClr val="4B4B4B"/>
                </a:solidFill>
                <a:latin typeface="Knowledge Light" panose="020B0506040000020004" pitchFamily="34" charset="0"/>
                <a:ea typeface="ＭＳ Ｐゴシック" pitchFamily="-111" charset="-128"/>
              </a:rPr>
              <a:t> </a:t>
            </a:r>
            <a:r>
              <a:rPr lang="en-US" sz="1400" b="1" u="sng" dirty="0" err="1" smtClean="0">
                <a:solidFill>
                  <a:srgbClr val="4B4B4B"/>
                </a:solidFill>
                <a:latin typeface="Knowledge Light" panose="020B0506040000020004" pitchFamily="34" charset="0"/>
                <a:ea typeface="ＭＳ Ｐゴシック" pitchFamily="-111" charset="-128"/>
              </a:rPr>
              <a:t>Totales</a:t>
            </a:r>
            <a:r>
              <a:rPr lang="en-US" sz="1400" b="1" u="sng" dirty="0" smtClean="0">
                <a:solidFill>
                  <a:srgbClr val="4B4B4B"/>
                </a:solidFill>
                <a:latin typeface="Knowledge Light" panose="020B0506040000020004" pitchFamily="34" charset="0"/>
                <a:ea typeface="ＭＳ Ｐゴシック" pitchFamily="-111" charset="-128"/>
              </a:rPr>
              <a:t>:</a:t>
            </a:r>
            <a:endParaRPr lang="en-US" sz="1400" b="1" dirty="0">
              <a:solidFill>
                <a:srgbClr val="4B4B4B"/>
              </a:solidFill>
              <a:latin typeface="Knowledge Light" panose="020B0506040000020004" pitchFamily="34" charset="0"/>
              <a:ea typeface="ＭＳ Ｐゴシック" pitchFamily="-111" charset="-128"/>
            </a:endParaRPr>
          </a:p>
          <a:p>
            <a:pPr>
              <a:spcBef>
                <a:spcPct val="50000"/>
              </a:spcBef>
              <a:buFont typeface="Arial" charset="0"/>
              <a:buChar char="•"/>
              <a:defRPr/>
            </a:pP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Integración</a:t>
            </a:r>
            <a:r>
              <a:rPr lang="en-US" sz="1400" dirty="0" smtClean="0">
                <a:solidFill>
                  <a:srgbClr val="4B4B4B"/>
                </a:solidFill>
                <a:latin typeface="Knowledge Light" panose="020B0506040000020004" pitchFamily="34" charset="0"/>
                <a:ea typeface="ＭＳ Ｐゴシック" pitchFamily="-111" charset="-128"/>
              </a:rPr>
              <a:t> de la revista en la </a:t>
            </a:r>
            <a:r>
              <a:rPr lang="en-US" sz="1400" dirty="0" err="1" smtClean="0">
                <a:solidFill>
                  <a:srgbClr val="4B4B4B"/>
                </a:solidFill>
                <a:latin typeface="Knowledge Light" panose="020B0506040000020004" pitchFamily="34" charset="0"/>
                <a:ea typeface="ＭＳ Ｐゴシック" pitchFamily="-111" charset="-128"/>
              </a:rPr>
              <a:t>bibliografía</a:t>
            </a:r>
            <a:r>
              <a:rPr lang="en-US" sz="1400" dirty="0" smtClean="0">
                <a:solidFill>
                  <a:srgbClr val="4B4B4B"/>
                </a:solidFill>
                <a:latin typeface="Knowledge Light" panose="020B0506040000020004" pitchFamily="34" charset="0"/>
                <a:ea typeface="ＭＳ Ｐゴシック" pitchFamily="-111" charset="-128"/>
              </a:rPr>
              <a:t> con el </a:t>
            </a:r>
            <a:r>
              <a:rPr lang="en-US" sz="1400" dirty="0" err="1" smtClean="0">
                <a:solidFill>
                  <a:srgbClr val="4B4B4B"/>
                </a:solidFill>
                <a:latin typeface="Knowledge Light" panose="020B0506040000020004" pitchFamily="34" charset="0"/>
                <a:ea typeface="ＭＳ Ｐゴシック" pitchFamily="-111" charset="-128"/>
              </a:rPr>
              <a:t>paso</a:t>
            </a:r>
            <a:r>
              <a:rPr lang="en-US" sz="1400" dirty="0" smtClean="0">
                <a:solidFill>
                  <a:srgbClr val="4B4B4B"/>
                </a:solidFill>
                <a:latin typeface="Knowledge Light" panose="020B0506040000020004" pitchFamily="34" charset="0"/>
                <a:ea typeface="ＭＳ Ｐゴシック" pitchFamily="-111" charset="-128"/>
              </a:rPr>
              <a:t> del </a:t>
            </a:r>
            <a:r>
              <a:rPr lang="en-US" sz="1400" dirty="0" err="1" smtClean="0">
                <a:solidFill>
                  <a:srgbClr val="4B4B4B"/>
                </a:solidFill>
                <a:latin typeface="Knowledge Light" panose="020B0506040000020004" pitchFamily="34" charset="0"/>
                <a:ea typeface="ＭＳ Ｐゴシック" pitchFamily="-111" charset="-128"/>
              </a:rPr>
              <a:t>tiempo</a:t>
            </a:r>
            <a:r>
              <a:rPr lang="en-US" sz="1400" dirty="0" smtClean="0">
                <a:solidFill>
                  <a:srgbClr val="4B4B4B"/>
                </a:solidFill>
                <a:latin typeface="Knowledge Light" panose="020B0506040000020004" pitchFamily="34" charset="0"/>
                <a:ea typeface="ＭＳ Ｐゴシック" pitchFamily="-111" charset="-128"/>
              </a:rPr>
              <a:t>. </a:t>
            </a:r>
            <a:endParaRPr lang="en-US" sz="1400" dirty="0">
              <a:solidFill>
                <a:srgbClr val="4B4B4B"/>
              </a:solidFill>
              <a:latin typeface="Knowledge Light" panose="020B0506040000020004" pitchFamily="34" charset="0"/>
              <a:ea typeface="ＭＳ Ｐゴシック" pitchFamily="-111" charset="-128"/>
            </a:endParaRPr>
          </a:p>
          <a:p>
            <a:pPr>
              <a:spcBef>
                <a:spcPct val="50000"/>
              </a:spcBef>
              <a:defRPr/>
            </a:pPr>
            <a:r>
              <a:rPr lang="en-US" sz="1400" b="1" u="sng" dirty="0" smtClean="0">
                <a:solidFill>
                  <a:srgbClr val="4B4B4B"/>
                </a:solidFill>
                <a:latin typeface="Knowledge Light" panose="020B0506040000020004" pitchFamily="34" charset="0"/>
                <a:ea typeface="ＭＳ Ｐゴシック" pitchFamily="-111" charset="-128"/>
              </a:rPr>
              <a:t>Factor de </a:t>
            </a:r>
            <a:r>
              <a:rPr lang="en-US" sz="1400" b="1" u="sng" dirty="0" err="1" smtClean="0">
                <a:solidFill>
                  <a:srgbClr val="4B4B4B"/>
                </a:solidFill>
                <a:latin typeface="Knowledge Light" panose="020B0506040000020004" pitchFamily="34" charset="0"/>
                <a:ea typeface="ＭＳ Ｐゴシック" pitchFamily="-111" charset="-128"/>
              </a:rPr>
              <a:t>Impacto</a:t>
            </a:r>
            <a:r>
              <a:rPr lang="en-US" sz="1400" b="1" u="sng" dirty="0" smtClean="0">
                <a:solidFill>
                  <a:srgbClr val="4B4B4B"/>
                </a:solidFill>
                <a:latin typeface="Knowledge Light" panose="020B0506040000020004" pitchFamily="34" charset="0"/>
                <a:ea typeface="ＭＳ Ｐゴシック" pitchFamily="-111" charset="-128"/>
              </a:rPr>
              <a:t>:</a:t>
            </a:r>
            <a:endParaRPr lang="en-US" sz="1400" b="1" dirty="0">
              <a:solidFill>
                <a:srgbClr val="4B4B4B"/>
              </a:solidFill>
              <a:latin typeface="Knowledge Light" panose="020B0506040000020004" pitchFamily="34" charset="0"/>
              <a:ea typeface="ＭＳ Ｐゴシック" pitchFamily="-111" charset="-128"/>
            </a:endParaRPr>
          </a:p>
          <a:p>
            <a:pPr>
              <a:spcBef>
                <a:spcPct val="50000"/>
              </a:spcBef>
              <a:buFont typeface="Arial" charset="0"/>
              <a:buChar char="•"/>
              <a:defRPr/>
            </a:pPr>
            <a:r>
              <a:rPr lang="en-US" sz="1400" dirty="0" err="1" smtClean="0">
                <a:solidFill>
                  <a:srgbClr val="4B4B4B"/>
                </a:solidFill>
                <a:latin typeface="Knowledge Light" panose="020B0506040000020004" pitchFamily="34" charset="0"/>
                <a:ea typeface="ＭＳ Ｐゴシック" pitchFamily="-111" charset="-128"/>
              </a:rPr>
              <a:t>Actividad</a:t>
            </a:r>
            <a:r>
              <a:rPr lang="en-US" sz="1400" dirty="0" smtClean="0">
                <a:solidFill>
                  <a:srgbClr val="4B4B4B"/>
                </a:solidFill>
                <a:latin typeface="Knowledge Light" panose="020B0506040000020004" pitchFamily="34" charset="0"/>
                <a:ea typeface="ＭＳ Ｐゴシック" pitchFamily="-111" charset="-128"/>
              </a:rPr>
              <a:t> </a:t>
            </a:r>
            <a:r>
              <a:rPr lang="en-US" sz="1400" dirty="0" err="1" smtClean="0">
                <a:solidFill>
                  <a:srgbClr val="4B4B4B"/>
                </a:solidFill>
                <a:latin typeface="Knowledge Light" panose="020B0506040000020004" pitchFamily="34" charset="0"/>
                <a:ea typeface="ＭＳ Ｐゴシック" pitchFamily="-111" charset="-128"/>
              </a:rPr>
              <a:t>Reciente</a:t>
            </a:r>
            <a:r>
              <a:rPr lang="en-US" sz="1400" dirty="0" smtClean="0">
                <a:solidFill>
                  <a:srgbClr val="4B4B4B"/>
                </a:solidFill>
                <a:latin typeface="Knowledge Light" panose="020B0506040000020004" pitchFamily="34" charset="0"/>
                <a:ea typeface="ＭＳ Ｐゴシック" pitchFamily="-111" charset="-128"/>
              </a:rPr>
              <a:t> de </a:t>
            </a:r>
            <a:r>
              <a:rPr lang="en-US" sz="1400" dirty="0" err="1" smtClean="0">
                <a:solidFill>
                  <a:srgbClr val="4B4B4B"/>
                </a:solidFill>
                <a:latin typeface="Knowledge Light" panose="020B0506040000020004" pitchFamily="34" charset="0"/>
                <a:ea typeface="ＭＳ Ｐゴシック" pitchFamily="-111" charset="-128"/>
              </a:rPr>
              <a:t>Citas</a:t>
            </a:r>
            <a:endParaRPr lang="en-US" sz="1400" dirty="0">
              <a:solidFill>
                <a:srgbClr val="4B4B4B"/>
              </a:solidFill>
              <a:latin typeface="Knowledge Light" panose="020B0506040000020004" pitchFamily="34" charset="0"/>
              <a:ea typeface="ＭＳ Ｐゴシック" pitchFamily="-111" charset="-128"/>
            </a:endParaRPr>
          </a:p>
          <a:p>
            <a:pPr>
              <a:spcBef>
                <a:spcPct val="50000"/>
              </a:spcBef>
              <a:defRPr/>
            </a:pPr>
            <a:r>
              <a:rPr lang="en-US" sz="1400" b="1" u="sng" dirty="0" err="1" smtClean="0">
                <a:solidFill>
                  <a:srgbClr val="4B4B4B"/>
                </a:solidFill>
                <a:latin typeface="Knowledge Light" panose="020B0506040000020004" pitchFamily="34" charset="0"/>
                <a:ea typeface="ＭＳ Ｐゴシック" pitchFamily="-111" charset="-128"/>
              </a:rPr>
              <a:t>Citas</a:t>
            </a:r>
            <a:r>
              <a:rPr lang="en-US" sz="1400" b="1" u="sng" dirty="0" smtClean="0">
                <a:solidFill>
                  <a:srgbClr val="4B4B4B"/>
                </a:solidFill>
                <a:latin typeface="Knowledge Light" panose="020B0506040000020004" pitchFamily="34" charset="0"/>
                <a:ea typeface="ＭＳ Ｐゴシック" pitchFamily="-111" charset="-128"/>
              </a:rPr>
              <a:t> en la </a:t>
            </a:r>
            <a:r>
              <a:rPr lang="en-US" sz="1400" b="1" u="sng" dirty="0" err="1" smtClean="0">
                <a:solidFill>
                  <a:srgbClr val="4B4B4B"/>
                </a:solidFill>
                <a:latin typeface="Knowledge Light" panose="020B0506040000020004" pitchFamily="34" charset="0"/>
                <a:ea typeface="ＭＳ Ｐゴシック" pitchFamily="-111" charset="-128"/>
              </a:rPr>
              <a:t>bibliografía</a:t>
            </a:r>
            <a:r>
              <a:rPr lang="en-US" sz="1400" b="1" u="sng" dirty="0" smtClean="0">
                <a:solidFill>
                  <a:srgbClr val="4B4B4B"/>
                </a:solidFill>
                <a:latin typeface="Knowledge Light" panose="020B0506040000020004" pitchFamily="34" charset="0"/>
                <a:ea typeface="ＭＳ Ｐゴシック" pitchFamily="-111" charset="-128"/>
              </a:rPr>
              <a:t> a </a:t>
            </a:r>
            <a:r>
              <a:rPr lang="en-US" sz="1400" b="1" u="sng" dirty="0" err="1" smtClean="0">
                <a:solidFill>
                  <a:srgbClr val="4B4B4B"/>
                </a:solidFill>
                <a:latin typeface="Knowledge Light" panose="020B0506040000020004" pitchFamily="34" charset="0"/>
                <a:ea typeface="ＭＳ Ｐゴシック" pitchFamily="-111" charset="-128"/>
              </a:rPr>
              <a:t>Autores</a:t>
            </a:r>
            <a:r>
              <a:rPr lang="en-US" sz="1400" b="1" u="sng" dirty="0" smtClean="0">
                <a:solidFill>
                  <a:srgbClr val="4B4B4B"/>
                </a:solidFill>
                <a:latin typeface="Knowledge Light" panose="020B0506040000020004" pitchFamily="34" charset="0"/>
                <a:ea typeface="ＭＳ Ｐゴシック" pitchFamily="-111" charset="-128"/>
              </a:rPr>
              <a:t> o </a:t>
            </a:r>
            <a:r>
              <a:rPr lang="en-US" sz="1400" b="1" u="sng" dirty="0" err="1" smtClean="0">
                <a:solidFill>
                  <a:srgbClr val="4B4B4B"/>
                </a:solidFill>
                <a:latin typeface="Knowledge Light" panose="020B0506040000020004" pitchFamily="34" charset="0"/>
                <a:ea typeface="ＭＳ Ｐゴシック" pitchFamily="-111" charset="-128"/>
              </a:rPr>
              <a:t>Miembros</a:t>
            </a:r>
            <a:r>
              <a:rPr lang="en-US" sz="1400" b="1" u="sng" dirty="0" smtClean="0">
                <a:solidFill>
                  <a:srgbClr val="4B4B4B"/>
                </a:solidFill>
                <a:latin typeface="Knowledge Light" panose="020B0506040000020004" pitchFamily="34" charset="0"/>
                <a:ea typeface="ＭＳ Ｐゴシック" pitchFamily="-111" charset="-128"/>
              </a:rPr>
              <a:t> del </a:t>
            </a:r>
            <a:r>
              <a:rPr lang="en-US" sz="1400" b="1" u="sng" dirty="0" err="1" smtClean="0">
                <a:solidFill>
                  <a:srgbClr val="4B4B4B"/>
                </a:solidFill>
                <a:latin typeface="Knowledge Light" panose="020B0506040000020004" pitchFamily="34" charset="0"/>
                <a:ea typeface="ＭＳ Ｐゴシック" pitchFamily="-111" charset="-128"/>
              </a:rPr>
              <a:t>Comité</a:t>
            </a:r>
            <a:r>
              <a:rPr lang="en-US" sz="1400" b="1" u="sng" dirty="0" smtClean="0">
                <a:solidFill>
                  <a:srgbClr val="4B4B4B"/>
                </a:solidFill>
                <a:latin typeface="Knowledge Light" panose="020B0506040000020004" pitchFamily="34" charset="0"/>
                <a:ea typeface="ＭＳ Ｐゴシック" pitchFamily="-111" charset="-128"/>
              </a:rPr>
              <a:t> Editorial</a:t>
            </a:r>
            <a:endParaRPr lang="en-US" sz="1400" b="1" dirty="0">
              <a:solidFill>
                <a:srgbClr val="4B4B4B"/>
              </a:solidFill>
              <a:latin typeface="Knowledge Light" panose="020B0506040000020004" pitchFamily="34" charset="0"/>
              <a:ea typeface="ＭＳ Ｐゴシック" pitchFamily="-111" charset="-128"/>
            </a:endParaRPr>
          </a:p>
          <a:p>
            <a:pPr>
              <a:spcBef>
                <a:spcPct val="50000"/>
              </a:spcBef>
              <a:buFont typeface="Arial" charset="0"/>
              <a:buChar char="•"/>
              <a:defRPr/>
            </a:pPr>
            <a:r>
              <a:rPr lang="en-US" sz="1400" i="1" dirty="0" smtClean="0">
                <a:solidFill>
                  <a:srgbClr val="4B4B4B"/>
                </a:solidFill>
                <a:latin typeface="Knowledge Light" panose="020B0506040000020004" pitchFamily="34" charset="0"/>
                <a:ea typeface="ＭＳ Ｐゴシック" pitchFamily="-111" charset="-128"/>
              </a:rPr>
              <a:t>Los </a:t>
            </a:r>
            <a:r>
              <a:rPr lang="en-US" sz="1400" i="1" dirty="0" err="1" smtClean="0">
                <a:solidFill>
                  <a:srgbClr val="4B4B4B"/>
                </a:solidFill>
                <a:latin typeface="Knowledge Light" panose="020B0506040000020004" pitchFamily="34" charset="0"/>
                <a:ea typeface="ＭＳ Ｐゴシック" pitchFamily="-111" charset="-128"/>
              </a:rPr>
              <a:t>parámetros</a:t>
            </a:r>
            <a:r>
              <a:rPr lang="en-US" sz="1400" i="1" dirty="0" smtClean="0">
                <a:solidFill>
                  <a:srgbClr val="4B4B4B"/>
                </a:solidFill>
                <a:latin typeface="Knowledge Light" panose="020B0506040000020004" pitchFamily="34" charset="0"/>
                <a:ea typeface="ＭＳ Ｐゴシック" pitchFamily="-111" charset="-128"/>
              </a:rPr>
              <a:t> de </a:t>
            </a:r>
            <a:r>
              <a:rPr lang="en-US" sz="1400" i="1" dirty="0" err="1" smtClean="0">
                <a:solidFill>
                  <a:srgbClr val="4B4B4B"/>
                </a:solidFill>
                <a:latin typeface="Knowledge Light" panose="020B0506040000020004" pitchFamily="34" charset="0"/>
                <a:ea typeface="ＭＳ Ｐゴシック" pitchFamily="-111" charset="-128"/>
              </a:rPr>
              <a:t>las</a:t>
            </a:r>
            <a:r>
              <a:rPr lang="en-US" sz="1400" i="1" dirty="0" smtClean="0">
                <a:solidFill>
                  <a:srgbClr val="4B4B4B"/>
                </a:solidFill>
                <a:latin typeface="Knowledge Light" panose="020B0506040000020004" pitchFamily="34" charset="0"/>
                <a:ea typeface="ＭＳ Ｐゴシック" pitchFamily="-111" charset="-128"/>
              </a:rPr>
              <a:t> </a:t>
            </a:r>
            <a:r>
              <a:rPr lang="en-US" sz="1400" i="1" dirty="0" err="1" smtClean="0">
                <a:solidFill>
                  <a:srgbClr val="4B4B4B"/>
                </a:solidFill>
                <a:latin typeface="Knowledge Light" panose="020B0506040000020004" pitchFamily="34" charset="0"/>
                <a:ea typeface="ＭＳ Ｐゴシック" pitchFamily="-111" charset="-128"/>
              </a:rPr>
              <a:t>citas</a:t>
            </a:r>
            <a:r>
              <a:rPr lang="en-US" sz="1400" i="1" dirty="0" smtClean="0">
                <a:solidFill>
                  <a:srgbClr val="4B4B4B"/>
                </a:solidFill>
                <a:latin typeface="Knowledge Light" panose="020B0506040000020004" pitchFamily="34" charset="0"/>
                <a:ea typeface="ＭＳ Ｐゴシック" pitchFamily="-111" charset="-128"/>
              </a:rPr>
              <a:t> </a:t>
            </a:r>
            <a:r>
              <a:rPr lang="en-US" sz="1400" i="1" dirty="0" err="1" smtClean="0">
                <a:solidFill>
                  <a:srgbClr val="4B4B4B"/>
                </a:solidFill>
                <a:latin typeface="Knowledge Light" panose="020B0506040000020004" pitchFamily="34" charset="0"/>
                <a:ea typeface="ＭＳ Ｐゴシック" pitchFamily="-111" charset="-128"/>
              </a:rPr>
              <a:t>tienen</a:t>
            </a:r>
            <a:r>
              <a:rPr lang="en-US" sz="1400" i="1" dirty="0" smtClean="0">
                <a:solidFill>
                  <a:srgbClr val="4B4B4B"/>
                </a:solidFill>
                <a:latin typeface="Knowledge Light" panose="020B0506040000020004" pitchFamily="34" charset="0"/>
                <a:ea typeface="ＭＳ Ｐゴシック" pitchFamily="-111" charset="-128"/>
              </a:rPr>
              <a:t> </a:t>
            </a:r>
            <a:r>
              <a:rPr lang="en-US" sz="1400" i="1" dirty="0" err="1" smtClean="0">
                <a:solidFill>
                  <a:srgbClr val="4B4B4B"/>
                </a:solidFill>
                <a:latin typeface="Knowledge Light" panose="020B0506040000020004" pitchFamily="34" charset="0"/>
                <a:ea typeface="ＭＳ Ｐゴシック" pitchFamily="-111" charset="-128"/>
              </a:rPr>
              <a:t>significado</a:t>
            </a:r>
            <a:r>
              <a:rPr lang="en-US" sz="1400" i="1" dirty="0" smtClean="0">
                <a:solidFill>
                  <a:srgbClr val="4B4B4B"/>
                </a:solidFill>
                <a:latin typeface="Knowledge Light" panose="020B0506040000020004" pitchFamily="34" charset="0"/>
                <a:ea typeface="ＭＳ Ｐゴシック" pitchFamily="-111" charset="-128"/>
              </a:rPr>
              <a:t> </a:t>
            </a:r>
            <a:r>
              <a:rPr lang="en-US" sz="1400" i="1" u="sng" dirty="0" err="1" smtClean="0">
                <a:solidFill>
                  <a:srgbClr val="4B4B4B"/>
                </a:solidFill>
                <a:latin typeface="Knowledge Light" panose="020B0506040000020004" pitchFamily="34" charset="0"/>
                <a:ea typeface="ＭＳ Ｐゴシック" pitchFamily="-111" charset="-128"/>
              </a:rPr>
              <a:t>únicamente</a:t>
            </a:r>
            <a:r>
              <a:rPr lang="en-US" sz="1400" i="1" dirty="0" smtClean="0">
                <a:solidFill>
                  <a:srgbClr val="4B4B4B"/>
                </a:solidFill>
                <a:latin typeface="Knowledge Light" panose="020B0506040000020004" pitchFamily="34" charset="0"/>
                <a:ea typeface="ＭＳ Ｐゴシック" pitchFamily="-111" charset="-128"/>
              </a:rPr>
              <a:t> en el </a:t>
            </a:r>
            <a:r>
              <a:rPr lang="en-US" sz="1400" i="1" dirty="0" err="1" smtClean="0">
                <a:solidFill>
                  <a:srgbClr val="4B4B4B"/>
                </a:solidFill>
                <a:latin typeface="Knowledge Light" panose="020B0506040000020004" pitchFamily="34" charset="0"/>
                <a:ea typeface="ＭＳ Ｐゴシック" pitchFamily="-111" charset="-128"/>
              </a:rPr>
              <a:t>contexto</a:t>
            </a:r>
            <a:r>
              <a:rPr lang="en-US" sz="1400" i="1" dirty="0" smtClean="0">
                <a:solidFill>
                  <a:srgbClr val="4B4B4B"/>
                </a:solidFill>
                <a:latin typeface="Knowledge Light" panose="020B0506040000020004" pitchFamily="34" charset="0"/>
                <a:ea typeface="ＭＳ Ｐゴシック" pitchFamily="-111" charset="-128"/>
              </a:rPr>
              <a:t> editorial </a:t>
            </a:r>
            <a:r>
              <a:rPr lang="en-US" sz="1400" i="1" dirty="0" err="1" smtClean="0">
                <a:solidFill>
                  <a:srgbClr val="4B4B4B"/>
                </a:solidFill>
                <a:latin typeface="Knowledge Light" panose="020B0506040000020004" pitchFamily="34" charset="0"/>
                <a:ea typeface="ＭＳ Ｐゴシック" pitchFamily="-111" charset="-128"/>
              </a:rPr>
              <a:t>adecuado</a:t>
            </a:r>
            <a:r>
              <a:rPr lang="en-US" sz="1400" i="1" dirty="0" smtClean="0">
                <a:solidFill>
                  <a:srgbClr val="4B4B4B"/>
                </a:solidFill>
                <a:latin typeface="Knowledge Light" panose="020B0506040000020004" pitchFamily="34" charset="0"/>
                <a:ea typeface="ＭＳ Ｐゴシック" pitchFamily="-111" charset="-128"/>
              </a:rPr>
              <a:t> </a:t>
            </a:r>
            <a:r>
              <a:rPr lang="en-US" sz="1400" i="1" dirty="0" err="1" smtClean="0">
                <a:solidFill>
                  <a:srgbClr val="4B4B4B"/>
                </a:solidFill>
                <a:latin typeface="Knowledge Light" panose="020B0506040000020004" pitchFamily="34" charset="0"/>
                <a:ea typeface="ＭＳ Ｐゴシック" pitchFamily="-111" charset="-128"/>
              </a:rPr>
              <a:t>para</a:t>
            </a:r>
            <a:r>
              <a:rPr lang="en-US" sz="1400" i="1" dirty="0" smtClean="0">
                <a:solidFill>
                  <a:srgbClr val="4B4B4B"/>
                </a:solidFill>
                <a:latin typeface="Knowledge Light" panose="020B0506040000020004" pitchFamily="34" charset="0"/>
                <a:ea typeface="ＭＳ Ｐゴシック" pitchFamily="-111" charset="-128"/>
              </a:rPr>
              <a:t> la revista.</a:t>
            </a:r>
            <a:endParaRPr lang="en-US" sz="1600" dirty="0">
              <a:solidFill>
                <a:srgbClr val="4B4B4B"/>
              </a:solidFill>
              <a:latin typeface="Knowledge Light" panose="020B0506040000020004" pitchFamily="34" charset="0"/>
              <a:ea typeface="ＭＳ Ｐゴシック" pitchFamily="-111" charset="-128"/>
            </a:endParaRPr>
          </a:p>
          <a:p>
            <a:pPr>
              <a:spcBef>
                <a:spcPct val="50000"/>
              </a:spcBef>
              <a:defRPr/>
            </a:pPr>
            <a:endParaRPr lang="en-US" sz="1600" dirty="0">
              <a:solidFill>
                <a:srgbClr val="4B4B4B"/>
              </a:solidFill>
              <a:latin typeface="Knowledge Light" panose="020B0506040000020004" pitchFamily="34" charset="0"/>
              <a:ea typeface="ＭＳ Ｐゴシック" pitchFamily="-111" charset="-128"/>
            </a:endParaRPr>
          </a:p>
        </p:txBody>
      </p:sp>
    </p:spTree>
    <p:extLst>
      <p:ext uri="{BB962C8B-B14F-4D97-AF65-F5344CB8AC3E}">
        <p14:creationId xmlns="" xmlns:p14="http://schemas.microsoft.com/office/powerpoint/2010/main" val="35170221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Knowledge Bold" pitchFamily="34" charset="0"/>
              </a:rPr>
              <a:t>Proceso</a:t>
            </a:r>
            <a:r>
              <a:rPr lang="en-US" dirty="0" smtClean="0">
                <a:latin typeface="Knowledge Bold" pitchFamily="34" charset="0"/>
              </a:rPr>
              <a:t> de </a:t>
            </a:r>
            <a:r>
              <a:rPr lang="en-US" dirty="0" err="1" smtClean="0">
                <a:latin typeface="Knowledge Bold" pitchFamily="34" charset="0"/>
              </a:rPr>
              <a:t>Selección</a:t>
            </a:r>
            <a:r>
              <a:rPr lang="en-US" dirty="0" smtClean="0">
                <a:latin typeface="Knowledge Bold" pitchFamily="34" charset="0"/>
              </a:rPr>
              <a:t> de Revistas en </a:t>
            </a:r>
            <a:br>
              <a:rPr lang="en-US" dirty="0" smtClean="0">
                <a:latin typeface="Knowledge Bold" pitchFamily="34" charset="0"/>
              </a:rPr>
            </a:br>
            <a:r>
              <a:rPr lang="en-US" dirty="0" smtClean="0">
                <a:latin typeface="Knowledge Bold" pitchFamily="34" charset="0"/>
              </a:rPr>
              <a:t>Web of Science</a:t>
            </a:r>
            <a:endParaRPr lang="en-US" dirty="0"/>
          </a:p>
        </p:txBody>
      </p:sp>
      <p:sp>
        <p:nvSpPr>
          <p:cNvPr id="4" name="Pentagon 7"/>
          <p:cNvSpPr>
            <a:spLocks noChangeArrowheads="1"/>
          </p:cNvSpPr>
          <p:nvPr/>
        </p:nvSpPr>
        <p:spPr bwMode="auto">
          <a:xfrm>
            <a:off x="957943" y="1747400"/>
            <a:ext cx="1439863" cy="739775"/>
          </a:xfrm>
          <a:prstGeom prst="homePlate">
            <a:avLst>
              <a:gd name="adj" fmla="val 50010"/>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5" name="Pentagon 9"/>
          <p:cNvSpPr>
            <a:spLocks noChangeArrowheads="1"/>
          </p:cNvSpPr>
          <p:nvPr/>
        </p:nvSpPr>
        <p:spPr bwMode="auto">
          <a:xfrm>
            <a:off x="1980291" y="1815662"/>
            <a:ext cx="977900" cy="485775"/>
          </a:xfrm>
          <a:prstGeom prst="homePlate">
            <a:avLst>
              <a:gd name="adj" fmla="val 4986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6" name="Pentagon 14"/>
          <p:cNvSpPr>
            <a:spLocks noChangeArrowheads="1"/>
          </p:cNvSpPr>
          <p:nvPr/>
        </p:nvSpPr>
        <p:spPr bwMode="auto">
          <a:xfrm>
            <a:off x="988104" y="1590235"/>
            <a:ext cx="914400" cy="619125"/>
          </a:xfrm>
          <a:prstGeom prst="homePlate">
            <a:avLst>
              <a:gd name="adj" fmla="val 50024"/>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7" name="Pentagon 15"/>
          <p:cNvSpPr>
            <a:spLocks noChangeArrowheads="1"/>
          </p:cNvSpPr>
          <p:nvPr/>
        </p:nvSpPr>
        <p:spPr bwMode="auto">
          <a:xfrm>
            <a:off x="948417" y="1747399"/>
            <a:ext cx="1819275" cy="1058147"/>
          </a:xfrm>
          <a:prstGeom prst="homePlate">
            <a:avLst>
              <a:gd name="adj" fmla="val 50042"/>
            </a:avLst>
          </a:prstGeom>
          <a:solidFill>
            <a:schemeClr val="tx2"/>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Normas</a:t>
            </a:r>
            <a:r>
              <a:rPr lang="en-US" sz="1800" dirty="0" smtClean="0">
                <a:solidFill>
                  <a:srgbClr val="FFFFFF"/>
                </a:solidFill>
                <a:latin typeface="Knowledge Medium" pitchFamily="34" charset="0"/>
                <a:ea typeface="MS PGothic" pitchFamily="34" charset="-128"/>
              </a:rPr>
              <a:t> de </a:t>
            </a:r>
            <a:r>
              <a:rPr lang="en-US" sz="1800" dirty="0" err="1" smtClean="0">
                <a:solidFill>
                  <a:srgbClr val="FFFFFF"/>
                </a:solidFill>
                <a:latin typeface="Knowledge Medium" pitchFamily="34" charset="0"/>
                <a:ea typeface="MS PGothic" pitchFamily="34" charset="-128"/>
              </a:rPr>
              <a:t>Publicación</a:t>
            </a:r>
            <a:r>
              <a:rPr lang="en-US" sz="1800" dirty="0" smtClean="0">
                <a:solidFill>
                  <a:srgbClr val="FFFFFF"/>
                </a:solidFill>
                <a:latin typeface="Knowledge Medium" pitchFamily="34" charset="0"/>
                <a:ea typeface="MS PGothic" pitchFamily="34" charset="-128"/>
              </a:rPr>
              <a:t> de Revistas</a:t>
            </a:r>
            <a:endParaRPr lang="en-US" sz="1800" dirty="0">
              <a:solidFill>
                <a:srgbClr val="FFFFFF"/>
              </a:solidFill>
              <a:latin typeface="Knowledge Medium" pitchFamily="34" charset="0"/>
              <a:ea typeface="MS PGothic" pitchFamily="34" charset="-128"/>
            </a:endParaRPr>
          </a:p>
        </p:txBody>
      </p:sp>
      <p:sp>
        <p:nvSpPr>
          <p:cNvPr id="8" name="Pentagon 16"/>
          <p:cNvSpPr>
            <a:spLocks noChangeArrowheads="1"/>
          </p:cNvSpPr>
          <p:nvPr/>
        </p:nvSpPr>
        <p:spPr bwMode="auto">
          <a:xfrm>
            <a:off x="967468" y="1707710"/>
            <a:ext cx="1235075" cy="550863"/>
          </a:xfrm>
          <a:prstGeom prst="homePlate">
            <a:avLst>
              <a:gd name="adj" fmla="val 5002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9" name="Pentagon 17"/>
          <p:cNvSpPr>
            <a:spLocks noChangeArrowheads="1"/>
          </p:cNvSpPr>
          <p:nvPr/>
        </p:nvSpPr>
        <p:spPr bwMode="auto">
          <a:xfrm>
            <a:off x="2781979" y="1747398"/>
            <a:ext cx="1824037" cy="1058146"/>
          </a:xfrm>
          <a:prstGeom prst="homePlate">
            <a:avLst>
              <a:gd name="adj" fmla="val 4996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Contenido</a:t>
            </a:r>
            <a:r>
              <a:rPr lang="en-US" sz="1800" dirty="0" smtClean="0">
                <a:solidFill>
                  <a:srgbClr val="FFFFFF"/>
                </a:solidFill>
                <a:latin typeface="Knowledge Medium" pitchFamily="34" charset="0"/>
                <a:ea typeface="MS PGothic" pitchFamily="34" charset="-128"/>
              </a:rPr>
              <a:t> Editorial</a:t>
            </a:r>
            <a:endParaRPr lang="en-US" sz="1800" dirty="0">
              <a:solidFill>
                <a:srgbClr val="FFFFFF"/>
              </a:solidFill>
              <a:latin typeface="Knowledge Medium" pitchFamily="34" charset="0"/>
              <a:ea typeface="MS PGothic" pitchFamily="34" charset="-128"/>
            </a:endParaRPr>
          </a:p>
        </p:txBody>
      </p:sp>
      <p:sp>
        <p:nvSpPr>
          <p:cNvPr id="10" name="Pentagon 18"/>
          <p:cNvSpPr>
            <a:spLocks noChangeArrowheads="1"/>
          </p:cNvSpPr>
          <p:nvPr/>
        </p:nvSpPr>
        <p:spPr bwMode="auto">
          <a:xfrm>
            <a:off x="4634593" y="1728348"/>
            <a:ext cx="1839359" cy="1077196"/>
          </a:xfrm>
          <a:prstGeom prst="homePlate">
            <a:avLst>
              <a:gd name="adj" fmla="val 5007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Diversidad</a:t>
            </a:r>
            <a:r>
              <a:rPr lang="en-US" sz="1800" dirty="0" smtClean="0">
                <a:solidFill>
                  <a:srgbClr val="FFFFFF"/>
                </a:solidFill>
                <a:latin typeface="Knowledge Medium" pitchFamily="34" charset="0"/>
                <a:ea typeface="MS PGothic" pitchFamily="34" charset="-128"/>
              </a:rPr>
              <a:t> </a:t>
            </a:r>
            <a:r>
              <a:rPr lang="en-US" sz="1800" dirty="0" err="1" smtClean="0">
                <a:solidFill>
                  <a:srgbClr val="FFFFFF"/>
                </a:solidFill>
                <a:latin typeface="Knowledge Medium" pitchFamily="34" charset="0"/>
                <a:ea typeface="MS PGothic" pitchFamily="34" charset="-128"/>
              </a:rPr>
              <a:t>Internacional</a:t>
            </a:r>
            <a:r>
              <a:rPr lang="en-US" sz="1600" dirty="0" err="1" smtClean="0">
                <a:solidFill>
                  <a:srgbClr val="FFFFFF"/>
                </a:solidFill>
                <a:latin typeface="Knowledge Medium" pitchFamily="34" charset="0"/>
                <a:ea typeface="MS PGothic" pitchFamily="34" charset="-128"/>
              </a:rPr>
              <a:t>Público</a:t>
            </a:r>
            <a:r>
              <a:rPr lang="en-US" sz="1600" dirty="0" smtClean="0">
                <a:solidFill>
                  <a:srgbClr val="FFFFFF"/>
                </a:solidFill>
                <a:latin typeface="Knowledge Medium" pitchFamily="34" charset="0"/>
                <a:ea typeface="MS PGothic" pitchFamily="34" charset="-128"/>
              </a:rPr>
              <a:t> </a:t>
            </a:r>
            <a:r>
              <a:rPr lang="en-US" sz="1600" dirty="0" err="1" smtClean="0">
                <a:solidFill>
                  <a:srgbClr val="FFFFFF"/>
                </a:solidFill>
                <a:latin typeface="Knowledge Medium" pitchFamily="34" charset="0"/>
                <a:ea typeface="MS PGothic" pitchFamily="34" charset="-128"/>
              </a:rPr>
              <a:t>Objetivo</a:t>
            </a:r>
            <a:endParaRPr lang="en-US" sz="1600" dirty="0">
              <a:solidFill>
                <a:srgbClr val="FFFFFF"/>
              </a:solidFill>
              <a:latin typeface="Knowledge Light" panose="020B0506040000020004" pitchFamily="34" charset="0"/>
              <a:ea typeface="ＭＳ Ｐゴシック" pitchFamily="-111" charset="-128"/>
            </a:endParaRPr>
          </a:p>
        </p:txBody>
      </p:sp>
      <p:sp>
        <p:nvSpPr>
          <p:cNvPr id="11" name="Pentagon 20"/>
          <p:cNvSpPr>
            <a:spLocks noChangeArrowheads="1"/>
          </p:cNvSpPr>
          <p:nvPr/>
        </p:nvSpPr>
        <p:spPr bwMode="auto">
          <a:xfrm>
            <a:off x="6488794" y="1771210"/>
            <a:ext cx="1744663" cy="1034334"/>
          </a:xfrm>
          <a:prstGeom prst="homePlate">
            <a:avLst>
              <a:gd name="adj" fmla="val 49906"/>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chemeClr val="bg1"/>
                </a:solidFill>
                <a:latin typeface="Knowledge Medium" pitchFamily="34" charset="0"/>
              </a:rPr>
              <a:t>Análisis</a:t>
            </a:r>
            <a:r>
              <a:rPr lang="en-US" sz="1800" dirty="0" smtClean="0">
                <a:solidFill>
                  <a:schemeClr val="bg1"/>
                </a:solidFill>
                <a:latin typeface="Knowledge Medium" pitchFamily="34" charset="0"/>
              </a:rPr>
              <a:t> de </a:t>
            </a:r>
            <a:r>
              <a:rPr lang="en-US" sz="1800" dirty="0" err="1" smtClean="0">
                <a:solidFill>
                  <a:schemeClr val="bg1"/>
                </a:solidFill>
                <a:latin typeface="Knowledge Medium" pitchFamily="34" charset="0"/>
              </a:rPr>
              <a:t>Citas</a:t>
            </a:r>
            <a:endParaRPr lang="en-US" sz="1800" dirty="0">
              <a:solidFill>
                <a:schemeClr val="bg1"/>
              </a:solidFill>
              <a:latin typeface="Knowledge Medium" pitchFamily="34" charset="0"/>
            </a:endParaRPr>
          </a:p>
        </p:txBody>
      </p:sp>
      <p:sp>
        <p:nvSpPr>
          <p:cNvPr id="13" name="TextBox 21"/>
          <p:cNvSpPr txBox="1">
            <a:spLocks noChangeArrowheads="1"/>
          </p:cNvSpPr>
          <p:nvPr/>
        </p:nvSpPr>
        <p:spPr bwMode="auto">
          <a:xfrm>
            <a:off x="783771" y="3056846"/>
            <a:ext cx="3149601" cy="2708434"/>
          </a:xfrm>
          <a:prstGeom prst="rect">
            <a:avLst/>
          </a:prstGeom>
          <a:noFill/>
          <a:ln w="9525">
            <a:noFill/>
            <a:miter lim="800000"/>
            <a:headEnd/>
            <a:tailEnd/>
          </a:ln>
        </p:spPr>
        <p:txBody>
          <a:bodyPr wrap="square">
            <a:spAutoFit/>
          </a:bodyPr>
          <a:lstStyle/>
          <a:p>
            <a:pPr marL="180000" indent="-180000">
              <a:spcBef>
                <a:spcPct val="50000"/>
              </a:spcBef>
              <a:buFont typeface="Arial" charset="0"/>
              <a:buChar char="•"/>
            </a:pPr>
            <a:r>
              <a:rPr lang="en-US" sz="2000" dirty="0" err="1" smtClean="0">
                <a:latin typeface="Knowledge Light" pitchFamily="34" charset="0"/>
              </a:rPr>
              <a:t>Puntualidad</a:t>
            </a:r>
            <a:r>
              <a:rPr lang="en-US" sz="2000" dirty="0" smtClean="0">
                <a:latin typeface="Knowledge Light" pitchFamily="34" charset="0"/>
              </a:rPr>
              <a:t> de la </a:t>
            </a:r>
            <a:r>
              <a:rPr lang="en-US" sz="2000" dirty="0" err="1" smtClean="0">
                <a:latin typeface="Knowledge Light" pitchFamily="34" charset="0"/>
              </a:rPr>
              <a:t>publicación</a:t>
            </a:r>
            <a:r>
              <a:rPr lang="en-US" sz="2000" dirty="0" smtClean="0">
                <a:latin typeface="Knowledge Light" pitchFamily="34" charset="0"/>
              </a:rPr>
              <a:t> </a:t>
            </a:r>
            <a:endParaRPr lang="en-US" sz="2000" dirty="0">
              <a:latin typeface="Knowledge Light" pitchFamily="34" charset="0"/>
            </a:endParaRPr>
          </a:p>
          <a:p>
            <a:pPr marL="180000" indent="-180000">
              <a:spcBef>
                <a:spcPct val="50000"/>
              </a:spcBef>
              <a:buFont typeface="Arial" charset="0"/>
              <a:buChar char="•"/>
            </a:pPr>
            <a:r>
              <a:rPr lang="en-US" sz="2000" dirty="0" err="1" smtClean="0">
                <a:latin typeface="Knowledge Light" pitchFamily="34" charset="0"/>
              </a:rPr>
              <a:t>Convenios</a:t>
            </a:r>
            <a:r>
              <a:rPr lang="en-US" sz="2000" dirty="0" smtClean="0">
                <a:latin typeface="Knowledge Light" pitchFamily="34" charset="0"/>
              </a:rPr>
              <a:t> </a:t>
            </a:r>
            <a:r>
              <a:rPr lang="en-US" sz="2000" dirty="0" err="1" smtClean="0">
                <a:latin typeface="Knowledge Light" pitchFamily="34" charset="0"/>
              </a:rPr>
              <a:t>Editoriales</a:t>
            </a:r>
            <a:r>
              <a:rPr lang="en-US" sz="2000" dirty="0" smtClean="0">
                <a:latin typeface="Knowledge Light" pitchFamily="34" charset="0"/>
              </a:rPr>
              <a:t> </a:t>
            </a:r>
            <a:r>
              <a:rPr lang="en-US" sz="2000" dirty="0" err="1" smtClean="0">
                <a:latin typeface="Knowledge Light" pitchFamily="34" charset="0"/>
              </a:rPr>
              <a:t>Internacionales</a:t>
            </a:r>
            <a:endParaRPr lang="en-US" sz="2000" dirty="0">
              <a:latin typeface="Knowledge Light" pitchFamily="34" charset="0"/>
            </a:endParaRPr>
          </a:p>
          <a:p>
            <a:pPr marL="180000" indent="-180000">
              <a:spcBef>
                <a:spcPct val="50000"/>
              </a:spcBef>
              <a:buFont typeface="Arial" charset="0"/>
              <a:buChar char="•"/>
            </a:pPr>
            <a:r>
              <a:rPr lang="en-US" sz="2000" dirty="0" smtClean="0">
                <a:latin typeface="Knowledge Light" pitchFamily="34" charset="0"/>
              </a:rPr>
              <a:t>Información </a:t>
            </a:r>
            <a:r>
              <a:rPr lang="en-US" sz="2000" dirty="0" err="1" smtClean="0">
                <a:latin typeface="Knowledge Light" pitchFamily="34" charset="0"/>
              </a:rPr>
              <a:t>Bibliográfica</a:t>
            </a:r>
            <a:r>
              <a:rPr lang="en-US" sz="2000" dirty="0" smtClean="0">
                <a:latin typeface="Knowledge Light" pitchFamily="34" charset="0"/>
              </a:rPr>
              <a:t> en </a:t>
            </a:r>
            <a:r>
              <a:rPr lang="en-US" sz="2000" dirty="0" err="1" smtClean="0">
                <a:latin typeface="Knowledge Light" pitchFamily="34" charset="0"/>
              </a:rPr>
              <a:t>Inglés</a:t>
            </a:r>
            <a:endParaRPr lang="en-US" sz="2000" dirty="0" smtClean="0">
              <a:latin typeface="Knowledge Light" pitchFamily="34" charset="0"/>
            </a:endParaRPr>
          </a:p>
          <a:p>
            <a:pPr marL="180000" indent="-180000">
              <a:spcBef>
                <a:spcPct val="50000"/>
              </a:spcBef>
              <a:buFont typeface="Arial" charset="0"/>
              <a:buChar char="•"/>
            </a:pPr>
            <a:r>
              <a:rPr lang="es-ES" sz="2000" dirty="0" smtClean="0">
                <a:latin typeface="Knowledge Light" pitchFamily="34" charset="0"/>
              </a:rPr>
              <a:t>Revisión por pares</a:t>
            </a:r>
            <a:endParaRPr lang="en-US" sz="2000" dirty="0">
              <a:latin typeface="Knowledge Light" pitchFamily="34" charset="0"/>
            </a:endParaRPr>
          </a:p>
        </p:txBody>
      </p:sp>
      <p:sp>
        <p:nvSpPr>
          <p:cNvPr id="16" name="Rounded Rectangle 15"/>
          <p:cNvSpPr/>
          <p:nvPr/>
        </p:nvSpPr>
        <p:spPr>
          <a:xfrm>
            <a:off x="711203" y="2931888"/>
            <a:ext cx="2653789" cy="885371"/>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latin typeface="Knowledge Medium" pitchFamily="34" charset="0"/>
              </a:rPr>
              <a:t>Puntualidad</a:t>
            </a:r>
            <a:r>
              <a:rPr lang="en-US" sz="3200" dirty="0" smtClean="0">
                <a:latin typeface="Knowledge Medium" pitchFamily="34" charset="0"/>
              </a:rPr>
              <a:t> de la </a:t>
            </a:r>
            <a:r>
              <a:rPr lang="en-US" sz="3200" dirty="0" err="1" smtClean="0">
                <a:latin typeface="Knowledge Medium" pitchFamily="34" charset="0"/>
              </a:rPr>
              <a:t>Publicación</a:t>
            </a:r>
            <a:endParaRPr lang="en-US" sz="3200" dirty="0">
              <a:latin typeface="Knowledge Medium" pitchFamily="34" charset="0"/>
            </a:endParaRPr>
          </a:p>
        </p:txBody>
      </p:sp>
      <p:sp>
        <p:nvSpPr>
          <p:cNvPr id="3" name="Content Placeholder 2"/>
          <p:cNvSpPr>
            <a:spLocks noGrp="1"/>
          </p:cNvSpPr>
          <p:nvPr>
            <p:ph idx="1"/>
          </p:nvPr>
        </p:nvSpPr>
        <p:spPr>
          <a:xfrm>
            <a:off x="936447" y="1535612"/>
            <a:ext cx="7351212" cy="2365828"/>
          </a:xfrm>
        </p:spPr>
        <p:txBody>
          <a:bodyPr/>
          <a:lstStyle/>
          <a:p>
            <a:r>
              <a:rPr lang="en-US" dirty="0" smtClean="0">
                <a:latin typeface="Knowledge Light" pitchFamily="34" charset="0"/>
              </a:rPr>
              <a:t>La </a:t>
            </a:r>
            <a:r>
              <a:rPr lang="en-US" dirty="0" err="1" smtClean="0">
                <a:latin typeface="Knowledge Light" pitchFamily="34" charset="0"/>
              </a:rPr>
              <a:t>revistas</a:t>
            </a:r>
            <a:r>
              <a:rPr lang="en-US" dirty="0" smtClean="0">
                <a:latin typeface="Knowledge Light" pitchFamily="34" charset="0"/>
              </a:rPr>
              <a:t> </a:t>
            </a:r>
            <a:r>
              <a:rPr lang="en-US" dirty="0" err="1" smtClean="0">
                <a:latin typeface="Knowledge Light" pitchFamily="34" charset="0"/>
              </a:rPr>
              <a:t>deben</a:t>
            </a:r>
            <a:r>
              <a:rPr lang="en-US" dirty="0" smtClean="0">
                <a:latin typeface="Knowledge Light" pitchFamily="34" charset="0"/>
              </a:rPr>
              <a:t> </a:t>
            </a:r>
            <a:r>
              <a:rPr lang="en-US" dirty="0" err="1" smtClean="0">
                <a:latin typeface="Knowledge Light" pitchFamily="34" charset="0"/>
              </a:rPr>
              <a:t>publicarse</a:t>
            </a:r>
            <a:r>
              <a:rPr lang="en-US" dirty="0" smtClean="0">
                <a:latin typeface="Knowledge Light" pitchFamily="34" charset="0"/>
              </a:rPr>
              <a:t> de </a:t>
            </a:r>
            <a:r>
              <a:rPr lang="en-US" dirty="0" err="1" smtClean="0">
                <a:latin typeface="Knowledge Light" pitchFamily="34" charset="0"/>
              </a:rPr>
              <a:t>acuerdo</a:t>
            </a:r>
            <a:r>
              <a:rPr lang="en-US" dirty="0" smtClean="0">
                <a:latin typeface="Knowledge Light" pitchFamily="34" charset="0"/>
              </a:rPr>
              <a:t> con el </a:t>
            </a:r>
            <a:r>
              <a:rPr lang="en-US" dirty="0" err="1" smtClean="0">
                <a:solidFill>
                  <a:schemeClr val="tx2"/>
                </a:solidFill>
                <a:latin typeface="Knowledge Light" pitchFamily="34" charset="0"/>
              </a:rPr>
              <a:t>calendario</a:t>
            </a:r>
            <a:r>
              <a:rPr lang="en-US" dirty="0" smtClean="0">
                <a:solidFill>
                  <a:schemeClr val="tx2"/>
                </a:solidFill>
                <a:latin typeface="Knowledge Light" pitchFamily="34" charset="0"/>
              </a:rPr>
              <a:t> </a:t>
            </a:r>
            <a:r>
              <a:rPr lang="en-US" dirty="0" err="1" smtClean="0">
                <a:solidFill>
                  <a:schemeClr val="tx2"/>
                </a:solidFill>
                <a:latin typeface="Knowledge Light" pitchFamily="34" charset="0"/>
              </a:rPr>
              <a:t>previsto</a:t>
            </a:r>
            <a:endParaRPr lang="en-US" dirty="0" smtClean="0">
              <a:solidFill>
                <a:schemeClr val="tx2"/>
              </a:solidFill>
              <a:latin typeface="Knowledge Light" pitchFamily="34" charset="0"/>
            </a:endParaRPr>
          </a:p>
          <a:p>
            <a:r>
              <a:rPr lang="en-US" dirty="0" smtClean="0">
                <a:latin typeface="Knowledge Light" pitchFamily="34" charset="0"/>
              </a:rPr>
              <a:t>Para </a:t>
            </a:r>
            <a:r>
              <a:rPr lang="en-US" dirty="0" err="1" smtClean="0">
                <a:latin typeface="Knowledge Light" pitchFamily="34" charset="0"/>
              </a:rPr>
              <a:t>comenzar</a:t>
            </a:r>
            <a:r>
              <a:rPr lang="en-US" dirty="0" smtClean="0">
                <a:latin typeface="Knowledge Light" pitchFamily="34" charset="0"/>
              </a:rPr>
              <a:t> el </a:t>
            </a:r>
            <a:r>
              <a:rPr lang="en-US" dirty="0" err="1" smtClean="0">
                <a:latin typeface="Knowledge Light" pitchFamily="34" charset="0"/>
              </a:rPr>
              <a:t>proceso</a:t>
            </a:r>
            <a:r>
              <a:rPr lang="en-US" dirty="0" smtClean="0">
                <a:latin typeface="Knowledge Light" pitchFamily="34" charset="0"/>
              </a:rPr>
              <a:t> de </a:t>
            </a:r>
            <a:r>
              <a:rPr lang="en-US" dirty="0" err="1" smtClean="0">
                <a:latin typeface="Knowledge Light" pitchFamily="34" charset="0"/>
              </a:rPr>
              <a:t>evaluación</a:t>
            </a:r>
            <a:r>
              <a:rPr lang="en-US" dirty="0" smtClean="0">
                <a:latin typeface="Knowledge Light" pitchFamily="34" charset="0"/>
              </a:rPr>
              <a:t>, </a:t>
            </a:r>
            <a:r>
              <a:rPr lang="en-US" dirty="0" err="1" smtClean="0">
                <a:latin typeface="Knowledge Light" pitchFamily="34" charset="0"/>
              </a:rPr>
              <a:t>es</a:t>
            </a:r>
            <a:r>
              <a:rPr lang="en-US" dirty="0" smtClean="0">
                <a:latin typeface="Knowledge Light" pitchFamily="34" charset="0"/>
              </a:rPr>
              <a:t> </a:t>
            </a:r>
            <a:r>
              <a:rPr lang="en-US" dirty="0" err="1" smtClean="0">
                <a:latin typeface="Knowledge Light" pitchFamily="34" charset="0"/>
              </a:rPr>
              <a:t>preciso</a:t>
            </a:r>
            <a:r>
              <a:rPr lang="en-US" dirty="0" smtClean="0">
                <a:latin typeface="Knowledge Light" pitchFamily="34" charset="0"/>
              </a:rPr>
              <a:t> </a:t>
            </a:r>
            <a:r>
              <a:rPr lang="en-US" dirty="0" err="1" smtClean="0">
                <a:latin typeface="Knowledge Light" pitchFamily="34" charset="0"/>
              </a:rPr>
              <a:t>recibir</a:t>
            </a:r>
            <a:r>
              <a:rPr lang="en-US" dirty="0" smtClean="0">
                <a:latin typeface="Knowledge Light" pitchFamily="34" charset="0"/>
              </a:rPr>
              <a:t> </a:t>
            </a:r>
            <a:r>
              <a:rPr lang="en-US" dirty="0" err="1" smtClean="0">
                <a:solidFill>
                  <a:schemeClr val="tx2"/>
                </a:solidFill>
                <a:latin typeface="Knowledge Light" pitchFamily="34" charset="0"/>
              </a:rPr>
              <a:t>tres</a:t>
            </a:r>
            <a:r>
              <a:rPr lang="en-US" dirty="0" smtClean="0">
                <a:latin typeface="Knowledge Light" pitchFamily="34" charset="0"/>
              </a:rPr>
              <a:t> </a:t>
            </a:r>
            <a:r>
              <a:rPr lang="en-US" dirty="0" err="1" smtClean="0">
                <a:latin typeface="Knowledge Light" pitchFamily="34" charset="0"/>
              </a:rPr>
              <a:t>números</a:t>
            </a:r>
            <a:r>
              <a:rPr lang="en-US" dirty="0" smtClean="0">
                <a:latin typeface="Knowledge Light" pitchFamily="34" charset="0"/>
              </a:rPr>
              <a:t> </a:t>
            </a:r>
            <a:r>
              <a:rPr lang="en-US" dirty="0" err="1" smtClean="0">
                <a:latin typeface="Knowledge Light" pitchFamily="34" charset="0"/>
              </a:rPr>
              <a:t>actuales</a:t>
            </a:r>
            <a:r>
              <a:rPr lang="en-US" dirty="0" smtClean="0">
                <a:latin typeface="Knowledge Light" pitchFamily="34" charset="0"/>
              </a:rPr>
              <a:t> de </a:t>
            </a:r>
            <a:r>
              <a:rPr lang="en-US" dirty="0" err="1" smtClean="0">
                <a:latin typeface="Knowledge Light" pitchFamily="34" charset="0"/>
              </a:rPr>
              <a:t>manera</a:t>
            </a:r>
            <a:r>
              <a:rPr lang="en-US" dirty="0" smtClean="0">
                <a:latin typeface="Knowledge Light" pitchFamily="34" charset="0"/>
              </a:rPr>
              <a:t> </a:t>
            </a:r>
            <a:r>
              <a:rPr lang="en-US" dirty="0" err="1" smtClean="0">
                <a:latin typeface="Knowledge Light" pitchFamily="34" charset="0"/>
              </a:rPr>
              <a:t>consecutiva</a:t>
            </a:r>
            <a:r>
              <a:rPr lang="en-US" dirty="0" smtClean="0">
                <a:latin typeface="Knowledge Light" pitchFamily="34" charset="0"/>
              </a:rPr>
              <a:t>. </a:t>
            </a:r>
            <a:endParaRPr lang="en-US" dirty="0" smtClean="0">
              <a:solidFill>
                <a:schemeClr val="tx2"/>
              </a:solidFill>
              <a:latin typeface="Knowledge Light" pitchFamily="34" charset="0"/>
            </a:endParaRPr>
          </a:p>
          <a:p>
            <a:endParaRPr lang="en-US" dirty="0">
              <a:solidFill>
                <a:schemeClr val="tx2"/>
              </a:solidFill>
            </a:endParaRPr>
          </a:p>
        </p:txBody>
      </p:sp>
      <p:grpSp>
        <p:nvGrpSpPr>
          <p:cNvPr id="4" name="Group 11"/>
          <p:cNvGrpSpPr/>
          <p:nvPr/>
        </p:nvGrpSpPr>
        <p:grpSpPr>
          <a:xfrm>
            <a:off x="492760" y="4471711"/>
            <a:ext cx="7634515" cy="885372"/>
            <a:chOff x="492760" y="2347537"/>
            <a:chExt cx="7634514" cy="885372"/>
          </a:xfrm>
        </p:grpSpPr>
        <p:sp>
          <p:nvSpPr>
            <p:cNvPr id="5" name="Right Arrow 4"/>
            <p:cNvSpPr/>
            <p:nvPr/>
          </p:nvSpPr>
          <p:spPr>
            <a:xfrm>
              <a:off x="492760" y="2347537"/>
              <a:ext cx="7634514" cy="885372"/>
            </a:xfrm>
            <a:prstGeom prst="rightArrow">
              <a:avLst>
                <a:gd name="adj1" fmla="val 50000"/>
                <a:gd name="adj2"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flipH="1">
              <a:off x="844003" y="2574108"/>
              <a:ext cx="665483" cy="400110"/>
            </a:xfrm>
            <a:prstGeom prst="rect">
              <a:avLst/>
            </a:prstGeom>
            <a:noFill/>
          </p:spPr>
          <p:txBody>
            <a:bodyPr wrap="square" rtlCol="0">
              <a:spAutoFit/>
            </a:bodyPr>
            <a:lstStyle/>
            <a:p>
              <a:r>
                <a:rPr lang="es-ES" sz="2000" dirty="0" smtClean="0">
                  <a:latin typeface="Knowledge Light" pitchFamily="34" charset="0"/>
                </a:rPr>
                <a:t>Ene</a:t>
              </a:r>
              <a:endParaRPr lang="en-US" sz="2000" dirty="0">
                <a:latin typeface="Knowledge Light" pitchFamily="34" charset="0"/>
              </a:endParaRPr>
            </a:p>
          </p:txBody>
        </p:sp>
        <p:sp>
          <p:nvSpPr>
            <p:cNvPr id="7" name="TextBox 6"/>
            <p:cNvSpPr txBox="1"/>
            <p:nvPr/>
          </p:nvSpPr>
          <p:spPr>
            <a:xfrm flipH="1">
              <a:off x="1916591" y="2574108"/>
              <a:ext cx="861443" cy="400110"/>
            </a:xfrm>
            <a:prstGeom prst="rect">
              <a:avLst/>
            </a:prstGeom>
            <a:noFill/>
          </p:spPr>
          <p:txBody>
            <a:bodyPr wrap="square" rtlCol="0">
              <a:spAutoFit/>
            </a:bodyPr>
            <a:lstStyle/>
            <a:p>
              <a:r>
                <a:rPr lang="en-US" sz="2000" dirty="0" smtClean="0">
                  <a:latin typeface="Knowledge Light" pitchFamily="34" charset="0"/>
                </a:rPr>
                <a:t>Mar</a:t>
              </a:r>
              <a:endParaRPr lang="en-US" sz="2000" dirty="0">
                <a:latin typeface="Knowledge Light" pitchFamily="34" charset="0"/>
              </a:endParaRPr>
            </a:p>
          </p:txBody>
        </p:sp>
        <p:sp>
          <p:nvSpPr>
            <p:cNvPr id="8" name="TextBox 7"/>
            <p:cNvSpPr txBox="1"/>
            <p:nvPr/>
          </p:nvSpPr>
          <p:spPr>
            <a:xfrm flipH="1">
              <a:off x="3185137" y="2574108"/>
              <a:ext cx="861443" cy="400110"/>
            </a:xfrm>
            <a:prstGeom prst="rect">
              <a:avLst/>
            </a:prstGeom>
            <a:noFill/>
          </p:spPr>
          <p:txBody>
            <a:bodyPr wrap="square" rtlCol="0">
              <a:spAutoFit/>
            </a:bodyPr>
            <a:lstStyle/>
            <a:p>
              <a:r>
                <a:rPr lang="en-US" sz="2000" dirty="0" smtClean="0">
                  <a:latin typeface="Knowledge Light" pitchFamily="34" charset="0"/>
                </a:rPr>
                <a:t>May</a:t>
              </a:r>
              <a:endParaRPr lang="en-US" sz="2000" dirty="0">
                <a:latin typeface="Knowledge Light" pitchFamily="34" charset="0"/>
              </a:endParaRPr>
            </a:p>
          </p:txBody>
        </p:sp>
        <p:sp>
          <p:nvSpPr>
            <p:cNvPr id="9" name="TextBox 8"/>
            <p:cNvSpPr txBox="1"/>
            <p:nvPr/>
          </p:nvSpPr>
          <p:spPr>
            <a:xfrm flipH="1">
              <a:off x="4453683" y="2574108"/>
              <a:ext cx="861443" cy="400110"/>
            </a:xfrm>
            <a:prstGeom prst="rect">
              <a:avLst/>
            </a:prstGeom>
            <a:noFill/>
          </p:spPr>
          <p:txBody>
            <a:bodyPr wrap="square" rtlCol="0">
              <a:spAutoFit/>
            </a:bodyPr>
            <a:lstStyle/>
            <a:p>
              <a:r>
                <a:rPr lang="es-ES" sz="2000" dirty="0" err="1" smtClean="0">
                  <a:latin typeface="Knowledge Light" pitchFamily="34" charset="0"/>
                </a:rPr>
                <a:t>Jul</a:t>
              </a:r>
              <a:endParaRPr lang="en-US" sz="2000" dirty="0">
                <a:latin typeface="Knowledge Light" pitchFamily="34" charset="0"/>
              </a:endParaRPr>
            </a:p>
          </p:txBody>
        </p:sp>
        <p:sp>
          <p:nvSpPr>
            <p:cNvPr id="10" name="TextBox 9"/>
            <p:cNvSpPr txBox="1"/>
            <p:nvPr/>
          </p:nvSpPr>
          <p:spPr>
            <a:xfrm flipH="1">
              <a:off x="5722232" y="2574108"/>
              <a:ext cx="861443" cy="400110"/>
            </a:xfrm>
            <a:prstGeom prst="rect">
              <a:avLst/>
            </a:prstGeom>
            <a:noFill/>
          </p:spPr>
          <p:txBody>
            <a:bodyPr wrap="square" rtlCol="0">
              <a:spAutoFit/>
            </a:bodyPr>
            <a:lstStyle/>
            <a:p>
              <a:r>
                <a:rPr lang="es-ES" sz="2000" dirty="0" err="1" smtClean="0">
                  <a:latin typeface="Knowledge Light" pitchFamily="34" charset="0"/>
                </a:rPr>
                <a:t>Sep</a:t>
              </a:r>
              <a:endParaRPr lang="en-US" sz="2000" dirty="0">
                <a:latin typeface="Knowledge Light" pitchFamily="34" charset="0"/>
              </a:endParaRPr>
            </a:p>
          </p:txBody>
        </p:sp>
        <p:sp>
          <p:nvSpPr>
            <p:cNvPr id="11" name="TextBox 10"/>
            <p:cNvSpPr txBox="1"/>
            <p:nvPr/>
          </p:nvSpPr>
          <p:spPr>
            <a:xfrm flipH="1">
              <a:off x="6990778" y="2574108"/>
              <a:ext cx="861443" cy="400110"/>
            </a:xfrm>
            <a:prstGeom prst="rect">
              <a:avLst/>
            </a:prstGeom>
            <a:noFill/>
          </p:spPr>
          <p:txBody>
            <a:bodyPr wrap="square" rtlCol="0">
              <a:spAutoFit/>
            </a:bodyPr>
            <a:lstStyle/>
            <a:p>
              <a:r>
                <a:rPr lang="es-ES" sz="2000" dirty="0" err="1" smtClean="0">
                  <a:latin typeface="Knowledge Light" pitchFamily="34" charset="0"/>
                </a:rPr>
                <a:t>Nov</a:t>
              </a:r>
              <a:endParaRPr lang="en-US" sz="2000" dirty="0">
                <a:latin typeface="Knowledge Light" pitchFamily="34" charset="0"/>
              </a:endParaRPr>
            </a:p>
          </p:txBody>
        </p:sp>
      </p:grpSp>
      <p:sp>
        <p:nvSpPr>
          <p:cNvPr id="13" name="Rectangle 12"/>
          <p:cNvSpPr/>
          <p:nvPr/>
        </p:nvSpPr>
        <p:spPr>
          <a:xfrm>
            <a:off x="769257" y="3575608"/>
            <a:ext cx="740227" cy="10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sz="1200" b="1" dirty="0" smtClean="0">
                <a:latin typeface="Knowledge Light" pitchFamily="34" charset="0"/>
              </a:rPr>
              <a:t>Revista</a:t>
            </a:r>
            <a:endParaRPr lang="en-US" sz="1200" b="1" dirty="0" smtClean="0">
              <a:latin typeface="Knowledge Light" pitchFamily="34" charset="0"/>
            </a:endParaRPr>
          </a:p>
          <a:p>
            <a:endParaRPr lang="en-US" sz="1200" dirty="0" smtClean="0">
              <a:latin typeface="Knowledge Light" pitchFamily="34" charset="0"/>
            </a:endParaRPr>
          </a:p>
          <a:p>
            <a:pPr algn="ctr"/>
            <a:r>
              <a:rPr lang="en-US" sz="1200" dirty="0" smtClean="0">
                <a:latin typeface="Knowledge Light" pitchFamily="34" charset="0"/>
              </a:rPr>
              <a:t>1</a:t>
            </a:r>
            <a:endParaRPr lang="en-US" sz="1200" dirty="0">
              <a:latin typeface="Knowledge Light" pitchFamily="34" charset="0"/>
            </a:endParaRPr>
          </a:p>
        </p:txBody>
      </p:sp>
      <p:sp>
        <p:nvSpPr>
          <p:cNvPr id="14" name="Rectangle 13"/>
          <p:cNvSpPr/>
          <p:nvPr/>
        </p:nvSpPr>
        <p:spPr>
          <a:xfrm>
            <a:off x="2004424" y="3575608"/>
            <a:ext cx="740227" cy="10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sz="1200" b="1" dirty="0" smtClean="0">
                <a:latin typeface="Knowledge Light" pitchFamily="34" charset="0"/>
              </a:rPr>
              <a:t>Revista</a:t>
            </a:r>
            <a:endParaRPr lang="en-US" sz="1200" b="1" dirty="0" smtClean="0">
              <a:latin typeface="Knowledge Light" pitchFamily="34" charset="0"/>
            </a:endParaRPr>
          </a:p>
          <a:p>
            <a:endParaRPr lang="en-US" sz="1200" dirty="0" smtClean="0">
              <a:latin typeface="Knowledge Light" pitchFamily="34" charset="0"/>
            </a:endParaRPr>
          </a:p>
          <a:p>
            <a:pPr algn="ctr"/>
            <a:r>
              <a:rPr lang="en-US" sz="1200" dirty="0" smtClean="0">
                <a:latin typeface="Knowledge Light" pitchFamily="34" charset="0"/>
              </a:rPr>
              <a:t>2</a:t>
            </a:r>
            <a:endParaRPr lang="en-US" sz="1200" dirty="0">
              <a:latin typeface="Knowledge Light" pitchFamily="34" charset="0"/>
            </a:endParaRPr>
          </a:p>
        </p:txBody>
      </p:sp>
      <p:sp>
        <p:nvSpPr>
          <p:cNvPr id="15" name="Rectangle 14"/>
          <p:cNvSpPr/>
          <p:nvPr/>
        </p:nvSpPr>
        <p:spPr>
          <a:xfrm>
            <a:off x="3239589" y="3575608"/>
            <a:ext cx="740227" cy="10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sz="1200" b="1" dirty="0" smtClean="0">
                <a:latin typeface="Knowledge Light" pitchFamily="34" charset="0"/>
              </a:rPr>
              <a:t>Revista</a:t>
            </a:r>
          </a:p>
          <a:p>
            <a:endParaRPr lang="en-US" sz="1200" dirty="0" smtClean="0">
              <a:latin typeface="Knowledge Light" pitchFamily="34" charset="0"/>
            </a:endParaRPr>
          </a:p>
          <a:p>
            <a:pPr algn="ctr"/>
            <a:r>
              <a:rPr lang="en-US" sz="1200" dirty="0" smtClean="0">
                <a:latin typeface="Knowledge Light" pitchFamily="34" charset="0"/>
              </a:rPr>
              <a:t>3</a:t>
            </a:r>
            <a:endParaRPr lang="en-US" sz="1200" dirty="0">
              <a:latin typeface="Knowledge Light" pitchFamily="34" charset="0"/>
            </a:endParaRPr>
          </a:p>
        </p:txBody>
      </p:sp>
      <p:sp>
        <p:nvSpPr>
          <p:cNvPr id="17" name="Rectangle 16"/>
          <p:cNvSpPr/>
          <p:nvPr/>
        </p:nvSpPr>
        <p:spPr>
          <a:xfrm>
            <a:off x="4474753" y="3575608"/>
            <a:ext cx="740227" cy="10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sz="1200" b="1" dirty="0" smtClean="0">
                <a:latin typeface="Knowledge Light" pitchFamily="34" charset="0"/>
              </a:rPr>
              <a:t>Revista</a:t>
            </a:r>
          </a:p>
          <a:p>
            <a:endParaRPr lang="en-US" sz="1200" dirty="0" smtClean="0">
              <a:latin typeface="Knowledge Light" pitchFamily="34" charset="0"/>
            </a:endParaRPr>
          </a:p>
          <a:p>
            <a:pPr algn="ctr"/>
            <a:r>
              <a:rPr lang="en-US" sz="1200" dirty="0" smtClean="0">
                <a:latin typeface="Knowledge Light" pitchFamily="34" charset="0"/>
              </a:rPr>
              <a:t>4</a:t>
            </a:r>
            <a:endParaRPr lang="en-US" sz="1200" dirty="0">
              <a:latin typeface="Knowledge Light" pitchFamily="34" charset="0"/>
            </a:endParaRPr>
          </a:p>
        </p:txBody>
      </p:sp>
      <p:sp>
        <p:nvSpPr>
          <p:cNvPr id="18" name="Rectangle 17"/>
          <p:cNvSpPr/>
          <p:nvPr/>
        </p:nvSpPr>
        <p:spPr>
          <a:xfrm>
            <a:off x="5709917" y="3575608"/>
            <a:ext cx="740227" cy="10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sz="1200" b="1" dirty="0" smtClean="0">
                <a:latin typeface="Knowledge Light" pitchFamily="34" charset="0"/>
              </a:rPr>
              <a:t>Revista</a:t>
            </a:r>
          </a:p>
          <a:p>
            <a:endParaRPr lang="en-US" sz="1200" dirty="0" smtClean="0">
              <a:latin typeface="Knowledge Light" pitchFamily="34" charset="0"/>
            </a:endParaRPr>
          </a:p>
          <a:p>
            <a:pPr algn="ctr"/>
            <a:r>
              <a:rPr lang="en-US" sz="1200" dirty="0" smtClean="0">
                <a:latin typeface="Knowledge Light" pitchFamily="34" charset="0"/>
              </a:rPr>
              <a:t>5</a:t>
            </a:r>
            <a:endParaRPr lang="en-US" sz="1200" dirty="0">
              <a:latin typeface="Knowledge Light" pitchFamily="34" charset="0"/>
            </a:endParaRPr>
          </a:p>
        </p:txBody>
      </p:sp>
      <p:sp>
        <p:nvSpPr>
          <p:cNvPr id="19" name="Rectangle 18"/>
          <p:cNvSpPr/>
          <p:nvPr/>
        </p:nvSpPr>
        <p:spPr>
          <a:xfrm>
            <a:off x="6945085" y="3575608"/>
            <a:ext cx="740227" cy="10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sz="1200" b="1" dirty="0" smtClean="0">
                <a:latin typeface="Knowledge Light" pitchFamily="34" charset="0"/>
              </a:rPr>
              <a:t>Revista</a:t>
            </a:r>
          </a:p>
          <a:p>
            <a:endParaRPr lang="en-US" sz="1200" dirty="0" smtClean="0">
              <a:latin typeface="Knowledge Light" pitchFamily="34" charset="0"/>
            </a:endParaRPr>
          </a:p>
          <a:p>
            <a:pPr algn="ctr"/>
            <a:r>
              <a:rPr lang="en-US" sz="1200" dirty="0" smtClean="0">
                <a:latin typeface="Knowledge Light" pitchFamily="34" charset="0"/>
              </a:rPr>
              <a:t>6</a:t>
            </a:r>
            <a:endParaRPr lang="en-US" sz="1200" dirty="0">
              <a:latin typeface="Knowledge Light" pitchFamily="34" charset="0"/>
            </a:endParaRPr>
          </a:p>
        </p:txBody>
      </p:sp>
      <p:sp>
        <p:nvSpPr>
          <p:cNvPr id="20" name="Rectangle 19"/>
          <p:cNvSpPr/>
          <p:nvPr/>
        </p:nvSpPr>
        <p:spPr>
          <a:xfrm>
            <a:off x="568025" y="5417291"/>
            <a:ext cx="7469551" cy="707886"/>
          </a:xfrm>
          <a:prstGeom prst="rect">
            <a:avLst/>
          </a:prstGeom>
          <a:solidFill>
            <a:schemeClr val="tx2"/>
          </a:solidFill>
        </p:spPr>
        <p:txBody>
          <a:bodyPr wrap="square">
            <a:spAutoFit/>
          </a:bodyPr>
          <a:lstStyle/>
          <a:p>
            <a:r>
              <a:rPr lang="en-US" sz="2000" dirty="0" err="1" smtClean="0">
                <a:solidFill>
                  <a:schemeClr val="bg1"/>
                </a:solidFill>
                <a:latin typeface="Knowledge Regular" pitchFamily="34" charset="0"/>
              </a:rPr>
              <a:t>Esto</a:t>
            </a:r>
            <a:r>
              <a:rPr lang="en-US" sz="2000" dirty="0" smtClean="0">
                <a:solidFill>
                  <a:schemeClr val="bg1"/>
                </a:solidFill>
                <a:latin typeface="Knowledge Regular" pitchFamily="34" charset="0"/>
              </a:rPr>
              <a:t> </a:t>
            </a:r>
            <a:r>
              <a:rPr lang="en-US" sz="2000" dirty="0" err="1" smtClean="0">
                <a:solidFill>
                  <a:schemeClr val="bg1"/>
                </a:solidFill>
                <a:latin typeface="Knowledge Regular" pitchFamily="34" charset="0"/>
              </a:rPr>
              <a:t>indica</a:t>
            </a:r>
            <a:r>
              <a:rPr lang="en-US" sz="2000" dirty="0" smtClean="0">
                <a:solidFill>
                  <a:schemeClr val="bg1"/>
                </a:solidFill>
                <a:latin typeface="Knowledge Regular" pitchFamily="34" charset="0"/>
              </a:rPr>
              <a:t> </a:t>
            </a:r>
            <a:r>
              <a:rPr lang="en-US" sz="2000" dirty="0" err="1" smtClean="0">
                <a:solidFill>
                  <a:schemeClr val="bg1"/>
                </a:solidFill>
                <a:latin typeface="Knowledge Regular" pitchFamily="34" charset="0"/>
              </a:rPr>
              <a:t>que</a:t>
            </a:r>
            <a:r>
              <a:rPr lang="en-US" sz="2000" dirty="0" smtClean="0">
                <a:solidFill>
                  <a:schemeClr val="bg1"/>
                </a:solidFill>
                <a:latin typeface="Knowledge Regular" pitchFamily="34" charset="0"/>
              </a:rPr>
              <a:t> hay </a:t>
            </a:r>
            <a:r>
              <a:rPr lang="en-US" sz="2000" dirty="0" err="1" smtClean="0">
                <a:solidFill>
                  <a:schemeClr val="bg1"/>
                </a:solidFill>
                <a:latin typeface="Knowledge Regular" pitchFamily="34" charset="0"/>
              </a:rPr>
              <a:t>una</a:t>
            </a:r>
            <a:r>
              <a:rPr lang="en-US" sz="2000" dirty="0" smtClean="0">
                <a:solidFill>
                  <a:schemeClr val="bg1"/>
                </a:solidFill>
                <a:latin typeface="Knowledge Regular" pitchFamily="34" charset="0"/>
              </a:rPr>
              <a:t> </a:t>
            </a:r>
            <a:r>
              <a:rPr lang="en-US" sz="2000" dirty="0" err="1" smtClean="0">
                <a:solidFill>
                  <a:schemeClr val="bg1"/>
                </a:solidFill>
                <a:latin typeface="Knowledge Regular" pitchFamily="34" charset="0"/>
              </a:rPr>
              <a:t>solidez</a:t>
            </a:r>
            <a:r>
              <a:rPr lang="en-US" sz="2000" dirty="0" smtClean="0">
                <a:solidFill>
                  <a:schemeClr val="bg1"/>
                </a:solidFill>
                <a:latin typeface="Knowledge Regular" pitchFamily="34" charset="0"/>
              </a:rPr>
              <a:t> y </a:t>
            </a:r>
            <a:r>
              <a:rPr lang="en-US" sz="2000" dirty="0" err="1" smtClean="0">
                <a:solidFill>
                  <a:schemeClr val="bg1"/>
                </a:solidFill>
                <a:latin typeface="Knowledge Regular" pitchFamily="34" charset="0"/>
              </a:rPr>
              <a:t>suficientes</a:t>
            </a:r>
            <a:r>
              <a:rPr lang="en-US" sz="2000" dirty="0" smtClean="0">
                <a:solidFill>
                  <a:schemeClr val="bg1"/>
                </a:solidFill>
                <a:latin typeface="Knowledge Regular" pitchFamily="34" charset="0"/>
              </a:rPr>
              <a:t> </a:t>
            </a:r>
            <a:r>
              <a:rPr lang="en-US" sz="2000" dirty="0" err="1" smtClean="0">
                <a:solidFill>
                  <a:schemeClr val="bg1"/>
                </a:solidFill>
                <a:latin typeface="Knowledge Regular" pitchFamily="34" charset="0"/>
              </a:rPr>
              <a:t>manuscritos</a:t>
            </a:r>
            <a:r>
              <a:rPr lang="en-US" sz="2000" dirty="0" smtClean="0">
                <a:solidFill>
                  <a:schemeClr val="bg1"/>
                </a:solidFill>
                <a:latin typeface="Knowledge Regular" pitchFamily="34" charset="0"/>
              </a:rPr>
              <a:t> en el canal de </a:t>
            </a:r>
            <a:r>
              <a:rPr lang="en-US" sz="2000" dirty="0" err="1" smtClean="0">
                <a:solidFill>
                  <a:schemeClr val="bg1"/>
                </a:solidFill>
                <a:latin typeface="Knowledge Regular" pitchFamily="34" charset="0"/>
              </a:rPr>
              <a:t>publicación</a:t>
            </a:r>
            <a:endParaRPr lang="en-US" sz="2000" dirty="0">
              <a:solidFill>
                <a:schemeClr val="bg1"/>
              </a:solidFill>
              <a:latin typeface="Knowledge Regular" pitchFamily="34" charset="0"/>
            </a:endParaRPr>
          </a:p>
        </p:txBody>
      </p:sp>
      <p:sp>
        <p:nvSpPr>
          <p:cNvPr id="21" name="Rectangle 20"/>
          <p:cNvSpPr/>
          <p:nvPr/>
        </p:nvSpPr>
        <p:spPr>
          <a:xfrm>
            <a:off x="4281714" y="3323775"/>
            <a:ext cx="3628572" cy="1944904"/>
          </a:xfrm>
          <a:prstGeom prst="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Knowledge Bold" pitchFamily="34" charset="0"/>
              </a:rPr>
              <a:t>Proceso</a:t>
            </a:r>
            <a:r>
              <a:rPr lang="en-US" dirty="0" smtClean="0">
                <a:latin typeface="Knowledge Bold" pitchFamily="34" charset="0"/>
              </a:rPr>
              <a:t> de </a:t>
            </a:r>
            <a:r>
              <a:rPr lang="en-US" dirty="0" err="1" smtClean="0">
                <a:latin typeface="Knowledge Bold" pitchFamily="34" charset="0"/>
              </a:rPr>
              <a:t>Selección</a:t>
            </a:r>
            <a:r>
              <a:rPr lang="en-US" dirty="0" smtClean="0">
                <a:latin typeface="Knowledge Bold" pitchFamily="34" charset="0"/>
              </a:rPr>
              <a:t> de Revistas en </a:t>
            </a:r>
            <a:br>
              <a:rPr lang="en-US" dirty="0" smtClean="0">
                <a:latin typeface="Knowledge Bold" pitchFamily="34" charset="0"/>
              </a:rPr>
            </a:br>
            <a:r>
              <a:rPr lang="en-US" dirty="0" smtClean="0">
                <a:latin typeface="Knowledge Bold" pitchFamily="34" charset="0"/>
              </a:rPr>
              <a:t>Web of Science</a:t>
            </a:r>
            <a:endParaRPr lang="en-US" dirty="0"/>
          </a:p>
        </p:txBody>
      </p:sp>
      <p:sp>
        <p:nvSpPr>
          <p:cNvPr id="4" name="Pentagon 7"/>
          <p:cNvSpPr>
            <a:spLocks noChangeArrowheads="1"/>
          </p:cNvSpPr>
          <p:nvPr/>
        </p:nvSpPr>
        <p:spPr bwMode="auto">
          <a:xfrm>
            <a:off x="957943" y="1747400"/>
            <a:ext cx="1439863" cy="739775"/>
          </a:xfrm>
          <a:prstGeom prst="homePlate">
            <a:avLst>
              <a:gd name="adj" fmla="val 50010"/>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5" name="Pentagon 9"/>
          <p:cNvSpPr>
            <a:spLocks noChangeArrowheads="1"/>
          </p:cNvSpPr>
          <p:nvPr/>
        </p:nvSpPr>
        <p:spPr bwMode="auto">
          <a:xfrm>
            <a:off x="1980291" y="1815662"/>
            <a:ext cx="977900" cy="485775"/>
          </a:xfrm>
          <a:prstGeom prst="homePlate">
            <a:avLst>
              <a:gd name="adj" fmla="val 4986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6" name="Pentagon 14"/>
          <p:cNvSpPr>
            <a:spLocks noChangeArrowheads="1"/>
          </p:cNvSpPr>
          <p:nvPr/>
        </p:nvSpPr>
        <p:spPr bwMode="auto">
          <a:xfrm>
            <a:off x="988104" y="1590235"/>
            <a:ext cx="914400" cy="619125"/>
          </a:xfrm>
          <a:prstGeom prst="homePlate">
            <a:avLst>
              <a:gd name="adj" fmla="val 50024"/>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7" name="Pentagon 15"/>
          <p:cNvSpPr>
            <a:spLocks noChangeArrowheads="1"/>
          </p:cNvSpPr>
          <p:nvPr/>
        </p:nvSpPr>
        <p:spPr bwMode="auto">
          <a:xfrm>
            <a:off x="948417" y="1747397"/>
            <a:ext cx="1819275" cy="1078929"/>
          </a:xfrm>
          <a:prstGeom prst="homePlate">
            <a:avLst>
              <a:gd name="adj" fmla="val 50042"/>
            </a:avLst>
          </a:prstGeom>
          <a:solidFill>
            <a:schemeClr val="tx2"/>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Normas</a:t>
            </a:r>
            <a:r>
              <a:rPr lang="en-US" sz="1800" dirty="0" smtClean="0">
                <a:solidFill>
                  <a:srgbClr val="FFFFFF"/>
                </a:solidFill>
                <a:latin typeface="Knowledge Medium" pitchFamily="34" charset="0"/>
                <a:ea typeface="MS PGothic" pitchFamily="34" charset="-128"/>
              </a:rPr>
              <a:t> de </a:t>
            </a:r>
            <a:r>
              <a:rPr lang="en-US" sz="1800" dirty="0" err="1" smtClean="0">
                <a:solidFill>
                  <a:srgbClr val="FFFFFF"/>
                </a:solidFill>
                <a:latin typeface="Knowledge Medium" pitchFamily="34" charset="0"/>
                <a:ea typeface="MS PGothic" pitchFamily="34" charset="-128"/>
              </a:rPr>
              <a:t>Publicación</a:t>
            </a:r>
            <a:r>
              <a:rPr lang="en-US" sz="1800" dirty="0" smtClean="0">
                <a:solidFill>
                  <a:srgbClr val="FFFFFF"/>
                </a:solidFill>
                <a:latin typeface="Knowledge Medium" pitchFamily="34" charset="0"/>
                <a:ea typeface="MS PGothic" pitchFamily="34" charset="-128"/>
              </a:rPr>
              <a:t> de Revistas</a:t>
            </a:r>
            <a:endParaRPr lang="en-US" sz="1800" dirty="0">
              <a:solidFill>
                <a:srgbClr val="FFFFFF"/>
              </a:solidFill>
              <a:latin typeface="Knowledge Medium" pitchFamily="34" charset="0"/>
              <a:ea typeface="MS PGothic" pitchFamily="34" charset="-128"/>
            </a:endParaRPr>
          </a:p>
        </p:txBody>
      </p:sp>
      <p:sp>
        <p:nvSpPr>
          <p:cNvPr id="8" name="Pentagon 16"/>
          <p:cNvSpPr>
            <a:spLocks noChangeArrowheads="1"/>
          </p:cNvSpPr>
          <p:nvPr/>
        </p:nvSpPr>
        <p:spPr bwMode="auto">
          <a:xfrm>
            <a:off x="967468" y="1707710"/>
            <a:ext cx="1235075" cy="550863"/>
          </a:xfrm>
          <a:prstGeom prst="homePlate">
            <a:avLst>
              <a:gd name="adj" fmla="val 5002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9" name="Pentagon 17"/>
          <p:cNvSpPr>
            <a:spLocks noChangeArrowheads="1"/>
          </p:cNvSpPr>
          <p:nvPr/>
        </p:nvSpPr>
        <p:spPr bwMode="auto">
          <a:xfrm>
            <a:off x="2781979" y="1747399"/>
            <a:ext cx="1824037" cy="1078928"/>
          </a:xfrm>
          <a:prstGeom prst="homePlate">
            <a:avLst>
              <a:gd name="adj" fmla="val 4996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Contenido</a:t>
            </a:r>
            <a:r>
              <a:rPr lang="en-US" sz="1800" dirty="0" smtClean="0">
                <a:solidFill>
                  <a:srgbClr val="FFFFFF"/>
                </a:solidFill>
                <a:latin typeface="Knowledge Medium" pitchFamily="34" charset="0"/>
                <a:ea typeface="MS PGothic" pitchFamily="34" charset="-128"/>
              </a:rPr>
              <a:t> Editorial</a:t>
            </a:r>
            <a:endParaRPr lang="en-US" sz="1800" dirty="0">
              <a:solidFill>
                <a:srgbClr val="FFFFFF"/>
              </a:solidFill>
              <a:latin typeface="Knowledge Medium" pitchFamily="34" charset="0"/>
              <a:ea typeface="MS PGothic" pitchFamily="34" charset="-128"/>
            </a:endParaRPr>
          </a:p>
        </p:txBody>
      </p:sp>
      <p:sp>
        <p:nvSpPr>
          <p:cNvPr id="10" name="Pentagon 18"/>
          <p:cNvSpPr>
            <a:spLocks noChangeArrowheads="1"/>
          </p:cNvSpPr>
          <p:nvPr/>
        </p:nvSpPr>
        <p:spPr bwMode="auto">
          <a:xfrm>
            <a:off x="4634593" y="1728349"/>
            <a:ext cx="1809751" cy="1097978"/>
          </a:xfrm>
          <a:prstGeom prst="homePlate">
            <a:avLst>
              <a:gd name="adj" fmla="val 5007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Diversidad</a:t>
            </a:r>
            <a:r>
              <a:rPr lang="en-US" sz="1800" dirty="0" smtClean="0">
                <a:solidFill>
                  <a:srgbClr val="FFFFFF"/>
                </a:solidFill>
                <a:latin typeface="Knowledge Medium" pitchFamily="34" charset="0"/>
                <a:ea typeface="MS PGothic" pitchFamily="34" charset="-128"/>
              </a:rPr>
              <a:t> </a:t>
            </a:r>
            <a:r>
              <a:rPr lang="en-US" sz="1800" dirty="0" err="1" smtClean="0">
                <a:solidFill>
                  <a:srgbClr val="FFFFFF"/>
                </a:solidFill>
                <a:latin typeface="Knowledge Medium" pitchFamily="34" charset="0"/>
                <a:ea typeface="MS PGothic" pitchFamily="34" charset="-128"/>
              </a:rPr>
              <a:t>Internacional</a:t>
            </a:r>
            <a:r>
              <a:rPr lang="en-US" sz="1600" dirty="0" err="1" smtClean="0">
                <a:solidFill>
                  <a:srgbClr val="FFFFFF"/>
                </a:solidFill>
                <a:latin typeface="Knowledge Medium" pitchFamily="34" charset="0"/>
                <a:ea typeface="MS PGothic" pitchFamily="34" charset="-128"/>
              </a:rPr>
              <a:t>Público</a:t>
            </a:r>
            <a:r>
              <a:rPr lang="en-US" sz="1600" dirty="0" smtClean="0">
                <a:solidFill>
                  <a:srgbClr val="FFFFFF"/>
                </a:solidFill>
                <a:latin typeface="Knowledge Medium" pitchFamily="34" charset="0"/>
                <a:ea typeface="MS PGothic" pitchFamily="34" charset="-128"/>
              </a:rPr>
              <a:t> </a:t>
            </a:r>
            <a:r>
              <a:rPr lang="en-US" sz="1600" dirty="0" err="1" smtClean="0">
                <a:solidFill>
                  <a:srgbClr val="FFFFFF"/>
                </a:solidFill>
                <a:latin typeface="Knowledge Medium" pitchFamily="34" charset="0"/>
                <a:ea typeface="MS PGothic" pitchFamily="34" charset="-128"/>
              </a:rPr>
              <a:t>Objetivo</a:t>
            </a:r>
            <a:endParaRPr lang="en-US" sz="1600" dirty="0">
              <a:solidFill>
                <a:srgbClr val="FFFFFF"/>
              </a:solidFill>
              <a:latin typeface="Knowledge Light" panose="020B0506040000020004" pitchFamily="34" charset="0"/>
              <a:ea typeface="ＭＳ Ｐゴシック" pitchFamily="-111" charset="-128"/>
            </a:endParaRPr>
          </a:p>
        </p:txBody>
      </p:sp>
      <p:sp>
        <p:nvSpPr>
          <p:cNvPr id="11" name="Pentagon 20"/>
          <p:cNvSpPr>
            <a:spLocks noChangeArrowheads="1"/>
          </p:cNvSpPr>
          <p:nvPr/>
        </p:nvSpPr>
        <p:spPr bwMode="auto">
          <a:xfrm>
            <a:off x="6488794" y="1771212"/>
            <a:ext cx="1744663" cy="1055116"/>
          </a:xfrm>
          <a:prstGeom prst="homePlate">
            <a:avLst>
              <a:gd name="adj" fmla="val 49906"/>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chemeClr val="bg1"/>
                </a:solidFill>
                <a:latin typeface="Knowledge Medium" pitchFamily="34" charset="0"/>
              </a:rPr>
              <a:t>Análisis</a:t>
            </a:r>
            <a:r>
              <a:rPr lang="en-US" sz="1800" dirty="0" smtClean="0">
                <a:solidFill>
                  <a:schemeClr val="bg1"/>
                </a:solidFill>
                <a:latin typeface="Knowledge Medium" pitchFamily="34" charset="0"/>
              </a:rPr>
              <a:t> de </a:t>
            </a:r>
            <a:r>
              <a:rPr lang="en-US" sz="1800" dirty="0" err="1" smtClean="0">
                <a:solidFill>
                  <a:schemeClr val="bg1"/>
                </a:solidFill>
                <a:latin typeface="Knowledge Medium" pitchFamily="34" charset="0"/>
              </a:rPr>
              <a:t>Citas</a:t>
            </a:r>
            <a:endParaRPr lang="en-US" sz="1800" dirty="0">
              <a:solidFill>
                <a:schemeClr val="bg1"/>
              </a:solidFill>
              <a:latin typeface="Knowledge Medium" pitchFamily="34" charset="0"/>
            </a:endParaRPr>
          </a:p>
        </p:txBody>
      </p:sp>
      <p:sp>
        <p:nvSpPr>
          <p:cNvPr id="13" name="TextBox 21"/>
          <p:cNvSpPr txBox="1">
            <a:spLocks noChangeArrowheads="1"/>
          </p:cNvSpPr>
          <p:nvPr/>
        </p:nvSpPr>
        <p:spPr bwMode="auto">
          <a:xfrm>
            <a:off x="783771" y="3056846"/>
            <a:ext cx="3149601" cy="2708434"/>
          </a:xfrm>
          <a:prstGeom prst="rect">
            <a:avLst/>
          </a:prstGeom>
          <a:noFill/>
          <a:ln w="9525">
            <a:noFill/>
            <a:miter lim="800000"/>
            <a:headEnd/>
            <a:tailEnd/>
          </a:ln>
        </p:spPr>
        <p:txBody>
          <a:bodyPr wrap="square">
            <a:spAutoFit/>
          </a:bodyPr>
          <a:lstStyle/>
          <a:p>
            <a:pPr marL="180000" indent="-180000">
              <a:spcBef>
                <a:spcPct val="50000"/>
              </a:spcBef>
              <a:buFont typeface="Arial" charset="0"/>
              <a:buChar char="•"/>
            </a:pPr>
            <a:r>
              <a:rPr lang="en-US" sz="2000" dirty="0" err="1" smtClean="0">
                <a:latin typeface="Knowledge Light" pitchFamily="34" charset="0"/>
              </a:rPr>
              <a:t>Puntualidad</a:t>
            </a:r>
            <a:r>
              <a:rPr lang="en-US" sz="2000" dirty="0" smtClean="0">
                <a:latin typeface="Knowledge Light" pitchFamily="34" charset="0"/>
              </a:rPr>
              <a:t> de la </a:t>
            </a:r>
            <a:r>
              <a:rPr lang="en-US" sz="2000" dirty="0" err="1" smtClean="0">
                <a:latin typeface="Knowledge Light" pitchFamily="34" charset="0"/>
              </a:rPr>
              <a:t>publicación</a:t>
            </a:r>
            <a:r>
              <a:rPr lang="en-US" sz="2000" dirty="0" smtClean="0">
                <a:latin typeface="Knowledge Light" pitchFamily="34" charset="0"/>
              </a:rPr>
              <a:t> </a:t>
            </a:r>
          </a:p>
          <a:p>
            <a:pPr marL="180000" indent="-180000">
              <a:spcBef>
                <a:spcPct val="50000"/>
              </a:spcBef>
              <a:buFont typeface="Arial" charset="0"/>
              <a:buChar char="•"/>
            </a:pPr>
            <a:r>
              <a:rPr lang="en-US" sz="2000" dirty="0" err="1" smtClean="0">
                <a:latin typeface="Knowledge Light" pitchFamily="34" charset="0"/>
              </a:rPr>
              <a:t>Convenios</a:t>
            </a:r>
            <a:r>
              <a:rPr lang="en-US" sz="2000" dirty="0" smtClean="0">
                <a:latin typeface="Knowledge Light" pitchFamily="34" charset="0"/>
              </a:rPr>
              <a:t> </a:t>
            </a:r>
            <a:r>
              <a:rPr lang="en-US" sz="2000" dirty="0" err="1" smtClean="0">
                <a:latin typeface="Knowledge Light" pitchFamily="34" charset="0"/>
              </a:rPr>
              <a:t>Editoriales</a:t>
            </a:r>
            <a:r>
              <a:rPr lang="en-US" sz="2000" dirty="0" smtClean="0">
                <a:latin typeface="Knowledge Light" pitchFamily="34" charset="0"/>
              </a:rPr>
              <a:t> </a:t>
            </a:r>
            <a:r>
              <a:rPr lang="en-US" sz="2000" dirty="0" err="1" smtClean="0">
                <a:latin typeface="Knowledge Light" pitchFamily="34" charset="0"/>
              </a:rPr>
              <a:t>Internacionales</a:t>
            </a:r>
            <a:endParaRPr lang="en-US" sz="2000" dirty="0" smtClean="0">
              <a:latin typeface="Knowledge Light" pitchFamily="34" charset="0"/>
            </a:endParaRPr>
          </a:p>
          <a:p>
            <a:pPr marL="180000" indent="-180000">
              <a:spcBef>
                <a:spcPct val="50000"/>
              </a:spcBef>
              <a:buFont typeface="Arial" charset="0"/>
              <a:buChar char="•"/>
            </a:pPr>
            <a:r>
              <a:rPr lang="en-US" sz="2000" dirty="0" smtClean="0">
                <a:latin typeface="Knowledge Light" pitchFamily="34" charset="0"/>
              </a:rPr>
              <a:t>Información </a:t>
            </a:r>
            <a:r>
              <a:rPr lang="en-US" sz="2000" dirty="0" err="1" smtClean="0">
                <a:latin typeface="Knowledge Light" pitchFamily="34" charset="0"/>
              </a:rPr>
              <a:t>Bibliográfica</a:t>
            </a:r>
            <a:r>
              <a:rPr lang="en-US" sz="2000" dirty="0" smtClean="0">
                <a:latin typeface="Knowledge Light" pitchFamily="34" charset="0"/>
              </a:rPr>
              <a:t> en </a:t>
            </a:r>
            <a:r>
              <a:rPr lang="en-US" sz="2000" dirty="0" err="1" smtClean="0">
                <a:latin typeface="Knowledge Light" pitchFamily="34" charset="0"/>
              </a:rPr>
              <a:t>Inglés</a:t>
            </a:r>
            <a:endParaRPr lang="en-US" sz="2000" dirty="0" smtClean="0">
              <a:latin typeface="Knowledge Light" pitchFamily="34" charset="0"/>
            </a:endParaRPr>
          </a:p>
          <a:p>
            <a:pPr marL="180000" indent="-180000">
              <a:spcBef>
                <a:spcPct val="50000"/>
              </a:spcBef>
              <a:buFont typeface="Arial" charset="0"/>
              <a:buChar char="•"/>
            </a:pPr>
            <a:r>
              <a:rPr lang="es-ES" sz="2000" dirty="0" smtClean="0">
                <a:latin typeface="Knowledge Light" pitchFamily="34" charset="0"/>
              </a:rPr>
              <a:t>Revisión por pares</a:t>
            </a:r>
            <a:endParaRPr lang="en-US" sz="2000" dirty="0">
              <a:latin typeface="Knowledge Light" pitchFamily="34" charset="0"/>
            </a:endParaRPr>
          </a:p>
        </p:txBody>
      </p:sp>
      <p:sp>
        <p:nvSpPr>
          <p:cNvPr id="16" name="Rounded Rectangle 15"/>
          <p:cNvSpPr/>
          <p:nvPr/>
        </p:nvSpPr>
        <p:spPr>
          <a:xfrm>
            <a:off x="680720" y="3739608"/>
            <a:ext cx="3095752" cy="885371"/>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p>
            <a:fld id="{8148D01F-E33C-4F5C-89F3-EEF7AE653B39}" type="slidenum">
              <a:rPr lang="en-US" smtClean="0"/>
              <a:pPr/>
              <a:t>33</a:t>
            </a:fld>
            <a:endParaRPr lang="en-US" smtClean="0"/>
          </a:p>
        </p:txBody>
      </p:sp>
      <p:pic>
        <p:nvPicPr>
          <p:cNvPr id="286721" name="Picture 1"/>
          <p:cNvPicPr>
            <a:picLocks noChangeAspect="1" noChangeArrowheads="1"/>
          </p:cNvPicPr>
          <p:nvPr/>
        </p:nvPicPr>
        <p:blipFill>
          <a:blip r:embed="rId3" cstate="print"/>
          <a:srcRect/>
          <a:stretch>
            <a:fillRect/>
          </a:stretch>
        </p:blipFill>
        <p:spPr bwMode="auto">
          <a:xfrm>
            <a:off x="381000" y="533401"/>
            <a:ext cx="8458200" cy="6305204"/>
          </a:xfrm>
          <a:prstGeom prst="rect">
            <a:avLst/>
          </a:prstGeom>
          <a:ln>
            <a:noFill/>
          </a:ln>
          <a:effectLst>
            <a:outerShdw blurRad="292100" dist="139700" dir="2700000" algn="tl" rotWithShape="0">
              <a:srgbClr val="333333">
                <a:alpha val="65000"/>
              </a:srgbClr>
            </a:outerShdw>
          </a:effectLst>
        </p:spPr>
      </p:pic>
      <p:grpSp>
        <p:nvGrpSpPr>
          <p:cNvPr id="2" name="Group 12"/>
          <p:cNvGrpSpPr/>
          <p:nvPr/>
        </p:nvGrpSpPr>
        <p:grpSpPr>
          <a:xfrm>
            <a:off x="914401" y="1112522"/>
            <a:ext cx="6995160" cy="703273"/>
            <a:chOff x="914400" y="1112520"/>
            <a:chExt cx="6995160" cy="703273"/>
          </a:xfrm>
        </p:grpSpPr>
        <p:sp>
          <p:nvSpPr>
            <p:cNvPr id="9" name="Rectangle 8"/>
            <p:cNvSpPr/>
            <p:nvPr/>
          </p:nvSpPr>
          <p:spPr>
            <a:xfrm>
              <a:off x="3037938" y="1354128"/>
              <a:ext cx="4871622" cy="461665"/>
            </a:xfrm>
            <a:prstGeom prst="rect">
              <a:avLst/>
            </a:prstGeom>
            <a:solidFill>
              <a:schemeClr val="tx2"/>
            </a:solidFill>
          </p:spPr>
          <p:txBody>
            <a:bodyPr wrap="square">
              <a:spAutoFit/>
            </a:bodyPr>
            <a:lstStyle/>
            <a:p>
              <a:pPr marL="228600" lvl="0" indent="-228600" eaLnBrk="0" hangingPunct="0">
                <a:spcBef>
                  <a:spcPct val="50000"/>
                </a:spcBef>
                <a:buClr>
                  <a:schemeClr val="tx2"/>
                </a:buClr>
              </a:pPr>
              <a:r>
                <a:rPr lang="es-ES" kern="0" dirty="0" smtClean="0">
                  <a:solidFill>
                    <a:schemeClr val="bg1"/>
                  </a:solidFill>
                  <a:latin typeface="Knowledge Light" pitchFamily="34" charset="0"/>
                  <a:ea typeface="ＭＳ Ｐゴシック" pitchFamily="-106" charset="-128"/>
                  <a:cs typeface="ＭＳ Ｐゴシック" charset="-128"/>
                </a:rPr>
                <a:t>Título Completo de la Revista</a:t>
              </a:r>
              <a:endParaRPr lang="en-US" kern="0" dirty="0" smtClean="0">
                <a:solidFill>
                  <a:schemeClr val="bg1"/>
                </a:solidFill>
                <a:latin typeface="Knowledge Light" pitchFamily="34" charset="0"/>
                <a:ea typeface="ＭＳ Ｐゴシック" pitchFamily="-106" charset="-128"/>
                <a:cs typeface="ＭＳ Ｐゴシック" charset="-128"/>
              </a:endParaRPr>
            </a:p>
          </p:txBody>
        </p:sp>
        <p:sp>
          <p:nvSpPr>
            <p:cNvPr id="10" name="Rectangle 9"/>
            <p:cNvSpPr/>
            <p:nvPr/>
          </p:nvSpPr>
          <p:spPr>
            <a:xfrm>
              <a:off x="914400" y="1112520"/>
              <a:ext cx="1844040" cy="213360"/>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0" idx="3"/>
            </p:cNvCxnSpPr>
            <p:nvPr/>
          </p:nvCxnSpPr>
          <p:spPr>
            <a:xfrm>
              <a:off x="2758440" y="1219200"/>
              <a:ext cx="289560" cy="13811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2779776" y="29030"/>
            <a:ext cx="5899769" cy="461665"/>
          </a:xfrm>
          <a:prstGeom prst="rect">
            <a:avLst/>
          </a:prstGeom>
        </p:spPr>
        <p:txBody>
          <a:bodyPr wrap="square">
            <a:spAutoFit/>
          </a:bodyPr>
          <a:lstStyle/>
          <a:p>
            <a:pPr marL="180000" indent="-180000">
              <a:spcBef>
                <a:spcPct val="50000"/>
              </a:spcBef>
            </a:pPr>
            <a:r>
              <a:rPr lang="en-US" b="1" dirty="0" err="1" smtClean="0">
                <a:solidFill>
                  <a:schemeClr val="tx2">
                    <a:lumMod val="60000"/>
                    <a:lumOff val="40000"/>
                  </a:schemeClr>
                </a:solidFill>
                <a:latin typeface="Knowledge Light" pitchFamily="34" charset="0"/>
              </a:rPr>
              <a:t>Convenios</a:t>
            </a:r>
            <a:r>
              <a:rPr lang="en-US" b="1" dirty="0" smtClean="0">
                <a:solidFill>
                  <a:schemeClr val="tx2">
                    <a:lumMod val="60000"/>
                    <a:lumOff val="40000"/>
                  </a:schemeClr>
                </a:solidFill>
                <a:latin typeface="Knowledge Light" pitchFamily="34" charset="0"/>
              </a:rPr>
              <a:t> </a:t>
            </a:r>
            <a:r>
              <a:rPr lang="en-US" b="1" dirty="0" err="1" smtClean="0">
                <a:solidFill>
                  <a:schemeClr val="tx2">
                    <a:lumMod val="60000"/>
                    <a:lumOff val="40000"/>
                  </a:schemeClr>
                </a:solidFill>
                <a:latin typeface="Knowledge Light" pitchFamily="34" charset="0"/>
              </a:rPr>
              <a:t>Editoriales</a:t>
            </a:r>
            <a:r>
              <a:rPr lang="en-US" b="1" dirty="0" smtClean="0">
                <a:solidFill>
                  <a:schemeClr val="tx2">
                    <a:lumMod val="60000"/>
                    <a:lumOff val="40000"/>
                  </a:schemeClr>
                </a:solidFill>
                <a:latin typeface="Knowledge Light" pitchFamily="34" charset="0"/>
              </a:rPr>
              <a:t> </a:t>
            </a:r>
            <a:r>
              <a:rPr lang="en-US" b="1" dirty="0" err="1" smtClean="0">
                <a:solidFill>
                  <a:schemeClr val="tx2">
                    <a:lumMod val="60000"/>
                    <a:lumOff val="40000"/>
                  </a:schemeClr>
                </a:solidFill>
                <a:latin typeface="Knowledge Light" pitchFamily="34" charset="0"/>
              </a:rPr>
              <a:t>Internacionales</a:t>
            </a:r>
            <a:endParaRPr lang="en-US" b="1" dirty="0" smtClean="0">
              <a:solidFill>
                <a:schemeClr val="tx2">
                  <a:lumMod val="60000"/>
                  <a:lumOff val="40000"/>
                </a:schemeClr>
              </a:solidFill>
              <a:latin typeface="Knowledge Light" pitchFamily="34" charset="0"/>
            </a:endParaRPr>
          </a:p>
        </p:txBody>
      </p:sp>
      <p:grpSp>
        <p:nvGrpSpPr>
          <p:cNvPr id="3" name="Group 17"/>
          <p:cNvGrpSpPr/>
          <p:nvPr/>
        </p:nvGrpSpPr>
        <p:grpSpPr>
          <a:xfrm>
            <a:off x="362856" y="568235"/>
            <a:ext cx="8389259" cy="2776799"/>
            <a:chOff x="362856" y="568235"/>
            <a:chExt cx="8389258" cy="2776799"/>
          </a:xfrm>
        </p:grpSpPr>
        <p:sp>
          <p:nvSpPr>
            <p:cNvPr id="15" name="Rectangle 14"/>
            <p:cNvSpPr/>
            <p:nvPr/>
          </p:nvSpPr>
          <p:spPr>
            <a:xfrm>
              <a:off x="3749041" y="2514037"/>
              <a:ext cx="4590286" cy="830997"/>
            </a:xfrm>
            <a:prstGeom prst="rect">
              <a:avLst/>
            </a:prstGeom>
            <a:solidFill>
              <a:schemeClr val="tx2"/>
            </a:solidFill>
          </p:spPr>
          <p:txBody>
            <a:bodyPr wrap="square">
              <a:spAutoFit/>
            </a:bodyPr>
            <a:lstStyle/>
            <a:p>
              <a:pPr marL="228600" lvl="0" indent="-228600" eaLnBrk="0" hangingPunct="0">
                <a:spcBef>
                  <a:spcPct val="50000"/>
                </a:spcBef>
                <a:buClr>
                  <a:schemeClr val="tx2"/>
                </a:buClr>
              </a:pPr>
              <a:r>
                <a:rPr lang="es-ES" kern="0" dirty="0" smtClean="0">
                  <a:solidFill>
                    <a:schemeClr val="bg1"/>
                  </a:solidFill>
                  <a:latin typeface="Knowledge Light" pitchFamily="34" charset="0"/>
                  <a:ea typeface="ＭＳ Ｐゴシック" pitchFamily="-106" charset="-128"/>
                  <a:cs typeface="ＭＳ Ｐゴシック" charset="-128"/>
                </a:rPr>
                <a:t>Res</a:t>
              </a:r>
              <a:r>
                <a:rPr lang="en-US" kern="0" dirty="0" err="1" smtClean="0">
                  <a:solidFill>
                    <a:schemeClr val="bg1"/>
                  </a:solidFill>
                  <a:latin typeface="Knowledge Light" pitchFamily="34" charset="0"/>
                  <a:ea typeface="ＭＳ Ｐゴシック" pitchFamily="-106" charset="-128"/>
                  <a:cs typeface="ＭＳ Ｐゴシック" charset="-128"/>
                </a:rPr>
                <a:t>úmenes</a:t>
              </a:r>
              <a:r>
                <a:rPr lang="en-US" kern="0" dirty="0" smtClean="0">
                  <a:solidFill>
                    <a:schemeClr val="bg1"/>
                  </a:solidFill>
                  <a:latin typeface="Knowledge Light" pitchFamily="34" charset="0"/>
                  <a:ea typeface="ＭＳ Ｐゴシック" pitchFamily="-106" charset="-128"/>
                  <a:cs typeface="ＭＳ Ｐゴシック" charset="-128"/>
                </a:rPr>
                <a:t> y </a:t>
              </a:r>
              <a:r>
                <a:rPr lang="en-US" kern="0" dirty="0" err="1" smtClean="0">
                  <a:solidFill>
                    <a:schemeClr val="bg1"/>
                  </a:solidFill>
                  <a:latin typeface="Knowledge Light" pitchFamily="34" charset="0"/>
                  <a:ea typeface="ＭＳ Ｐゴシック" pitchFamily="-106" charset="-128"/>
                  <a:cs typeface="ＭＳ Ｐゴシック" charset="-128"/>
                </a:rPr>
                <a:t>Títulos</a:t>
              </a:r>
              <a:r>
                <a:rPr lang="en-US" kern="0" dirty="0" smtClean="0">
                  <a:solidFill>
                    <a:schemeClr val="bg1"/>
                  </a:solidFill>
                  <a:latin typeface="Knowledge Light" pitchFamily="34" charset="0"/>
                  <a:ea typeface="ＭＳ Ｐゴシック" pitchFamily="-106" charset="-128"/>
                  <a:cs typeface="ＭＳ Ｐゴシック" charset="-128"/>
                </a:rPr>
                <a:t> </a:t>
              </a:r>
              <a:r>
                <a:rPr lang="en-US" kern="0" dirty="0" err="1" smtClean="0">
                  <a:solidFill>
                    <a:schemeClr val="bg1"/>
                  </a:solidFill>
                  <a:latin typeface="Knowledge Light" pitchFamily="34" charset="0"/>
                  <a:ea typeface="ＭＳ Ｐゴシック" pitchFamily="-106" charset="-128"/>
                  <a:cs typeface="ＭＳ Ｐゴシック" charset="-128"/>
                </a:rPr>
                <a:t>completos</a:t>
              </a:r>
              <a:r>
                <a:rPr lang="en-US" kern="0" dirty="0" smtClean="0">
                  <a:solidFill>
                    <a:schemeClr val="bg1"/>
                  </a:solidFill>
                  <a:latin typeface="Knowledge Light" pitchFamily="34" charset="0"/>
                  <a:ea typeface="ＭＳ Ｐゴシック" pitchFamily="-106" charset="-128"/>
                  <a:cs typeface="ＭＳ Ｐゴシック" charset="-128"/>
                </a:rPr>
                <a:t> del </a:t>
              </a:r>
              <a:r>
                <a:rPr lang="en-US" kern="0" dirty="0" err="1" smtClean="0">
                  <a:solidFill>
                    <a:schemeClr val="bg1"/>
                  </a:solidFill>
                  <a:latin typeface="Knowledge Light" pitchFamily="34" charset="0"/>
                  <a:ea typeface="ＭＳ Ｐゴシック" pitchFamily="-106" charset="-128"/>
                  <a:cs typeface="ＭＳ Ｐゴシック" charset="-128"/>
                </a:rPr>
                <a:t>Artículo</a:t>
              </a:r>
              <a:endParaRPr lang="es-ES" kern="0" dirty="0" smtClean="0">
                <a:solidFill>
                  <a:schemeClr val="bg1"/>
                </a:solidFill>
                <a:latin typeface="Knowledge Light" pitchFamily="34" charset="0"/>
                <a:ea typeface="ＭＳ Ｐゴシック" pitchFamily="-106" charset="-128"/>
                <a:cs typeface="ＭＳ Ｐゴシック" charset="-128"/>
              </a:endParaRPr>
            </a:p>
          </p:txBody>
        </p:sp>
        <p:sp>
          <p:nvSpPr>
            <p:cNvPr id="16" name="Rectangle 15"/>
            <p:cNvSpPr/>
            <p:nvPr/>
          </p:nvSpPr>
          <p:spPr>
            <a:xfrm>
              <a:off x="413656" y="568235"/>
              <a:ext cx="4956628" cy="302622"/>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62856" y="1751149"/>
              <a:ext cx="8389258" cy="861422"/>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20"/>
          <p:cNvGrpSpPr/>
          <p:nvPr/>
        </p:nvGrpSpPr>
        <p:grpSpPr>
          <a:xfrm>
            <a:off x="370113" y="3614057"/>
            <a:ext cx="7823200" cy="2030214"/>
            <a:chOff x="370113" y="3614057"/>
            <a:chExt cx="7823200" cy="2030214"/>
          </a:xfrm>
        </p:grpSpPr>
        <p:sp>
          <p:nvSpPr>
            <p:cNvPr id="19" name="Rectangle 18"/>
            <p:cNvSpPr/>
            <p:nvPr/>
          </p:nvSpPr>
          <p:spPr>
            <a:xfrm>
              <a:off x="3621313" y="4813274"/>
              <a:ext cx="4572000" cy="830997"/>
            </a:xfrm>
            <a:prstGeom prst="rect">
              <a:avLst/>
            </a:prstGeom>
            <a:solidFill>
              <a:schemeClr val="tx2"/>
            </a:solidFill>
          </p:spPr>
          <p:txBody>
            <a:bodyPr>
              <a:spAutoFit/>
            </a:bodyPr>
            <a:lstStyle/>
            <a:p>
              <a:pPr marL="228600" lvl="0" indent="-228600" eaLnBrk="0" hangingPunct="0">
                <a:spcBef>
                  <a:spcPct val="50000"/>
                </a:spcBef>
                <a:buClr>
                  <a:schemeClr val="tx2"/>
                </a:buClr>
              </a:pPr>
              <a:r>
                <a:rPr lang="en-US" kern="0" dirty="0" smtClean="0">
                  <a:solidFill>
                    <a:schemeClr val="bg1"/>
                  </a:solidFill>
                  <a:latin typeface="Knowledge Light" pitchFamily="34" charset="0"/>
                  <a:ea typeface="ＭＳ Ｐゴシック" pitchFamily="-106" charset="-128"/>
                  <a:cs typeface="ＭＳ Ｐゴシック" charset="-128"/>
                </a:rPr>
                <a:t>Para </a:t>
              </a:r>
              <a:r>
                <a:rPr lang="en-US" kern="0" dirty="0" err="1" smtClean="0">
                  <a:solidFill>
                    <a:schemeClr val="bg1"/>
                  </a:solidFill>
                  <a:latin typeface="Knowledge Light" pitchFamily="34" charset="0"/>
                  <a:ea typeface="ＭＳ Ｐゴシック" pitchFamily="-106" charset="-128"/>
                  <a:cs typeface="ＭＳ Ｐゴシック" charset="-128"/>
                </a:rPr>
                <a:t>cada</a:t>
              </a:r>
              <a:r>
                <a:rPr lang="en-US" kern="0" dirty="0" smtClean="0">
                  <a:solidFill>
                    <a:schemeClr val="bg1"/>
                  </a:solidFill>
                  <a:latin typeface="Knowledge Light" pitchFamily="34" charset="0"/>
                  <a:ea typeface="ＭＳ Ｐゴシック" pitchFamily="-106" charset="-128"/>
                  <a:cs typeface="ＭＳ Ｐゴシック" charset="-128"/>
                </a:rPr>
                <a:t> </a:t>
              </a:r>
              <a:r>
                <a:rPr lang="en-US" kern="0" dirty="0" err="1" smtClean="0">
                  <a:solidFill>
                    <a:schemeClr val="bg1"/>
                  </a:solidFill>
                  <a:latin typeface="Knowledge Light" pitchFamily="34" charset="0"/>
                  <a:ea typeface="ＭＳ Ｐゴシック" pitchFamily="-106" charset="-128"/>
                  <a:cs typeface="ＭＳ Ｐゴシック" charset="-128"/>
                </a:rPr>
                <a:t>autor</a:t>
              </a:r>
              <a:r>
                <a:rPr lang="en-US" kern="0" dirty="0" smtClean="0">
                  <a:solidFill>
                    <a:schemeClr val="bg1"/>
                  </a:solidFill>
                  <a:latin typeface="Knowledge Light" pitchFamily="34" charset="0"/>
                  <a:ea typeface="ＭＳ Ｐゴシック" pitchFamily="-106" charset="-128"/>
                  <a:cs typeface="ＭＳ Ｐゴシック" charset="-128"/>
                </a:rPr>
                <a:t>, </a:t>
              </a:r>
              <a:r>
                <a:rPr lang="en-US" kern="0" dirty="0" err="1" smtClean="0">
                  <a:solidFill>
                    <a:schemeClr val="bg1"/>
                  </a:solidFill>
                  <a:latin typeface="Knowledge Light" pitchFamily="34" charset="0"/>
                  <a:ea typeface="ＭＳ Ｐゴシック" pitchFamily="-106" charset="-128"/>
                  <a:cs typeface="ＭＳ Ｐゴシック" charset="-128"/>
                </a:rPr>
                <a:t>información</a:t>
              </a:r>
              <a:r>
                <a:rPr lang="en-US" kern="0" dirty="0" smtClean="0">
                  <a:solidFill>
                    <a:schemeClr val="bg1"/>
                  </a:solidFill>
                  <a:latin typeface="Knowledge Light" pitchFamily="34" charset="0"/>
                  <a:ea typeface="ＭＳ Ｐゴシック" pitchFamily="-106" charset="-128"/>
                  <a:cs typeface="ＭＳ Ｐゴシック" charset="-128"/>
                </a:rPr>
                <a:t> </a:t>
              </a:r>
              <a:r>
                <a:rPr lang="en-US" kern="0" dirty="0" err="1" smtClean="0">
                  <a:solidFill>
                    <a:schemeClr val="bg1"/>
                  </a:solidFill>
                  <a:latin typeface="Knowledge Light" pitchFamily="34" charset="0"/>
                  <a:ea typeface="ＭＳ Ｐゴシック" pitchFamily="-106" charset="-128"/>
                  <a:cs typeface="ＭＳ Ｐゴシック" charset="-128"/>
                </a:rPr>
                <a:t>completa</a:t>
              </a:r>
              <a:r>
                <a:rPr lang="en-US" kern="0" dirty="0" smtClean="0">
                  <a:solidFill>
                    <a:schemeClr val="bg1"/>
                  </a:solidFill>
                  <a:latin typeface="Knowledge Light" pitchFamily="34" charset="0"/>
                  <a:ea typeface="ＭＳ Ｐゴシック" pitchFamily="-106" charset="-128"/>
                  <a:cs typeface="ＭＳ Ｐゴシック" charset="-128"/>
                </a:rPr>
                <a:t> de </a:t>
              </a:r>
              <a:r>
                <a:rPr lang="en-US" kern="0" dirty="0" err="1" smtClean="0">
                  <a:solidFill>
                    <a:schemeClr val="bg1"/>
                  </a:solidFill>
                  <a:latin typeface="Knowledge Light" pitchFamily="34" charset="0"/>
                  <a:ea typeface="ＭＳ Ｐゴシック" pitchFamily="-106" charset="-128"/>
                  <a:cs typeface="ＭＳ Ｐゴシック" charset="-128"/>
                </a:rPr>
                <a:t>su</a:t>
              </a:r>
              <a:r>
                <a:rPr lang="en-US" kern="0" dirty="0" smtClean="0">
                  <a:solidFill>
                    <a:schemeClr val="bg1"/>
                  </a:solidFill>
                  <a:latin typeface="Knowledge Light" pitchFamily="34" charset="0"/>
                  <a:ea typeface="ＭＳ Ｐゴシック" pitchFamily="-106" charset="-128"/>
                  <a:cs typeface="ＭＳ Ｐゴシック" charset="-128"/>
                </a:rPr>
                <a:t> </a:t>
              </a:r>
              <a:r>
                <a:rPr lang="en-US" kern="0" dirty="0" err="1" smtClean="0">
                  <a:solidFill>
                    <a:schemeClr val="bg1"/>
                  </a:solidFill>
                  <a:latin typeface="Knowledge Light" pitchFamily="34" charset="0"/>
                  <a:ea typeface="ＭＳ Ｐゴシック" pitchFamily="-106" charset="-128"/>
                  <a:cs typeface="ＭＳ Ｐゴシック" charset="-128"/>
                </a:rPr>
                <a:t>dirección</a:t>
              </a:r>
              <a:endParaRPr lang="en-US" kern="0" dirty="0" smtClean="0">
                <a:solidFill>
                  <a:schemeClr val="bg1"/>
                </a:solidFill>
                <a:latin typeface="Knowledge Light" pitchFamily="34" charset="0"/>
                <a:ea typeface="ＭＳ Ｐゴシック" pitchFamily="-106" charset="-128"/>
                <a:cs typeface="ＭＳ Ｐゴシック" charset="-128"/>
              </a:endParaRPr>
            </a:p>
          </p:txBody>
        </p:sp>
        <p:sp>
          <p:nvSpPr>
            <p:cNvPr id="20" name="Rectangle 19"/>
            <p:cNvSpPr/>
            <p:nvPr/>
          </p:nvSpPr>
          <p:spPr>
            <a:xfrm>
              <a:off x="370113" y="3614057"/>
              <a:ext cx="4390573" cy="1204686"/>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3" name="Straight Arrow Connector 22"/>
          <p:cNvCxnSpPr/>
          <p:nvPr/>
        </p:nvCxnSpPr>
        <p:spPr bwMode="auto">
          <a:xfrm flipH="1" flipV="1">
            <a:off x="3328416" y="2606040"/>
            <a:ext cx="420624" cy="475488"/>
          </a:xfrm>
          <a:prstGeom prst="straightConnector1">
            <a:avLst/>
          </a:prstGeom>
          <a:gradFill rotWithShape="1">
            <a:gsLst>
              <a:gs pos="0">
                <a:srgbClr val="FF6600"/>
              </a:gs>
              <a:gs pos="50000">
                <a:schemeClr val="bg1"/>
              </a:gs>
              <a:gs pos="100000">
                <a:srgbClr val="FF6600"/>
              </a:gs>
            </a:gsLst>
            <a:lin ang="5400000" scaled="1"/>
          </a:gradFill>
          <a:ln w="22225" cap="flat" cmpd="sng" algn="ctr">
            <a:solidFill>
              <a:schemeClr val="tx2"/>
            </a:solidFill>
            <a:prstDash val="solid"/>
            <a:round/>
            <a:headEnd type="none" w="med" len="med"/>
            <a:tailEnd type="arrow"/>
          </a:ln>
          <a:effectLst/>
        </p:spPr>
      </p:cxnSp>
      <p:cxnSp>
        <p:nvCxnSpPr>
          <p:cNvPr id="25" name="Elbow Connector 24"/>
          <p:cNvCxnSpPr>
            <a:stCxn id="15" idx="3"/>
          </p:cNvCxnSpPr>
          <p:nvPr/>
        </p:nvCxnSpPr>
        <p:spPr bwMode="auto">
          <a:xfrm flipH="1" flipV="1">
            <a:off x="5404104" y="749808"/>
            <a:ext cx="2935224" cy="2179728"/>
          </a:xfrm>
          <a:prstGeom prst="bentConnector3">
            <a:avLst>
              <a:gd name="adj1" fmla="val -7788"/>
            </a:avLst>
          </a:prstGeom>
          <a:gradFill rotWithShape="1">
            <a:gsLst>
              <a:gs pos="0">
                <a:srgbClr val="FF6600"/>
              </a:gs>
              <a:gs pos="50000">
                <a:schemeClr val="bg1"/>
              </a:gs>
              <a:gs pos="100000">
                <a:srgbClr val="FF6600"/>
              </a:gs>
            </a:gsLst>
            <a:lin ang="5400000" scaled="1"/>
          </a:gradFill>
          <a:ln w="22225" cap="flat" cmpd="sng" algn="ctr">
            <a:solidFill>
              <a:schemeClr val="tx2"/>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p>
            <a:fld id="{8148D01F-E33C-4F5C-89F3-EEF7AE653B39}" type="slidenum">
              <a:rPr lang="en-US" smtClean="0"/>
              <a:pPr/>
              <a:t>34</a:t>
            </a:fld>
            <a:endParaRPr lang="en-US" smtClean="0"/>
          </a:p>
        </p:txBody>
      </p:sp>
      <p:pic>
        <p:nvPicPr>
          <p:cNvPr id="286721" name="Picture 1"/>
          <p:cNvPicPr>
            <a:picLocks noChangeAspect="1" noChangeArrowheads="1"/>
          </p:cNvPicPr>
          <p:nvPr/>
        </p:nvPicPr>
        <p:blipFill>
          <a:blip r:embed="rId3" cstate="print"/>
          <a:srcRect/>
          <a:stretch>
            <a:fillRect/>
          </a:stretch>
        </p:blipFill>
        <p:spPr bwMode="auto">
          <a:xfrm>
            <a:off x="381000" y="533401"/>
            <a:ext cx="8458200" cy="6305204"/>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3063240" y="29030"/>
            <a:ext cx="5861303" cy="461665"/>
          </a:xfrm>
          <a:prstGeom prst="rect">
            <a:avLst/>
          </a:prstGeom>
        </p:spPr>
        <p:txBody>
          <a:bodyPr wrap="square">
            <a:spAutoFit/>
          </a:bodyPr>
          <a:lstStyle/>
          <a:p>
            <a:pPr marL="180000" indent="-180000">
              <a:spcBef>
                <a:spcPct val="50000"/>
              </a:spcBef>
            </a:pPr>
            <a:r>
              <a:rPr lang="en-US" b="1" dirty="0" err="1" smtClean="0">
                <a:solidFill>
                  <a:schemeClr val="tx2">
                    <a:lumMod val="60000"/>
                    <a:lumOff val="40000"/>
                  </a:schemeClr>
                </a:solidFill>
                <a:latin typeface="Knowledge Light" pitchFamily="34" charset="0"/>
              </a:rPr>
              <a:t>Convenios</a:t>
            </a:r>
            <a:r>
              <a:rPr lang="en-US" b="1" dirty="0" smtClean="0">
                <a:solidFill>
                  <a:schemeClr val="tx2">
                    <a:lumMod val="60000"/>
                    <a:lumOff val="40000"/>
                  </a:schemeClr>
                </a:solidFill>
                <a:latin typeface="Knowledge Light" pitchFamily="34" charset="0"/>
              </a:rPr>
              <a:t> </a:t>
            </a:r>
            <a:r>
              <a:rPr lang="en-US" b="1" dirty="0" err="1" smtClean="0">
                <a:solidFill>
                  <a:schemeClr val="tx2">
                    <a:lumMod val="60000"/>
                    <a:lumOff val="40000"/>
                  </a:schemeClr>
                </a:solidFill>
                <a:latin typeface="Knowledge Light" pitchFamily="34" charset="0"/>
              </a:rPr>
              <a:t>Editoriales</a:t>
            </a:r>
            <a:r>
              <a:rPr lang="en-US" b="1" dirty="0" smtClean="0">
                <a:solidFill>
                  <a:schemeClr val="tx2">
                    <a:lumMod val="60000"/>
                    <a:lumOff val="40000"/>
                  </a:schemeClr>
                </a:solidFill>
                <a:latin typeface="Knowledge Light" pitchFamily="34" charset="0"/>
              </a:rPr>
              <a:t> </a:t>
            </a:r>
            <a:r>
              <a:rPr lang="en-US" b="1" dirty="0" err="1" smtClean="0">
                <a:solidFill>
                  <a:schemeClr val="tx2">
                    <a:lumMod val="60000"/>
                    <a:lumOff val="40000"/>
                  </a:schemeClr>
                </a:solidFill>
                <a:latin typeface="Knowledge Light" pitchFamily="34" charset="0"/>
              </a:rPr>
              <a:t>Internacionales</a:t>
            </a:r>
            <a:endParaRPr lang="en-US" b="1" dirty="0" smtClean="0">
              <a:solidFill>
                <a:schemeClr val="tx2">
                  <a:lumMod val="60000"/>
                  <a:lumOff val="40000"/>
                </a:schemeClr>
              </a:solidFill>
              <a:latin typeface="Knowledge Light" pitchFamily="34" charset="0"/>
            </a:endParaRPr>
          </a:p>
        </p:txBody>
      </p:sp>
      <p:sp>
        <p:nvSpPr>
          <p:cNvPr id="18" name="Rectangle 17"/>
          <p:cNvSpPr/>
          <p:nvPr/>
        </p:nvSpPr>
        <p:spPr>
          <a:xfrm>
            <a:off x="3947884" y="1130667"/>
            <a:ext cx="4572000" cy="1200329"/>
          </a:xfrm>
          <a:prstGeom prst="rect">
            <a:avLst/>
          </a:prstGeom>
          <a:solidFill>
            <a:schemeClr val="tx2"/>
          </a:solidFill>
        </p:spPr>
        <p:txBody>
          <a:bodyPr>
            <a:spAutoFit/>
          </a:bodyPr>
          <a:lstStyle/>
          <a:p>
            <a:pPr marL="228600" lvl="0" indent="-228600" eaLnBrk="0" hangingPunct="0">
              <a:spcBef>
                <a:spcPct val="50000"/>
              </a:spcBef>
              <a:buClr>
                <a:schemeClr val="tx2"/>
              </a:buClr>
            </a:pPr>
            <a:r>
              <a:rPr lang="en-US" kern="0" dirty="0" smtClean="0">
                <a:solidFill>
                  <a:schemeClr val="bg1"/>
                </a:solidFill>
                <a:latin typeface="Knowledge Light" pitchFamily="34" charset="0"/>
                <a:ea typeface="ＭＳ Ｐゴシック" pitchFamily="-106" charset="-128"/>
                <a:cs typeface="ＭＳ Ｐゴシック" charset="-128"/>
              </a:rPr>
              <a:t>Para </a:t>
            </a:r>
            <a:r>
              <a:rPr lang="en-US" kern="0" dirty="0" err="1" smtClean="0">
                <a:solidFill>
                  <a:schemeClr val="bg1"/>
                </a:solidFill>
                <a:latin typeface="Knowledge Light" pitchFamily="34" charset="0"/>
                <a:ea typeface="ＭＳ Ｐゴシック" pitchFamily="-106" charset="-128"/>
                <a:cs typeface="ＭＳ Ｐゴシック" charset="-128"/>
              </a:rPr>
              <a:t>todas</a:t>
            </a:r>
            <a:r>
              <a:rPr lang="en-US" kern="0" dirty="0" smtClean="0">
                <a:solidFill>
                  <a:schemeClr val="bg1"/>
                </a:solidFill>
                <a:latin typeface="Knowledge Light" pitchFamily="34" charset="0"/>
                <a:ea typeface="ＭＳ Ｐゴシック" pitchFamily="-106" charset="-128"/>
                <a:cs typeface="ＭＳ Ｐゴシック" charset="-128"/>
              </a:rPr>
              <a:t> </a:t>
            </a:r>
            <a:r>
              <a:rPr lang="en-US" kern="0" dirty="0" err="1" smtClean="0">
                <a:solidFill>
                  <a:schemeClr val="bg1"/>
                </a:solidFill>
                <a:latin typeface="Knowledge Light" pitchFamily="34" charset="0"/>
                <a:ea typeface="ＭＳ Ｐゴシック" pitchFamily="-106" charset="-128"/>
                <a:cs typeface="ＭＳ Ｐゴシック" charset="-128"/>
              </a:rPr>
              <a:t>las</a:t>
            </a:r>
            <a:r>
              <a:rPr lang="en-US" kern="0" dirty="0" smtClean="0">
                <a:solidFill>
                  <a:schemeClr val="bg1"/>
                </a:solidFill>
                <a:latin typeface="Knowledge Light" pitchFamily="34" charset="0"/>
                <a:ea typeface="ＭＳ Ｐゴシック" pitchFamily="-106" charset="-128"/>
                <a:cs typeface="ＭＳ Ｐゴシック" charset="-128"/>
              </a:rPr>
              <a:t> </a:t>
            </a:r>
            <a:r>
              <a:rPr lang="en-US" kern="0" dirty="0" err="1" smtClean="0">
                <a:solidFill>
                  <a:schemeClr val="bg1"/>
                </a:solidFill>
                <a:latin typeface="Knowledge Light" pitchFamily="34" charset="0"/>
                <a:ea typeface="ＭＳ Ｐゴシック" pitchFamily="-106" charset="-128"/>
                <a:cs typeface="ＭＳ Ｐゴシック" charset="-128"/>
              </a:rPr>
              <a:t>referencias</a:t>
            </a:r>
            <a:r>
              <a:rPr lang="en-US" kern="0" dirty="0" smtClean="0">
                <a:solidFill>
                  <a:schemeClr val="bg1"/>
                </a:solidFill>
                <a:latin typeface="Knowledge Light" pitchFamily="34" charset="0"/>
                <a:ea typeface="ＭＳ Ｐゴシック" pitchFamily="-106" charset="-128"/>
                <a:cs typeface="ＭＳ Ｐゴシック" charset="-128"/>
              </a:rPr>
              <a:t> </a:t>
            </a:r>
            <a:r>
              <a:rPr lang="en-US" kern="0" dirty="0" err="1" smtClean="0">
                <a:solidFill>
                  <a:schemeClr val="bg1"/>
                </a:solidFill>
                <a:latin typeface="Knowledge Light" pitchFamily="34" charset="0"/>
                <a:ea typeface="ＭＳ Ｐゴシック" pitchFamily="-106" charset="-128"/>
                <a:cs typeface="ＭＳ Ｐゴシック" charset="-128"/>
              </a:rPr>
              <a:t>citadas</a:t>
            </a:r>
            <a:r>
              <a:rPr lang="en-US" kern="0" dirty="0" smtClean="0">
                <a:solidFill>
                  <a:schemeClr val="bg1"/>
                </a:solidFill>
                <a:latin typeface="Knowledge Light" pitchFamily="34" charset="0"/>
                <a:ea typeface="ＭＳ Ｐゴシック" pitchFamily="-106" charset="-128"/>
                <a:cs typeface="ＭＳ Ｐゴシック" charset="-128"/>
              </a:rPr>
              <a:t>, </a:t>
            </a:r>
            <a:r>
              <a:rPr lang="en-US" kern="0" dirty="0" err="1" smtClean="0">
                <a:solidFill>
                  <a:schemeClr val="bg1"/>
                </a:solidFill>
                <a:latin typeface="Knowledge Light" pitchFamily="34" charset="0"/>
                <a:ea typeface="ＭＳ Ｐゴシック" pitchFamily="-106" charset="-128"/>
                <a:cs typeface="ＭＳ Ｐゴシック" charset="-128"/>
              </a:rPr>
              <a:t>información</a:t>
            </a:r>
            <a:r>
              <a:rPr lang="en-US" kern="0" dirty="0" smtClean="0">
                <a:solidFill>
                  <a:schemeClr val="bg1"/>
                </a:solidFill>
                <a:latin typeface="Knowledge Light" pitchFamily="34" charset="0"/>
                <a:ea typeface="ＭＳ Ｐゴシック" pitchFamily="-106" charset="-128"/>
                <a:cs typeface="ＭＳ Ｐゴシック" charset="-128"/>
              </a:rPr>
              <a:t> </a:t>
            </a:r>
            <a:r>
              <a:rPr lang="en-US" kern="0" dirty="0" err="1" smtClean="0">
                <a:solidFill>
                  <a:schemeClr val="bg1"/>
                </a:solidFill>
                <a:latin typeface="Knowledge Light" pitchFamily="34" charset="0"/>
                <a:ea typeface="ＭＳ Ｐゴシック" pitchFamily="-106" charset="-128"/>
                <a:cs typeface="ＭＳ Ｐゴシック" charset="-128"/>
              </a:rPr>
              <a:t>bibliográfica</a:t>
            </a:r>
            <a:r>
              <a:rPr lang="en-US" kern="0" dirty="0" smtClean="0">
                <a:solidFill>
                  <a:schemeClr val="bg1"/>
                </a:solidFill>
                <a:latin typeface="Knowledge Light" pitchFamily="34" charset="0"/>
                <a:ea typeface="ＭＳ Ｐゴシック" pitchFamily="-106" charset="-128"/>
                <a:cs typeface="ＭＳ Ｐゴシック" charset="-128"/>
              </a:rPr>
              <a:t> </a:t>
            </a:r>
            <a:r>
              <a:rPr lang="en-US" kern="0" dirty="0" err="1" smtClean="0">
                <a:solidFill>
                  <a:schemeClr val="bg1"/>
                </a:solidFill>
                <a:latin typeface="Knowledge Light" pitchFamily="34" charset="0"/>
                <a:ea typeface="ＭＳ Ｐゴシック" pitchFamily="-106" charset="-128"/>
                <a:cs typeface="ＭＳ Ｐゴシック" charset="-128"/>
              </a:rPr>
              <a:t>completa</a:t>
            </a:r>
            <a:endParaRPr lang="en-US" kern="0" dirty="0" smtClean="0">
              <a:solidFill>
                <a:schemeClr val="bg1"/>
              </a:solidFill>
              <a:latin typeface="Knowledge Light" pitchFamily="34" charset="0"/>
              <a:ea typeface="ＭＳ Ｐゴシック" pitchFamily="-106" charset="-128"/>
              <a:cs typeface="ＭＳ Ｐゴシック" charset="-128"/>
            </a:endParaRPr>
          </a:p>
        </p:txBody>
      </p:sp>
      <p:pic>
        <p:nvPicPr>
          <p:cNvPr id="365570" name="Picture 2"/>
          <p:cNvPicPr>
            <a:picLocks noChangeAspect="1" noChangeArrowheads="1"/>
          </p:cNvPicPr>
          <p:nvPr/>
        </p:nvPicPr>
        <p:blipFill>
          <a:blip r:embed="rId4" cstate="print"/>
          <a:srcRect/>
          <a:stretch>
            <a:fillRect/>
          </a:stretch>
        </p:blipFill>
        <p:spPr bwMode="auto">
          <a:xfrm>
            <a:off x="1842638" y="2351145"/>
            <a:ext cx="6662737" cy="4000445"/>
          </a:xfrm>
          <a:prstGeom prst="rect">
            <a:avLst/>
          </a:prstGeom>
          <a:noFill/>
          <a:ln w="9525">
            <a:solidFill>
              <a:schemeClr val="tx2"/>
            </a:solidFill>
            <a:miter lim="800000"/>
            <a:headEnd/>
            <a:tailEnd/>
          </a:ln>
        </p:spPr>
      </p:pic>
      <p:sp>
        <p:nvSpPr>
          <p:cNvPr id="21" name="Rectangle 20"/>
          <p:cNvSpPr/>
          <p:nvPr/>
        </p:nvSpPr>
        <p:spPr>
          <a:xfrm>
            <a:off x="435429" y="1538515"/>
            <a:ext cx="1190171" cy="188687"/>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p:cNvPicPr>
            <a:picLocks noChangeAspect="1" noChangeArrowheads="1"/>
          </p:cNvPicPr>
          <p:nvPr/>
        </p:nvPicPr>
        <p:blipFill>
          <a:blip r:embed="rId3" cstate="print"/>
          <a:srcRect/>
          <a:stretch>
            <a:fillRect/>
          </a:stretch>
        </p:blipFill>
        <p:spPr bwMode="auto">
          <a:xfrm>
            <a:off x="142876" y="1382025"/>
            <a:ext cx="8858251" cy="48196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13659" y="389672"/>
            <a:ext cx="8316687" cy="830997"/>
          </a:xfrm>
          <a:prstGeom prst="rect">
            <a:avLst/>
          </a:prstGeom>
          <a:solidFill>
            <a:schemeClr val="tx2"/>
          </a:solidFill>
        </p:spPr>
        <p:txBody>
          <a:bodyPr wrap="square">
            <a:spAutoFit/>
          </a:bodyPr>
          <a:lstStyle/>
          <a:p>
            <a:r>
              <a:rPr lang="en-US" dirty="0" err="1" smtClean="0">
                <a:solidFill>
                  <a:schemeClr val="bg1"/>
                </a:solidFill>
                <a:latin typeface="Knowledge Regular" pitchFamily="34" charset="0"/>
              </a:rPr>
              <a:t>Siempre</a:t>
            </a:r>
            <a:r>
              <a:rPr lang="en-US" dirty="0" smtClean="0">
                <a:solidFill>
                  <a:schemeClr val="bg1"/>
                </a:solidFill>
                <a:latin typeface="Knowledge Regular" pitchFamily="34" charset="0"/>
              </a:rPr>
              <a:t> </a:t>
            </a:r>
            <a:r>
              <a:rPr lang="en-US" dirty="0" err="1" smtClean="0">
                <a:solidFill>
                  <a:schemeClr val="bg1"/>
                </a:solidFill>
                <a:latin typeface="Knowledge Regular" pitchFamily="34" charset="0"/>
              </a:rPr>
              <a:t>que</a:t>
            </a:r>
            <a:r>
              <a:rPr lang="en-US" dirty="0" smtClean="0">
                <a:solidFill>
                  <a:schemeClr val="bg1"/>
                </a:solidFill>
                <a:latin typeface="Knowledge Regular" pitchFamily="34" charset="0"/>
              </a:rPr>
              <a:t> sea </a:t>
            </a:r>
            <a:r>
              <a:rPr lang="en-US" dirty="0" err="1" smtClean="0">
                <a:solidFill>
                  <a:schemeClr val="bg1"/>
                </a:solidFill>
                <a:latin typeface="Knowledge Regular" pitchFamily="34" charset="0"/>
              </a:rPr>
              <a:t>posible</a:t>
            </a:r>
            <a:r>
              <a:rPr lang="en-US" dirty="0" smtClean="0">
                <a:solidFill>
                  <a:schemeClr val="bg1"/>
                </a:solidFill>
                <a:latin typeface="Knowledge Regular" pitchFamily="34" charset="0"/>
              </a:rPr>
              <a:t>, se </a:t>
            </a:r>
            <a:r>
              <a:rPr lang="en-US" dirty="0" err="1" smtClean="0">
                <a:solidFill>
                  <a:schemeClr val="bg1"/>
                </a:solidFill>
                <a:latin typeface="Knowledge Regular" pitchFamily="34" charset="0"/>
              </a:rPr>
              <a:t>recomienda</a:t>
            </a:r>
            <a:r>
              <a:rPr lang="en-US" dirty="0" smtClean="0">
                <a:solidFill>
                  <a:schemeClr val="bg1"/>
                </a:solidFill>
                <a:latin typeface="Knowledge Regular" pitchFamily="34" charset="0"/>
              </a:rPr>
              <a:t> </a:t>
            </a:r>
            <a:r>
              <a:rPr lang="en-US" dirty="0" err="1" smtClean="0">
                <a:solidFill>
                  <a:schemeClr val="bg1"/>
                </a:solidFill>
                <a:latin typeface="Knowledge Regular" pitchFamily="34" charset="0"/>
              </a:rPr>
              <a:t>también</a:t>
            </a:r>
            <a:r>
              <a:rPr lang="en-US" dirty="0" smtClean="0">
                <a:solidFill>
                  <a:schemeClr val="bg1"/>
                </a:solidFill>
                <a:latin typeface="Knowledge Regular" pitchFamily="34" charset="0"/>
              </a:rPr>
              <a:t> </a:t>
            </a:r>
            <a:r>
              <a:rPr lang="en-US" dirty="0" err="1" smtClean="0">
                <a:solidFill>
                  <a:schemeClr val="bg1"/>
                </a:solidFill>
                <a:latin typeface="Knowledge Regular" pitchFamily="34" charset="0"/>
              </a:rPr>
              <a:t>incluir</a:t>
            </a:r>
            <a:r>
              <a:rPr lang="en-US" dirty="0" smtClean="0">
                <a:solidFill>
                  <a:schemeClr val="bg1"/>
                </a:solidFill>
                <a:latin typeface="Knowledge Regular" pitchFamily="34" charset="0"/>
              </a:rPr>
              <a:t> la </a:t>
            </a:r>
            <a:r>
              <a:rPr lang="en-US" dirty="0" err="1" smtClean="0">
                <a:solidFill>
                  <a:schemeClr val="bg1"/>
                </a:solidFill>
                <a:latin typeface="Knowledge Regular" pitchFamily="34" charset="0"/>
              </a:rPr>
              <a:t>Fuente</a:t>
            </a:r>
            <a:r>
              <a:rPr lang="en-US" dirty="0" smtClean="0">
                <a:solidFill>
                  <a:schemeClr val="bg1"/>
                </a:solidFill>
                <a:latin typeface="Knowledge Regular" pitchFamily="34" charset="0"/>
              </a:rPr>
              <a:t> de </a:t>
            </a:r>
            <a:r>
              <a:rPr lang="en-US" dirty="0" err="1" smtClean="0">
                <a:solidFill>
                  <a:schemeClr val="bg1"/>
                </a:solidFill>
                <a:latin typeface="Knowledge Regular" pitchFamily="34" charset="0"/>
              </a:rPr>
              <a:t>Financiación</a:t>
            </a:r>
            <a:endParaRPr lang="en-US" dirty="0" smtClean="0">
              <a:solidFill>
                <a:schemeClr val="bg1"/>
              </a:solidFill>
              <a:latin typeface="Knowledge Regular" pitchFamily="34" charset="0"/>
            </a:endParaRPr>
          </a:p>
        </p:txBody>
      </p:sp>
      <p:sp>
        <p:nvSpPr>
          <p:cNvPr id="8" name="Rectangle 7"/>
          <p:cNvSpPr/>
          <p:nvPr/>
        </p:nvSpPr>
        <p:spPr>
          <a:xfrm>
            <a:off x="174173" y="2931878"/>
            <a:ext cx="8723087" cy="2714172"/>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Knowledge Bold" pitchFamily="34" charset="0"/>
              </a:rPr>
              <a:t>Proceso</a:t>
            </a:r>
            <a:r>
              <a:rPr lang="en-US" dirty="0" smtClean="0">
                <a:latin typeface="Knowledge Bold" pitchFamily="34" charset="0"/>
              </a:rPr>
              <a:t> de </a:t>
            </a:r>
            <a:r>
              <a:rPr lang="en-US" dirty="0" err="1" smtClean="0">
                <a:latin typeface="Knowledge Bold" pitchFamily="34" charset="0"/>
              </a:rPr>
              <a:t>Selección</a:t>
            </a:r>
            <a:r>
              <a:rPr lang="en-US" dirty="0" smtClean="0">
                <a:latin typeface="Knowledge Bold" pitchFamily="34" charset="0"/>
              </a:rPr>
              <a:t> de Revistas en </a:t>
            </a:r>
            <a:br>
              <a:rPr lang="en-US" dirty="0" smtClean="0">
                <a:latin typeface="Knowledge Bold" pitchFamily="34" charset="0"/>
              </a:rPr>
            </a:br>
            <a:r>
              <a:rPr lang="en-US" dirty="0" smtClean="0">
                <a:latin typeface="Knowledge Bold" pitchFamily="34" charset="0"/>
              </a:rPr>
              <a:t>Web of Science</a:t>
            </a:r>
            <a:endParaRPr lang="en-US" dirty="0"/>
          </a:p>
        </p:txBody>
      </p:sp>
      <p:sp>
        <p:nvSpPr>
          <p:cNvPr id="4" name="Pentagon 7"/>
          <p:cNvSpPr>
            <a:spLocks noChangeArrowheads="1"/>
          </p:cNvSpPr>
          <p:nvPr/>
        </p:nvSpPr>
        <p:spPr bwMode="auto">
          <a:xfrm>
            <a:off x="957943" y="1747400"/>
            <a:ext cx="1439863" cy="739775"/>
          </a:xfrm>
          <a:prstGeom prst="homePlate">
            <a:avLst>
              <a:gd name="adj" fmla="val 50010"/>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5" name="Pentagon 9"/>
          <p:cNvSpPr>
            <a:spLocks noChangeArrowheads="1"/>
          </p:cNvSpPr>
          <p:nvPr/>
        </p:nvSpPr>
        <p:spPr bwMode="auto">
          <a:xfrm>
            <a:off x="1980291" y="1815662"/>
            <a:ext cx="977900" cy="485775"/>
          </a:xfrm>
          <a:prstGeom prst="homePlate">
            <a:avLst>
              <a:gd name="adj" fmla="val 4986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6" name="Pentagon 14"/>
          <p:cNvSpPr>
            <a:spLocks noChangeArrowheads="1"/>
          </p:cNvSpPr>
          <p:nvPr/>
        </p:nvSpPr>
        <p:spPr bwMode="auto">
          <a:xfrm>
            <a:off x="988104" y="1590235"/>
            <a:ext cx="914400" cy="619125"/>
          </a:xfrm>
          <a:prstGeom prst="homePlate">
            <a:avLst>
              <a:gd name="adj" fmla="val 50024"/>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7" name="Pentagon 15"/>
          <p:cNvSpPr>
            <a:spLocks noChangeArrowheads="1"/>
          </p:cNvSpPr>
          <p:nvPr/>
        </p:nvSpPr>
        <p:spPr bwMode="auto">
          <a:xfrm>
            <a:off x="948417" y="1747397"/>
            <a:ext cx="1819275" cy="1078929"/>
          </a:xfrm>
          <a:prstGeom prst="homePlate">
            <a:avLst>
              <a:gd name="adj" fmla="val 50042"/>
            </a:avLst>
          </a:prstGeom>
          <a:solidFill>
            <a:schemeClr val="tx2"/>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Normas</a:t>
            </a:r>
            <a:r>
              <a:rPr lang="en-US" sz="1800" dirty="0" smtClean="0">
                <a:solidFill>
                  <a:srgbClr val="FFFFFF"/>
                </a:solidFill>
                <a:latin typeface="Knowledge Medium" pitchFamily="34" charset="0"/>
                <a:ea typeface="MS PGothic" pitchFamily="34" charset="-128"/>
              </a:rPr>
              <a:t> de </a:t>
            </a:r>
            <a:r>
              <a:rPr lang="en-US" sz="1800" dirty="0" err="1" smtClean="0">
                <a:solidFill>
                  <a:srgbClr val="FFFFFF"/>
                </a:solidFill>
                <a:latin typeface="Knowledge Medium" pitchFamily="34" charset="0"/>
                <a:ea typeface="MS PGothic" pitchFamily="34" charset="-128"/>
              </a:rPr>
              <a:t>Publicación</a:t>
            </a:r>
            <a:r>
              <a:rPr lang="en-US" sz="1800" dirty="0" smtClean="0">
                <a:solidFill>
                  <a:srgbClr val="FFFFFF"/>
                </a:solidFill>
                <a:latin typeface="Knowledge Medium" pitchFamily="34" charset="0"/>
                <a:ea typeface="MS PGothic" pitchFamily="34" charset="-128"/>
              </a:rPr>
              <a:t> de Revistas</a:t>
            </a:r>
            <a:endParaRPr lang="en-US" sz="1800" dirty="0">
              <a:solidFill>
                <a:srgbClr val="FFFFFF"/>
              </a:solidFill>
              <a:latin typeface="Knowledge Medium" pitchFamily="34" charset="0"/>
              <a:ea typeface="MS PGothic" pitchFamily="34" charset="-128"/>
            </a:endParaRPr>
          </a:p>
        </p:txBody>
      </p:sp>
      <p:sp>
        <p:nvSpPr>
          <p:cNvPr id="8" name="Pentagon 16"/>
          <p:cNvSpPr>
            <a:spLocks noChangeArrowheads="1"/>
          </p:cNvSpPr>
          <p:nvPr/>
        </p:nvSpPr>
        <p:spPr bwMode="auto">
          <a:xfrm>
            <a:off x="967468" y="1707710"/>
            <a:ext cx="1235075" cy="550863"/>
          </a:xfrm>
          <a:prstGeom prst="homePlate">
            <a:avLst>
              <a:gd name="adj" fmla="val 5002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9" name="Pentagon 17"/>
          <p:cNvSpPr>
            <a:spLocks noChangeArrowheads="1"/>
          </p:cNvSpPr>
          <p:nvPr/>
        </p:nvSpPr>
        <p:spPr bwMode="auto">
          <a:xfrm>
            <a:off x="2781979" y="1747399"/>
            <a:ext cx="1824037" cy="1078928"/>
          </a:xfrm>
          <a:prstGeom prst="homePlate">
            <a:avLst>
              <a:gd name="adj" fmla="val 4996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Contenido</a:t>
            </a:r>
            <a:r>
              <a:rPr lang="en-US" sz="1800" dirty="0" smtClean="0">
                <a:solidFill>
                  <a:srgbClr val="FFFFFF"/>
                </a:solidFill>
                <a:latin typeface="Knowledge Medium" pitchFamily="34" charset="0"/>
                <a:ea typeface="MS PGothic" pitchFamily="34" charset="-128"/>
              </a:rPr>
              <a:t> Editorial</a:t>
            </a:r>
            <a:endParaRPr lang="en-US" sz="1800" dirty="0">
              <a:solidFill>
                <a:srgbClr val="FFFFFF"/>
              </a:solidFill>
              <a:latin typeface="Knowledge Medium" pitchFamily="34" charset="0"/>
              <a:ea typeface="MS PGothic" pitchFamily="34" charset="-128"/>
            </a:endParaRPr>
          </a:p>
        </p:txBody>
      </p:sp>
      <p:sp>
        <p:nvSpPr>
          <p:cNvPr id="10" name="Pentagon 18"/>
          <p:cNvSpPr>
            <a:spLocks noChangeArrowheads="1"/>
          </p:cNvSpPr>
          <p:nvPr/>
        </p:nvSpPr>
        <p:spPr bwMode="auto">
          <a:xfrm>
            <a:off x="4634593" y="1728349"/>
            <a:ext cx="1809751" cy="1097978"/>
          </a:xfrm>
          <a:prstGeom prst="homePlate">
            <a:avLst>
              <a:gd name="adj" fmla="val 5007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Diversidad</a:t>
            </a:r>
            <a:r>
              <a:rPr lang="en-US" sz="1800" dirty="0" smtClean="0">
                <a:solidFill>
                  <a:srgbClr val="FFFFFF"/>
                </a:solidFill>
                <a:latin typeface="Knowledge Medium" pitchFamily="34" charset="0"/>
                <a:ea typeface="MS PGothic" pitchFamily="34" charset="-128"/>
              </a:rPr>
              <a:t> </a:t>
            </a:r>
            <a:r>
              <a:rPr lang="en-US" sz="1800" dirty="0" err="1" smtClean="0">
                <a:solidFill>
                  <a:srgbClr val="FFFFFF"/>
                </a:solidFill>
                <a:latin typeface="Knowledge Medium" pitchFamily="34" charset="0"/>
                <a:ea typeface="MS PGothic" pitchFamily="34" charset="-128"/>
              </a:rPr>
              <a:t>Internacional</a:t>
            </a:r>
            <a:r>
              <a:rPr lang="en-US" sz="1600" dirty="0" err="1" smtClean="0">
                <a:solidFill>
                  <a:srgbClr val="FFFFFF"/>
                </a:solidFill>
                <a:latin typeface="Knowledge Medium" pitchFamily="34" charset="0"/>
                <a:ea typeface="MS PGothic" pitchFamily="34" charset="-128"/>
              </a:rPr>
              <a:t>Público</a:t>
            </a:r>
            <a:r>
              <a:rPr lang="en-US" sz="1600" dirty="0" smtClean="0">
                <a:solidFill>
                  <a:srgbClr val="FFFFFF"/>
                </a:solidFill>
                <a:latin typeface="Knowledge Medium" pitchFamily="34" charset="0"/>
                <a:ea typeface="MS PGothic" pitchFamily="34" charset="-128"/>
              </a:rPr>
              <a:t> </a:t>
            </a:r>
            <a:r>
              <a:rPr lang="en-US" sz="1600" dirty="0" err="1" smtClean="0">
                <a:solidFill>
                  <a:srgbClr val="FFFFFF"/>
                </a:solidFill>
                <a:latin typeface="Knowledge Medium" pitchFamily="34" charset="0"/>
                <a:ea typeface="MS PGothic" pitchFamily="34" charset="-128"/>
              </a:rPr>
              <a:t>Objetivo</a:t>
            </a:r>
            <a:endParaRPr lang="en-US" sz="1600" dirty="0">
              <a:solidFill>
                <a:srgbClr val="FFFFFF"/>
              </a:solidFill>
              <a:latin typeface="Knowledge Light" panose="020B0506040000020004" pitchFamily="34" charset="0"/>
              <a:ea typeface="ＭＳ Ｐゴシック" pitchFamily="-111" charset="-128"/>
            </a:endParaRPr>
          </a:p>
        </p:txBody>
      </p:sp>
      <p:sp>
        <p:nvSpPr>
          <p:cNvPr id="11" name="Pentagon 20"/>
          <p:cNvSpPr>
            <a:spLocks noChangeArrowheads="1"/>
          </p:cNvSpPr>
          <p:nvPr/>
        </p:nvSpPr>
        <p:spPr bwMode="auto">
          <a:xfrm>
            <a:off x="6488794" y="1771212"/>
            <a:ext cx="1744663" cy="1055116"/>
          </a:xfrm>
          <a:prstGeom prst="homePlate">
            <a:avLst>
              <a:gd name="adj" fmla="val 49906"/>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chemeClr val="bg1"/>
                </a:solidFill>
                <a:latin typeface="Knowledge Medium" pitchFamily="34" charset="0"/>
              </a:rPr>
              <a:t>Análisis</a:t>
            </a:r>
            <a:r>
              <a:rPr lang="en-US" sz="1800" dirty="0" smtClean="0">
                <a:solidFill>
                  <a:schemeClr val="bg1"/>
                </a:solidFill>
                <a:latin typeface="Knowledge Medium" pitchFamily="34" charset="0"/>
              </a:rPr>
              <a:t> de </a:t>
            </a:r>
            <a:r>
              <a:rPr lang="en-US" sz="1800" dirty="0" err="1" smtClean="0">
                <a:solidFill>
                  <a:schemeClr val="bg1"/>
                </a:solidFill>
                <a:latin typeface="Knowledge Medium" pitchFamily="34" charset="0"/>
              </a:rPr>
              <a:t>Citas</a:t>
            </a:r>
            <a:endParaRPr lang="en-US" sz="1800" dirty="0">
              <a:solidFill>
                <a:schemeClr val="bg1"/>
              </a:solidFill>
              <a:latin typeface="Knowledge Medium" pitchFamily="34" charset="0"/>
            </a:endParaRPr>
          </a:p>
        </p:txBody>
      </p:sp>
      <p:sp>
        <p:nvSpPr>
          <p:cNvPr id="13" name="TextBox 21"/>
          <p:cNvSpPr txBox="1">
            <a:spLocks noChangeArrowheads="1"/>
          </p:cNvSpPr>
          <p:nvPr/>
        </p:nvSpPr>
        <p:spPr bwMode="auto">
          <a:xfrm>
            <a:off x="783771" y="3056846"/>
            <a:ext cx="3149601" cy="2708434"/>
          </a:xfrm>
          <a:prstGeom prst="rect">
            <a:avLst/>
          </a:prstGeom>
          <a:noFill/>
          <a:ln w="9525">
            <a:noFill/>
            <a:miter lim="800000"/>
            <a:headEnd/>
            <a:tailEnd/>
          </a:ln>
        </p:spPr>
        <p:txBody>
          <a:bodyPr wrap="square">
            <a:spAutoFit/>
          </a:bodyPr>
          <a:lstStyle/>
          <a:p>
            <a:pPr marL="180000" indent="-180000">
              <a:spcBef>
                <a:spcPct val="50000"/>
              </a:spcBef>
              <a:buFont typeface="Arial" charset="0"/>
              <a:buChar char="•"/>
            </a:pPr>
            <a:r>
              <a:rPr lang="en-US" sz="2000" dirty="0" err="1" smtClean="0">
                <a:latin typeface="Knowledge Light" pitchFamily="34" charset="0"/>
              </a:rPr>
              <a:t>Puntualidad</a:t>
            </a:r>
            <a:r>
              <a:rPr lang="en-US" sz="2000" dirty="0" smtClean="0">
                <a:latin typeface="Knowledge Light" pitchFamily="34" charset="0"/>
              </a:rPr>
              <a:t> de la </a:t>
            </a:r>
            <a:r>
              <a:rPr lang="en-US" sz="2000" dirty="0" err="1" smtClean="0">
                <a:latin typeface="Knowledge Light" pitchFamily="34" charset="0"/>
              </a:rPr>
              <a:t>publicación</a:t>
            </a:r>
            <a:r>
              <a:rPr lang="en-US" sz="2000" dirty="0" smtClean="0">
                <a:latin typeface="Knowledge Light" pitchFamily="34" charset="0"/>
              </a:rPr>
              <a:t> </a:t>
            </a:r>
          </a:p>
          <a:p>
            <a:pPr marL="180000" indent="-180000">
              <a:spcBef>
                <a:spcPct val="50000"/>
              </a:spcBef>
              <a:buFont typeface="Arial" charset="0"/>
              <a:buChar char="•"/>
            </a:pPr>
            <a:r>
              <a:rPr lang="en-US" sz="2000" dirty="0" err="1" smtClean="0">
                <a:latin typeface="Knowledge Light" pitchFamily="34" charset="0"/>
              </a:rPr>
              <a:t>Convenios</a:t>
            </a:r>
            <a:r>
              <a:rPr lang="en-US" sz="2000" dirty="0" smtClean="0">
                <a:latin typeface="Knowledge Light" pitchFamily="34" charset="0"/>
              </a:rPr>
              <a:t> </a:t>
            </a:r>
            <a:r>
              <a:rPr lang="en-US" sz="2000" dirty="0" err="1" smtClean="0">
                <a:latin typeface="Knowledge Light" pitchFamily="34" charset="0"/>
              </a:rPr>
              <a:t>Editoriales</a:t>
            </a:r>
            <a:r>
              <a:rPr lang="en-US" sz="2000" dirty="0" smtClean="0">
                <a:latin typeface="Knowledge Light" pitchFamily="34" charset="0"/>
              </a:rPr>
              <a:t> </a:t>
            </a:r>
            <a:r>
              <a:rPr lang="en-US" sz="2000" dirty="0" err="1" smtClean="0">
                <a:latin typeface="Knowledge Light" pitchFamily="34" charset="0"/>
              </a:rPr>
              <a:t>Internacionales</a:t>
            </a:r>
            <a:endParaRPr lang="en-US" sz="2000" dirty="0" smtClean="0">
              <a:latin typeface="Knowledge Light" pitchFamily="34" charset="0"/>
            </a:endParaRPr>
          </a:p>
          <a:p>
            <a:pPr marL="180000" indent="-180000">
              <a:spcBef>
                <a:spcPct val="50000"/>
              </a:spcBef>
              <a:buFont typeface="Arial" charset="0"/>
              <a:buChar char="•"/>
            </a:pPr>
            <a:r>
              <a:rPr lang="en-US" sz="2000" dirty="0" smtClean="0">
                <a:latin typeface="Knowledge Light" pitchFamily="34" charset="0"/>
              </a:rPr>
              <a:t>Información </a:t>
            </a:r>
            <a:r>
              <a:rPr lang="en-US" sz="2000" dirty="0" err="1" smtClean="0">
                <a:latin typeface="Knowledge Light" pitchFamily="34" charset="0"/>
              </a:rPr>
              <a:t>Bibliográfica</a:t>
            </a:r>
            <a:r>
              <a:rPr lang="en-US" sz="2000" dirty="0" smtClean="0">
                <a:latin typeface="Knowledge Light" pitchFamily="34" charset="0"/>
              </a:rPr>
              <a:t> en </a:t>
            </a:r>
            <a:r>
              <a:rPr lang="en-US" sz="2000" dirty="0" err="1" smtClean="0">
                <a:latin typeface="Knowledge Light" pitchFamily="34" charset="0"/>
              </a:rPr>
              <a:t>Inglés</a:t>
            </a:r>
            <a:endParaRPr lang="en-US" sz="2000" dirty="0" smtClean="0">
              <a:latin typeface="Knowledge Light" pitchFamily="34" charset="0"/>
            </a:endParaRPr>
          </a:p>
          <a:p>
            <a:pPr marL="180000" indent="-180000">
              <a:spcBef>
                <a:spcPct val="50000"/>
              </a:spcBef>
              <a:buFont typeface="Arial" charset="0"/>
              <a:buChar char="•"/>
            </a:pPr>
            <a:r>
              <a:rPr lang="es-ES" sz="2000" dirty="0" smtClean="0">
                <a:latin typeface="Knowledge Light" pitchFamily="34" charset="0"/>
              </a:rPr>
              <a:t>Revisión por pares</a:t>
            </a:r>
            <a:endParaRPr lang="en-US" sz="2000" dirty="0">
              <a:latin typeface="Knowledge Light" pitchFamily="34" charset="0"/>
            </a:endParaRPr>
          </a:p>
        </p:txBody>
      </p:sp>
      <p:sp>
        <p:nvSpPr>
          <p:cNvPr id="16" name="Rounded Rectangle 15"/>
          <p:cNvSpPr/>
          <p:nvPr/>
        </p:nvSpPr>
        <p:spPr>
          <a:xfrm>
            <a:off x="863600" y="4452840"/>
            <a:ext cx="3095752" cy="885371"/>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1" name="Picture 1"/>
          <p:cNvPicPr>
            <a:picLocks noChangeAspect="1" noChangeArrowheads="1"/>
          </p:cNvPicPr>
          <p:nvPr/>
        </p:nvPicPr>
        <p:blipFill>
          <a:blip r:embed="rId3" cstate="print"/>
          <a:srcRect/>
          <a:stretch>
            <a:fillRect/>
          </a:stretch>
        </p:blipFill>
        <p:spPr bwMode="auto">
          <a:xfrm>
            <a:off x="381000" y="533401"/>
            <a:ext cx="8458200" cy="6305204"/>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3456432" y="29030"/>
            <a:ext cx="5223113" cy="461665"/>
          </a:xfrm>
          <a:prstGeom prst="rect">
            <a:avLst/>
          </a:prstGeom>
        </p:spPr>
        <p:txBody>
          <a:bodyPr wrap="square">
            <a:spAutoFit/>
          </a:bodyPr>
          <a:lstStyle/>
          <a:p>
            <a:pPr marL="180000" indent="-180000">
              <a:spcBef>
                <a:spcPct val="50000"/>
              </a:spcBef>
            </a:pPr>
            <a:r>
              <a:rPr lang="en-US" dirty="0" smtClean="0">
                <a:solidFill>
                  <a:schemeClr val="tx2">
                    <a:lumMod val="60000"/>
                    <a:lumOff val="40000"/>
                  </a:schemeClr>
                </a:solidFill>
                <a:latin typeface="Knowledge Light" pitchFamily="34" charset="0"/>
              </a:rPr>
              <a:t>Información </a:t>
            </a:r>
            <a:r>
              <a:rPr lang="en-US" dirty="0" err="1" smtClean="0">
                <a:solidFill>
                  <a:schemeClr val="tx2">
                    <a:lumMod val="60000"/>
                    <a:lumOff val="40000"/>
                  </a:schemeClr>
                </a:solidFill>
                <a:latin typeface="Knowledge Light" pitchFamily="34" charset="0"/>
              </a:rPr>
              <a:t>Bibliográfica</a:t>
            </a:r>
            <a:r>
              <a:rPr lang="en-US" dirty="0" smtClean="0">
                <a:solidFill>
                  <a:schemeClr val="tx2">
                    <a:lumMod val="60000"/>
                    <a:lumOff val="40000"/>
                  </a:schemeClr>
                </a:solidFill>
                <a:latin typeface="Knowledge Light" pitchFamily="34" charset="0"/>
              </a:rPr>
              <a:t> en </a:t>
            </a:r>
            <a:r>
              <a:rPr lang="en-US" dirty="0" err="1" smtClean="0">
                <a:solidFill>
                  <a:schemeClr val="tx2">
                    <a:lumMod val="60000"/>
                    <a:lumOff val="40000"/>
                  </a:schemeClr>
                </a:solidFill>
                <a:latin typeface="Knowledge Light" pitchFamily="34" charset="0"/>
              </a:rPr>
              <a:t>Inglés</a:t>
            </a:r>
            <a:endParaRPr lang="en-US" dirty="0" smtClean="0">
              <a:solidFill>
                <a:schemeClr val="tx2">
                  <a:lumMod val="60000"/>
                  <a:lumOff val="40000"/>
                </a:schemeClr>
              </a:solidFill>
              <a:latin typeface="Knowledge Light" pitchFamily="34" charset="0"/>
            </a:endParaRPr>
          </a:p>
        </p:txBody>
      </p:sp>
      <p:sp>
        <p:nvSpPr>
          <p:cNvPr id="8" name="Rectangle 7"/>
          <p:cNvSpPr/>
          <p:nvPr/>
        </p:nvSpPr>
        <p:spPr>
          <a:xfrm>
            <a:off x="381003" y="616856"/>
            <a:ext cx="4825999" cy="210459"/>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81002" y="907143"/>
            <a:ext cx="4230913" cy="239488"/>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1000" y="1770742"/>
            <a:ext cx="8127999" cy="870858"/>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1003" y="3976915"/>
            <a:ext cx="4622799" cy="587828"/>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5570" name="Picture 2"/>
          <p:cNvPicPr>
            <a:picLocks noChangeAspect="1" noChangeArrowheads="1"/>
          </p:cNvPicPr>
          <p:nvPr/>
        </p:nvPicPr>
        <p:blipFill>
          <a:blip r:embed="rId4" cstate="print"/>
          <a:srcRect/>
          <a:stretch>
            <a:fillRect/>
          </a:stretch>
        </p:blipFill>
        <p:spPr bwMode="auto">
          <a:xfrm>
            <a:off x="3515508" y="3672113"/>
            <a:ext cx="5306093" cy="3185889"/>
          </a:xfrm>
          <a:prstGeom prst="rect">
            <a:avLst/>
          </a:prstGeom>
          <a:noFill/>
          <a:ln w="9525">
            <a:solidFill>
              <a:schemeClr val="tx2"/>
            </a:solidFill>
            <a:miter lim="800000"/>
            <a:headEnd/>
            <a:tailEnd/>
          </a:ln>
        </p:spPr>
      </p:pic>
      <p:sp>
        <p:nvSpPr>
          <p:cNvPr id="18" name="Rectangle 17"/>
          <p:cNvSpPr/>
          <p:nvPr/>
        </p:nvSpPr>
        <p:spPr>
          <a:xfrm>
            <a:off x="2394858" y="2190208"/>
            <a:ext cx="5791201" cy="1495794"/>
          </a:xfrm>
          <a:prstGeom prst="rect">
            <a:avLst/>
          </a:prstGeom>
          <a:solidFill>
            <a:schemeClr val="tx2"/>
          </a:solidFill>
        </p:spPr>
        <p:txBody>
          <a:bodyPr wrap="square">
            <a:spAutoFit/>
          </a:bodyPr>
          <a:lstStyle/>
          <a:p>
            <a:pPr marL="288000" indent="-288000" eaLnBrk="1" hangingPunct="1">
              <a:lnSpc>
                <a:spcPct val="95000"/>
              </a:lnSpc>
              <a:buFont typeface="Arial" pitchFamily="34" charset="0"/>
              <a:buChar char="•"/>
            </a:pPr>
            <a:r>
              <a:rPr lang="es-ES" dirty="0" smtClean="0">
                <a:solidFill>
                  <a:schemeClr val="bg1"/>
                </a:solidFill>
                <a:latin typeface="Knowledge Light" pitchFamily="34" charset="0"/>
              </a:rPr>
              <a:t>Títulos de los artículos</a:t>
            </a:r>
            <a:endParaRPr lang="en-US" dirty="0" smtClean="0">
              <a:solidFill>
                <a:schemeClr val="bg1"/>
              </a:solidFill>
              <a:latin typeface="Knowledge Light" pitchFamily="34" charset="0"/>
            </a:endParaRPr>
          </a:p>
          <a:p>
            <a:pPr marL="288000" indent="-288000" eaLnBrk="1" hangingPunct="1">
              <a:lnSpc>
                <a:spcPct val="95000"/>
              </a:lnSpc>
              <a:buFont typeface="Arial" pitchFamily="34" charset="0"/>
              <a:buChar char="•"/>
            </a:pPr>
            <a:r>
              <a:rPr lang="es-ES" dirty="0" smtClean="0">
                <a:solidFill>
                  <a:schemeClr val="bg1"/>
                </a:solidFill>
                <a:latin typeface="Knowledge Light" pitchFamily="34" charset="0"/>
              </a:rPr>
              <a:t>Nombres y Direcciones de los Autores</a:t>
            </a:r>
            <a:endParaRPr lang="en-US" dirty="0" smtClean="0">
              <a:solidFill>
                <a:schemeClr val="bg1"/>
              </a:solidFill>
              <a:latin typeface="Knowledge Light" pitchFamily="34" charset="0"/>
            </a:endParaRPr>
          </a:p>
          <a:p>
            <a:pPr marL="288000" indent="-288000" eaLnBrk="1" hangingPunct="1">
              <a:lnSpc>
                <a:spcPct val="95000"/>
              </a:lnSpc>
              <a:buFont typeface="Arial" pitchFamily="34" charset="0"/>
              <a:buChar char="•"/>
            </a:pPr>
            <a:r>
              <a:rPr lang="en-US" dirty="0" err="1" smtClean="0">
                <a:solidFill>
                  <a:schemeClr val="bg1"/>
                </a:solidFill>
                <a:latin typeface="Knowledge Light" pitchFamily="34" charset="0"/>
              </a:rPr>
              <a:t>Referencias</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citadas</a:t>
            </a:r>
            <a:r>
              <a:rPr lang="en-US" dirty="0" smtClean="0">
                <a:solidFill>
                  <a:schemeClr val="bg1"/>
                </a:solidFill>
                <a:latin typeface="Knowledge Light" pitchFamily="34" charset="0"/>
              </a:rPr>
              <a:t> en </a:t>
            </a:r>
            <a:r>
              <a:rPr lang="en-US" dirty="0" err="1" smtClean="0">
                <a:solidFill>
                  <a:schemeClr val="bg1"/>
                </a:solidFill>
                <a:latin typeface="Knowledge Light" pitchFamily="34" charset="0"/>
              </a:rPr>
              <a:t>Alfabeto</a:t>
            </a:r>
            <a:r>
              <a:rPr lang="en-US" dirty="0" smtClean="0">
                <a:solidFill>
                  <a:schemeClr val="bg1"/>
                </a:solidFill>
                <a:latin typeface="Knowledge Light" pitchFamily="34" charset="0"/>
              </a:rPr>
              <a:t> Latino</a:t>
            </a:r>
          </a:p>
          <a:p>
            <a:pPr marL="288000" indent="-288000" eaLnBrk="1" hangingPunct="1">
              <a:lnSpc>
                <a:spcPct val="95000"/>
              </a:lnSpc>
              <a:buFont typeface="Arial" pitchFamily="34" charset="0"/>
              <a:buChar char="•"/>
            </a:pPr>
            <a:r>
              <a:rPr lang="en-US" dirty="0" err="1" smtClean="0">
                <a:solidFill>
                  <a:schemeClr val="bg1"/>
                </a:solidFill>
                <a:latin typeface="Knowledge Light" pitchFamily="34" charset="0"/>
              </a:rPr>
              <a:t>Resúmenes</a:t>
            </a:r>
            <a:r>
              <a:rPr lang="en-US" dirty="0" smtClean="0">
                <a:solidFill>
                  <a:schemeClr val="bg1"/>
                </a:solidFill>
                <a:latin typeface="Knowledge Light" pitchFamily="34" charset="0"/>
              </a:rPr>
              <a:t> y </a:t>
            </a:r>
            <a:r>
              <a:rPr lang="en-US" dirty="0" err="1" smtClean="0">
                <a:solidFill>
                  <a:schemeClr val="bg1"/>
                </a:solidFill>
                <a:latin typeface="Knowledge Light" pitchFamily="34" charset="0"/>
              </a:rPr>
              <a:t>Palabras</a:t>
            </a:r>
            <a:r>
              <a:rPr lang="en-US" dirty="0" smtClean="0">
                <a:solidFill>
                  <a:schemeClr val="bg1"/>
                </a:solidFill>
                <a:latin typeface="Knowledge Light" pitchFamily="34" charset="0"/>
              </a:rPr>
              <a:t> Clave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65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767328" y="0"/>
            <a:ext cx="5524865" cy="461665"/>
          </a:xfrm>
          <a:prstGeom prst="rect">
            <a:avLst/>
          </a:prstGeom>
        </p:spPr>
        <p:txBody>
          <a:bodyPr wrap="square">
            <a:spAutoFit/>
          </a:bodyPr>
          <a:lstStyle/>
          <a:p>
            <a:pPr marL="180000" indent="-180000">
              <a:spcBef>
                <a:spcPct val="50000"/>
              </a:spcBef>
            </a:pPr>
            <a:r>
              <a:rPr lang="en-US" dirty="0" smtClean="0">
                <a:solidFill>
                  <a:schemeClr val="tx2">
                    <a:lumMod val="60000"/>
                    <a:lumOff val="40000"/>
                  </a:schemeClr>
                </a:solidFill>
                <a:latin typeface="Knowledge Light" pitchFamily="34" charset="0"/>
              </a:rPr>
              <a:t>Información </a:t>
            </a:r>
            <a:r>
              <a:rPr lang="en-US" dirty="0" err="1" smtClean="0">
                <a:solidFill>
                  <a:schemeClr val="tx2">
                    <a:lumMod val="60000"/>
                    <a:lumOff val="40000"/>
                  </a:schemeClr>
                </a:solidFill>
                <a:latin typeface="Knowledge Light" pitchFamily="34" charset="0"/>
              </a:rPr>
              <a:t>Bibliográfica</a:t>
            </a:r>
            <a:r>
              <a:rPr lang="en-US" dirty="0" smtClean="0">
                <a:solidFill>
                  <a:schemeClr val="tx2">
                    <a:lumMod val="60000"/>
                    <a:lumOff val="40000"/>
                  </a:schemeClr>
                </a:solidFill>
                <a:latin typeface="Knowledge Light" pitchFamily="34" charset="0"/>
              </a:rPr>
              <a:t> en </a:t>
            </a:r>
            <a:r>
              <a:rPr lang="en-US" dirty="0" err="1" smtClean="0">
                <a:solidFill>
                  <a:schemeClr val="tx2">
                    <a:lumMod val="60000"/>
                    <a:lumOff val="40000"/>
                  </a:schemeClr>
                </a:solidFill>
                <a:latin typeface="Knowledge Light" pitchFamily="34" charset="0"/>
              </a:rPr>
              <a:t>Inglés</a:t>
            </a:r>
            <a:endParaRPr lang="en-US" dirty="0" smtClean="0">
              <a:solidFill>
                <a:schemeClr val="tx2">
                  <a:lumMod val="60000"/>
                  <a:lumOff val="40000"/>
                </a:schemeClr>
              </a:solidFill>
              <a:latin typeface="Knowledge Light" pitchFamily="34" charset="0"/>
            </a:endParaRPr>
          </a:p>
        </p:txBody>
      </p:sp>
      <p:pic>
        <p:nvPicPr>
          <p:cNvPr id="368642" name="Picture 2"/>
          <p:cNvPicPr>
            <a:picLocks noChangeAspect="1" noChangeArrowheads="1"/>
          </p:cNvPicPr>
          <p:nvPr/>
        </p:nvPicPr>
        <p:blipFill>
          <a:blip r:embed="rId3" cstate="print"/>
          <a:srcRect/>
          <a:stretch>
            <a:fillRect/>
          </a:stretch>
        </p:blipFill>
        <p:spPr bwMode="auto">
          <a:xfrm>
            <a:off x="258364" y="733656"/>
            <a:ext cx="8725983" cy="5188176"/>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3117379" y="3400118"/>
            <a:ext cx="5791201" cy="2548390"/>
          </a:xfrm>
          <a:prstGeom prst="rect">
            <a:avLst/>
          </a:prstGeom>
          <a:solidFill>
            <a:schemeClr val="tx2"/>
          </a:solidFill>
        </p:spPr>
        <p:txBody>
          <a:bodyPr wrap="square">
            <a:spAutoFit/>
          </a:bodyPr>
          <a:lstStyle/>
          <a:p>
            <a:pPr marL="288000" indent="-288000" eaLnBrk="1" hangingPunct="1">
              <a:lnSpc>
                <a:spcPct val="95000"/>
              </a:lnSpc>
            </a:pPr>
            <a:r>
              <a:rPr lang="en-US" dirty="0" smtClean="0">
                <a:solidFill>
                  <a:schemeClr val="bg1"/>
                </a:solidFill>
                <a:latin typeface="Knowledge Light" pitchFamily="34" charset="0"/>
              </a:rPr>
              <a:t>No obstante, el </a:t>
            </a:r>
            <a:r>
              <a:rPr lang="en-US" dirty="0" err="1" smtClean="0">
                <a:solidFill>
                  <a:schemeClr val="bg1"/>
                </a:solidFill>
                <a:latin typeface="Knowledge Light" pitchFamily="34" charset="0"/>
              </a:rPr>
              <a:t>contenido</a:t>
            </a:r>
            <a:r>
              <a:rPr lang="en-US" dirty="0" smtClean="0">
                <a:solidFill>
                  <a:schemeClr val="bg1"/>
                </a:solidFill>
                <a:latin typeface="Knowledge Light" pitchFamily="34" charset="0"/>
              </a:rPr>
              <a:t> en </a:t>
            </a:r>
            <a:r>
              <a:rPr lang="en-US" dirty="0" err="1" smtClean="0">
                <a:solidFill>
                  <a:schemeClr val="bg1"/>
                </a:solidFill>
                <a:latin typeface="Knowledge Light" pitchFamily="34" charset="0"/>
              </a:rPr>
              <a:t>inglés</a:t>
            </a:r>
            <a:r>
              <a:rPr lang="en-US" dirty="0" smtClean="0">
                <a:solidFill>
                  <a:schemeClr val="bg1"/>
                </a:solidFill>
                <a:latin typeface="Knowledge Light" pitchFamily="34" charset="0"/>
              </a:rPr>
              <a:t> no </a:t>
            </a:r>
            <a:r>
              <a:rPr lang="en-US" dirty="0" err="1" smtClean="0">
                <a:solidFill>
                  <a:schemeClr val="bg1"/>
                </a:solidFill>
                <a:latin typeface="Knowledge Light" pitchFamily="34" charset="0"/>
              </a:rPr>
              <a:t>siempre</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es</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esencial</a:t>
            </a:r>
            <a:r>
              <a:rPr lang="en-US" dirty="0" smtClean="0">
                <a:solidFill>
                  <a:schemeClr val="bg1"/>
                </a:solidFill>
                <a:latin typeface="Knowledge Light" pitchFamily="34" charset="0"/>
              </a:rPr>
              <a:t> en </a:t>
            </a:r>
            <a:r>
              <a:rPr lang="en-US" dirty="0" err="1" smtClean="0">
                <a:solidFill>
                  <a:schemeClr val="bg1"/>
                </a:solidFill>
                <a:latin typeface="Knowledge Light" pitchFamily="34" charset="0"/>
              </a:rPr>
              <a:t>algunos</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ámbtos</a:t>
            </a:r>
            <a:r>
              <a:rPr lang="en-US" dirty="0" smtClean="0">
                <a:solidFill>
                  <a:schemeClr val="bg1"/>
                </a:solidFill>
                <a:latin typeface="Knowledge Light" pitchFamily="34" charset="0"/>
              </a:rPr>
              <a:t> de </a:t>
            </a:r>
            <a:r>
              <a:rPr lang="en-US" dirty="0" err="1" smtClean="0">
                <a:solidFill>
                  <a:schemeClr val="bg1"/>
                </a:solidFill>
                <a:latin typeface="Knowledge Light" pitchFamily="34" charset="0"/>
              </a:rPr>
              <a:t>Artes</a:t>
            </a:r>
            <a:r>
              <a:rPr lang="en-US" dirty="0" smtClean="0">
                <a:solidFill>
                  <a:schemeClr val="bg1"/>
                </a:solidFill>
                <a:latin typeface="Knowledge Light" pitchFamily="34" charset="0"/>
              </a:rPr>
              <a:t> y </a:t>
            </a:r>
            <a:r>
              <a:rPr lang="en-US" dirty="0" err="1" smtClean="0">
                <a:solidFill>
                  <a:schemeClr val="bg1"/>
                </a:solidFill>
                <a:latin typeface="Knowledge Light" pitchFamily="34" charset="0"/>
              </a:rPr>
              <a:t>Humanidades</a:t>
            </a:r>
            <a:r>
              <a:rPr lang="en-US" dirty="0" smtClean="0">
                <a:solidFill>
                  <a:schemeClr val="bg1"/>
                </a:solidFill>
                <a:latin typeface="Knowledge Light" pitchFamily="34" charset="0"/>
              </a:rPr>
              <a:t>, tales </a:t>
            </a:r>
            <a:r>
              <a:rPr lang="en-US" dirty="0" err="1" smtClean="0">
                <a:solidFill>
                  <a:schemeClr val="bg1"/>
                </a:solidFill>
                <a:latin typeface="Knowledge Light" pitchFamily="34" charset="0"/>
              </a:rPr>
              <a:t>como</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las</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investigaciones</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sobre</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literatura</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nacional</a:t>
            </a:r>
            <a:r>
              <a:rPr lang="en-US" dirty="0" smtClean="0">
                <a:solidFill>
                  <a:schemeClr val="bg1"/>
                </a:solidFill>
                <a:latin typeface="Knowledge Light" pitchFamily="34" charset="0"/>
              </a:rPr>
              <a:t>, en </a:t>
            </a:r>
            <a:r>
              <a:rPr lang="en-US" dirty="0" err="1" smtClean="0">
                <a:solidFill>
                  <a:schemeClr val="bg1"/>
                </a:solidFill>
                <a:latin typeface="Knowledge Light" pitchFamily="34" charset="0"/>
              </a:rPr>
              <a:t>las</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que</a:t>
            </a:r>
            <a:r>
              <a:rPr lang="en-US" dirty="0" smtClean="0">
                <a:solidFill>
                  <a:schemeClr val="bg1"/>
                </a:solidFill>
                <a:latin typeface="Knowledge Light" pitchFamily="34" charset="0"/>
              </a:rPr>
              <a:t> el </a:t>
            </a:r>
            <a:r>
              <a:rPr lang="en-US" dirty="0" err="1" smtClean="0">
                <a:solidFill>
                  <a:schemeClr val="bg1"/>
                </a:solidFill>
                <a:latin typeface="Knowledge Light" pitchFamily="34" charset="0"/>
              </a:rPr>
              <a:t>texto</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completo</a:t>
            </a:r>
            <a:r>
              <a:rPr lang="en-US" dirty="0" smtClean="0">
                <a:solidFill>
                  <a:schemeClr val="bg1"/>
                </a:solidFill>
                <a:latin typeface="Knowledge Light" pitchFamily="34" charset="0"/>
              </a:rPr>
              <a:t> en el </a:t>
            </a:r>
            <a:r>
              <a:rPr lang="en-US" dirty="0" err="1" smtClean="0">
                <a:solidFill>
                  <a:schemeClr val="bg1"/>
                </a:solidFill>
                <a:latin typeface="Knowledge Light" pitchFamily="34" charset="0"/>
              </a:rPr>
              <a:t>idioma</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nativo</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es</a:t>
            </a:r>
            <a:r>
              <a:rPr lang="en-US" dirty="0" smtClean="0">
                <a:solidFill>
                  <a:schemeClr val="bg1"/>
                </a:solidFill>
                <a:latin typeface="Knowledge Light" pitchFamily="34" charset="0"/>
              </a:rPr>
              <a:t> normal. </a:t>
            </a:r>
          </a:p>
        </p:txBody>
      </p:sp>
      <p:sp>
        <p:nvSpPr>
          <p:cNvPr id="12" name="Rectangle 11"/>
          <p:cNvSpPr/>
          <p:nvPr/>
        </p:nvSpPr>
        <p:spPr>
          <a:xfrm>
            <a:off x="381000" y="3280228"/>
            <a:ext cx="1360715" cy="275772"/>
          </a:xfrm>
          <a:prstGeom prst="rect">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73" y="171196"/>
            <a:ext cx="7645837" cy="779779"/>
          </a:xfrm>
          <a:ln>
            <a:solidFill>
              <a:srgbClr val="666666"/>
            </a:solidFill>
          </a:ln>
        </p:spPr>
        <p:txBody>
          <a:bodyPr anchor="ctr"/>
          <a:lstStyle/>
          <a:p>
            <a:pPr algn="ctr"/>
            <a:r>
              <a:rPr lang="it-IT" dirty="0" smtClean="0"/>
              <a:t>Proceso Editorial Exclusivo</a:t>
            </a:r>
            <a:endParaRPr lang="en-US" dirty="0"/>
          </a:p>
        </p:txBody>
      </p:sp>
      <p:graphicFrame>
        <p:nvGraphicFramePr>
          <p:cNvPr id="4" name="Diagram 3"/>
          <p:cNvGraphicFramePr/>
          <p:nvPr/>
        </p:nvGraphicFramePr>
        <p:xfrm>
          <a:off x="2195736" y="1268760"/>
          <a:ext cx="4896545" cy="4373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triped Right Arrow 4"/>
          <p:cNvSpPr/>
          <p:nvPr/>
        </p:nvSpPr>
        <p:spPr>
          <a:xfrm rot="8420311">
            <a:off x="3107332" y="4707360"/>
            <a:ext cx="720080" cy="484632"/>
          </a:xfrm>
          <a:prstGeom prst="stripedRightArrow">
            <a:avLst>
              <a:gd name="adj1" fmla="val 50000"/>
              <a:gd name="adj2" fmla="val 46922"/>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6" name="TextBox 5"/>
          <p:cNvSpPr txBox="1"/>
          <p:nvPr/>
        </p:nvSpPr>
        <p:spPr>
          <a:xfrm>
            <a:off x="827584" y="5306725"/>
            <a:ext cx="2736304" cy="646331"/>
          </a:xfrm>
          <a:prstGeom prst="rect">
            <a:avLst/>
          </a:prstGeom>
          <a:blipFill>
            <a:blip r:embed="rId7" cstate="print"/>
            <a:tile tx="0" ty="0" sx="100000" sy="100000" flip="none" algn="tl"/>
          </a:blipFill>
          <a:ln w="38100">
            <a:solidFill>
              <a:schemeClr val="tx2"/>
            </a:solidFill>
          </a:ln>
        </p:spPr>
        <p:txBody>
          <a:bodyPr wrap="square" rtlCol="0" anchor="ctr">
            <a:spAutoFit/>
          </a:bodyPr>
          <a:lstStyle/>
          <a:p>
            <a:pPr algn="ctr"/>
            <a:r>
              <a:rPr lang="it-IT" sz="1800" dirty="0" smtClean="0">
                <a:solidFill>
                  <a:srgbClr val="4B4B4B"/>
                </a:solidFill>
                <a:latin typeface="Arial" pitchFamily="34" charset="0"/>
                <a:ea typeface="MS PGothic" pitchFamily="34" charset="-128"/>
              </a:rPr>
              <a:t>No existe </a:t>
            </a:r>
            <a:r>
              <a:rPr lang="it-IT" sz="1800" b="1" dirty="0" smtClean="0">
                <a:solidFill>
                  <a:srgbClr val="4B4B4B"/>
                </a:solidFill>
                <a:latin typeface="Arial" pitchFamily="34" charset="0"/>
                <a:ea typeface="MS PGothic" pitchFamily="34" charset="-128"/>
              </a:rPr>
              <a:t>conflicto de intereses</a:t>
            </a:r>
          </a:p>
        </p:txBody>
      </p:sp>
      <p:sp>
        <p:nvSpPr>
          <p:cNvPr id="7" name="Striped Right Arrow 6"/>
          <p:cNvSpPr/>
          <p:nvPr/>
        </p:nvSpPr>
        <p:spPr>
          <a:xfrm rot="2336913">
            <a:off x="6228467" y="4537569"/>
            <a:ext cx="720080" cy="484632"/>
          </a:xfrm>
          <a:prstGeom prst="stripedRightArrow">
            <a:avLst>
              <a:gd name="adj1" fmla="val 50000"/>
              <a:gd name="adj2" fmla="val 46922"/>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Box 8"/>
          <p:cNvSpPr txBox="1"/>
          <p:nvPr/>
        </p:nvSpPr>
        <p:spPr>
          <a:xfrm>
            <a:off x="6517448" y="1015742"/>
            <a:ext cx="2507680" cy="2031325"/>
          </a:xfrm>
          <a:prstGeom prst="rect">
            <a:avLst/>
          </a:prstGeom>
          <a:blipFill>
            <a:blip r:embed="rId7" cstate="print"/>
            <a:tile tx="0" ty="0" sx="100000" sy="100000" flip="none" algn="tl"/>
          </a:blipFill>
          <a:ln w="38100">
            <a:solidFill>
              <a:schemeClr val="tx2"/>
            </a:solidFill>
          </a:ln>
        </p:spPr>
        <p:txBody>
          <a:bodyPr wrap="square" rtlCol="0" anchor="ctr">
            <a:spAutoFit/>
          </a:bodyPr>
          <a:lstStyle/>
          <a:p>
            <a:pPr algn="ctr"/>
            <a:r>
              <a:rPr lang="it-IT" sz="1800" dirty="0" smtClean="0">
                <a:solidFill>
                  <a:srgbClr val="4B4B4B"/>
                </a:solidFill>
                <a:latin typeface="Arial" pitchFamily="34" charset="0"/>
                <a:ea typeface="MS PGothic" pitchFamily="34" charset="-128"/>
              </a:rPr>
              <a:t>150 años de experiencia desempeñando esta función</a:t>
            </a:r>
          </a:p>
          <a:p>
            <a:pPr algn="ctr"/>
            <a:r>
              <a:rPr lang="it-IT" sz="1800" dirty="0" smtClean="0">
                <a:solidFill>
                  <a:srgbClr val="4B4B4B"/>
                </a:solidFill>
                <a:latin typeface="Arial" pitchFamily="34" charset="0"/>
                <a:ea typeface="MS PGothic" pitchFamily="34" charset="-128"/>
              </a:rPr>
              <a:t> Titulación Superior</a:t>
            </a:r>
          </a:p>
          <a:p>
            <a:pPr algn="ctr"/>
            <a:r>
              <a:rPr lang="it-IT" sz="1800" b="1" dirty="0" smtClean="0">
                <a:solidFill>
                  <a:srgbClr val="4B4B4B"/>
                </a:solidFill>
                <a:latin typeface="Arial" pitchFamily="34" charset="0"/>
                <a:ea typeface="MS PGothic" pitchFamily="34" charset="-128"/>
              </a:rPr>
              <a:t>Trabajo a Tiempo Completo</a:t>
            </a:r>
          </a:p>
        </p:txBody>
      </p:sp>
      <p:sp>
        <p:nvSpPr>
          <p:cNvPr id="10" name="TextBox 9"/>
          <p:cNvSpPr txBox="1"/>
          <p:nvPr/>
        </p:nvSpPr>
        <p:spPr>
          <a:xfrm>
            <a:off x="179512" y="1340770"/>
            <a:ext cx="2016224" cy="1754326"/>
          </a:xfrm>
          <a:prstGeom prst="rect">
            <a:avLst/>
          </a:prstGeom>
          <a:blipFill>
            <a:blip r:embed="rId7" cstate="print"/>
            <a:tile tx="0" ty="0" sx="100000" sy="100000" flip="none" algn="tl"/>
          </a:blipFill>
          <a:ln w="38100">
            <a:solidFill>
              <a:schemeClr val="tx2"/>
            </a:solidFill>
          </a:ln>
        </p:spPr>
        <p:txBody>
          <a:bodyPr wrap="square" rtlCol="0" anchor="ctr">
            <a:spAutoFit/>
          </a:bodyPr>
          <a:lstStyle/>
          <a:p>
            <a:pPr algn="ctr"/>
            <a:r>
              <a:rPr lang="it-IT" sz="1800" b="1" dirty="0" smtClean="0">
                <a:solidFill>
                  <a:srgbClr val="4B4B4B"/>
                </a:solidFill>
                <a:latin typeface="Arial" pitchFamily="34" charset="0"/>
                <a:ea typeface="MS PGothic" pitchFamily="34" charset="-128"/>
              </a:rPr>
              <a:t>Uniformidad de Criterios</a:t>
            </a:r>
          </a:p>
          <a:p>
            <a:pPr algn="ctr"/>
            <a:r>
              <a:rPr lang="it-IT" sz="1800" dirty="0" smtClean="0">
                <a:solidFill>
                  <a:srgbClr val="4B4B4B"/>
                </a:solidFill>
                <a:latin typeface="Arial" pitchFamily="34" charset="0"/>
                <a:ea typeface="MS PGothic" pitchFamily="34" charset="-128"/>
              </a:rPr>
              <a:t>Supervisión continua del </a:t>
            </a:r>
            <a:r>
              <a:rPr lang="it-IT" sz="1800" b="1" dirty="0" smtClean="0">
                <a:solidFill>
                  <a:srgbClr val="4B4B4B"/>
                </a:solidFill>
                <a:latin typeface="Arial" pitchFamily="34" charset="0"/>
                <a:ea typeface="MS PGothic" pitchFamily="34" charset="-128"/>
              </a:rPr>
              <a:t>contenido vigente</a:t>
            </a:r>
          </a:p>
        </p:txBody>
      </p:sp>
      <p:sp>
        <p:nvSpPr>
          <p:cNvPr id="11" name="Striped Right Arrow 10"/>
          <p:cNvSpPr/>
          <p:nvPr/>
        </p:nvSpPr>
        <p:spPr>
          <a:xfrm rot="12835757">
            <a:off x="2269684" y="2076535"/>
            <a:ext cx="720080" cy="484632"/>
          </a:xfrm>
          <a:prstGeom prst="stripedRightArrow">
            <a:avLst>
              <a:gd name="adj1" fmla="val 50000"/>
              <a:gd name="adj2" fmla="val 46922"/>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2" name="Striped Right Arrow 11"/>
          <p:cNvSpPr/>
          <p:nvPr/>
        </p:nvSpPr>
        <p:spPr>
          <a:xfrm rot="20608711">
            <a:off x="5748515" y="1735269"/>
            <a:ext cx="720080" cy="484632"/>
          </a:xfrm>
          <a:prstGeom prst="stripedRightArrow">
            <a:avLst>
              <a:gd name="adj1" fmla="val 50000"/>
              <a:gd name="adj2" fmla="val 46922"/>
            </a:avLst>
          </a:prstGeom>
          <a:gradFill>
            <a:gsLst>
              <a:gs pos="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3" name="TextBox 12"/>
          <p:cNvSpPr txBox="1"/>
          <p:nvPr/>
        </p:nvSpPr>
        <p:spPr>
          <a:xfrm>
            <a:off x="4436368" y="6372820"/>
            <a:ext cx="4464496" cy="307777"/>
          </a:xfrm>
          <a:prstGeom prst="rect">
            <a:avLst/>
          </a:prstGeom>
          <a:noFill/>
        </p:spPr>
        <p:txBody>
          <a:bodyPr wrap="square" rtlCol="0">
            <a:spAutoFit/>
          </a:bodyPr>
          <a:lstStyle/>
          <a:p>
            <a:pPr algn="r"/>
            <a:r>
              <a:rPr lang="en-US" sz="1400" i="1" dirty="0" smtClean="0">
                <a:solidFill>
                  <a:srgbClr val="FF8000"/>
                </a:solidFill>
                <a:latin typeface="Georgia" pitchFamily="18" charset="0"/>
                <a:ea typeface="MS PGothic" pitchFamily="34" charset="-128"/>
              </a:rPr>
              <a:t>Source: Thomson Reuters internal</a:t>
            </a:r>
            <a:endParaRPr lang="ru-RU" sz="1400" i="1" dirty="0">
              <a:solidFill>
                <a:srgbClr val="FF8000"/>
              </a:solidFill>
              <a:latin typeface="Georgia" pitchFamily="18" charset="0"/>
              <a:ea typeface="MS PGothic" pitchFamily="34" charset="-128"/>
            </a:endParaRPr>
          </a:p>
        </p:txBody>
      </p:sp>
      <p:pic>
        <p:nvPicPr>
          <p:cNvPr id="4098" name="Picture 2"/>
          <p:cNvPicPr>
            <a:picLocks noChangeAspect="1" noChangeArrowheads="1"/>
          </p:cNvPicPr>
          <p:nvPr/>
        </p:nvPicPr>
        <p:blipFill>
          <a:blip r:embed="rId8" cstate="print">
            <a:extLst>
              <a:ext uri="{BEBA8EAE-BF5A-486C-A8C5-ECC9F3942E4B}">
                <a14:imgProps xmlns="" xmlns:a14="http://schemas.microsoft.com/office/drawing/2010/main">
                  <a14:imgLayer r:embed="rId9">
                    <a14:imgEffect>
                      <a14:brightnessContrast bright="-20000" contrast="20000"/>
                    </a14:imgEffect>
                  </a14:imgLayer>
                </a14:imgProps>
              </a:ext>
              <a:ext uri="{28A0092B-C50C-407E-A947-70E740481C1C}">
                <a14:useLocalDpi xmlns="" xmlns:a14="http://schemas.microsoft.com/office/drawing/2010/main" val="0"/>
              </a:ext>
            </a:extLst>
          </a:blip>
          <a:srcRect/>
          <a:stretch>
            <a:fillRect/>
          </a:stretch>
        </p:blipFill>
        <p:spPr bwMode="auto">
          <a:xfrm>
            <a:off x="7020840" y="4779885"/>
            <a:ext cx="1793403" cy="1148584"/>
          </a:xfrm>
          <a:prstGeom prst="rect">
            <a:avLst/>
          </a:prstGeom>
          <a:noFill/>
          <a:ln w="38100" cmpd="sng">
            <a:solidFill>
              <a:schemeClr val="tx2"/>
            </a:solidFill>
            <a:miter lim="800000"/>
            <a:headEnd/>
            <a:tailEnd/>
          </a:ln>
          <a:effectLst>
            <a:glow rad="139700">
              <a:schemeClr val="accent4">
                <a:satMod val="175000"/>
                <a:alpha val="40000"/>
              </a:schemeClr>
            </a:glow>
          </a:effectLst>
        </p:spPr>
      </p:pic>
    </p:spTree>
    <p:extLst>
      <p:ext uri="{BB962C8B-B14F-4D97-AF65-F5344CB8AC3E}">
        <p14:creationId xmlns="" xmlns:p14="http://schemas.microsoft.com/office/powerpoint/2010/main" val="2976532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Knowledge Bold" pitchFamily="34" charset="0"/>
              </a:rPr>
              <a:t>Proceso</a:t>
            </a:r>
            <a:r>
              <a:rPr lang="en-US" dirty="0" smtClean="0">
                <a:latin typeface="Knowledge Bold" pitchFamily="34" charset="0"/>
              </a:rPr>
              <a:t> de </a:t>
            </a:r>
            <a:r>
              <a:rPr lang="en-US" dirty="0" err="1" smtClean="0">
                <a:latin typeface="Knowledge Bold" pitchFamily="34" charset="0"/>
              </a:rPr>
              <a:t>Selección</a:t>
            </a:r>
            <a:r>
              <a:rPr lang="en-US" dirty="0" smtClean="0">
                <a:latin typeface="Knowledge Bold" pitchFamily="34" charset="0"/>
              </a:rPr>
              <a:t> de Revistas en </a:t>
            </a:r>
            <a:br>
              <a:rPr lang="en-US" dirty="0" smtClean="0">
                <a:latin typeface="Knowledge Bold" pitchFamily="34" charset="0"/>
              </a:rPr>
            </a:br>
            <a:r>
              <a:rPr lang="en-US" dirty="0" smtClean="0">
                <a:latin typeface="Knowledge Bold" pitchFamily="34" charset="0"/>
              </a:rPr>
              <a:t>Web of Science</a:t>
            </a:r>
            <a:endParaRPr lang="en-US" dirty="0"/>
          </a:p>
        </p:txBody>
      </p:sp>
      <p:sp>
        <p:nvSpPr>
          <p:cNvPr id="4" name="Pentagon 7"/>
          <p:cNvSpPr>
            <a:spLocks noChangeArrowheads="1"/>
          </p:cNvSpPr>
          <p:nvPr/>
        </p:nvSpPr>
        <p:spPr bwMode="auto">
          <a:xfrm>
            <a:off x="957943" y="1747400"/>
            <a:ext cx="1439863" cy="739775"/>
          </a:xfrm>
          <a:prstGeom prst="homePlate">
            <a:avLst>
              <a:gd name="adj" fmla="val 50010"/>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5" name="Pentagon 9"/>
          <p:cNvSpPr>
            <a:spLocks noChangeArrowheads="1"/>
          </p:cNvSpPr>
          <p:nvPr/>
        </p:nvSpPr>
        <p:spPr bwMode="auto">
          <a:xfrm>
            <a:off x="1980291" y="1815662"/>
            <a:ext cx="977900" cy="485775"/>
          </a:xfrm>
          <a:prstGeom prst="homePlate">
            <a:avLst>
              <a:gd name="adj" fmla="val 4986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6" name="Pentagon 14"/>
          <p:cNvSpPr>
            <a:spLocks noChangeArrowheads="1"/>
          </p:cNvSpPr>
          <p:nvPr/>
        </p:nvSpPr>
        <p:spPr bwMode="auto">
          <a:xfrm>
            <a:off x="988104" y="1590235"/>
            <a:ext cx="914400" cy="619125"/>
          </a:xfrm>
          <a:prstGeom prst="homePlate">
            <a:avLst>
              <a:gd name="adj" fmla="val 50024"/>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7" name="Pentagon 15"/>
          <p:cNvSpPr>
            <a:spLocks noChangeArrowheads="1"/>
          </p:cNvSpPr>
          <p:nvPr/>
        </p:nvSpPr>
        <p:spPr bwMode="auto">
          <a:xfrm>
            <a:off x="948417" y="1747397"/>
            <a:ext cx="1819275" cy="1078929"/>
          </a:xfrm>
          <a:prstGeom prst="homePlate">
            <a:avLst>
              <a:gd name="adj" fmla="val 50042"/>
            </a:avLst>
          </a:prstGeom>
          <a:solidFill>
            <a:schemeClr val="tx2"/>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Normas</a:t>
            </a:r>
            <a:r>
              <a:rPr lang="en-US" sz="1800" dirty="0" smtClean="0">
                <a:solidFill>
                  <a:srgbClr val="FFFFFF"/>
                </a:solidFill>
                <a:latin typeface="Knowledge Medium" pitchFamily="34" charset="0"/>
                <a:ea typeface="MS PGothic" pitchFamily="34" charset="-128"/>
              </a:rPr>
              <a:t> de </a:t>
            </a:r>
            <a:r>
              <a:rPr lang="en-US" sz="1800" dirty="0" err="1" smtClean="0">
                <a:solidFill>
                  <a:srgbClr val="FFFFFF"/>
                </a:solidFill>
                <a:latin typeface="Knowledge Medium" pitchFamily="34" charset="0"/>
                <a:ea typeface="MS PGothic" pitchFamily="34" charset="-128"/>
              </a:rPr>
              <a:t>Publicación</a:t>
            </a:r>
            <a:r>
              <a:rPr lang="en-US" sz="1800" dirty="0" smtClean="0">
                <a:solidFill>
                  <a:srgbClr val="FFFFFF"/>
                </a:solidFill>
                <a:latin typeface="Knowledge Medium" pitchFamily="34" charset="0"/>
                <a:ea typeface="MS PGothic" pitchFamily="34" charset="-128"/>
              </a:rPr>
              <a:t> de Revistas</a:t>
            </a:r>
            <a:endParaRPr lang="en-US" sz="1800" dirty="0">
              <a:solidFill>
                <a:srgbClr val="FFFFFF"/>
              </a:solidFill>
              <a:latin typeface="Knowledge Medium" pitchFamily="34" charset="0"/>
              <a:ea typeface="MS PGothic" pitchFamily="34" charset="-128"/>
            </a:endParaRPr>
          </a:p>
        </p:txBody>
      </p:sp>
      <p:sp>
        <p:nvSpPr>
          <p:cNvPr id="8" name="Pentagon 16"/>
          <p:cNvSpPr>
            <a:spLocks noChangeArrowheads="1"/>
          </p:cNvSpPr>
          <p:nvPr/>
        </p:nvSpPr>
        <p:spPr bwMode="auto">
          <a:xfrm>
            <a:off x="967468" y="1707710"/>
            <a:ext cx="1235075" cy="550863"/>
          </a:xfrm>
          <a:prstGeom prst="homePlate">
            <a:avLst>
              <a:gd name="adj" fmla="val 5002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9" name="Pentagon 17"/>
          <p:cNvSpPr>
            <a:spLocks noChangeArrowheads="1"/>
          </p:cNvSpPr>
          <p:nvPr/>
        </p:nvSpPr>
        <p:spPr bwMode="auto">
          <a:xfrm>
            <a:off x="2781979" y="1747399"/>
            <a:ext cx="1824037" cy="1078928"/>
          </a:xfrm>
          <a:prstGeom prst="homePlate">
            <a:avLst>
              <a:gd name="adj" fmla="val 4996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Contenido</a:t>
            </a:r>
            <a:r>
              <a:rPr lang="en-US" sz="1800" dirty="0" smtClean="0">
                <a:solidFill>
                  <a:srgbClr val="FFFFFF"/>
                </a:solidFill>
                <a:latin typeface="Knowledge Medium" pitchFamily="34" charset="0"/>
                <a:ea typeface="MS PGothic" pitchFamily="34" charset="-128"/>
              </a:rPr>
              <a:t> Editorial</a:t>
            </a:r>
            <a:endParaRPr lang="en-US" sz="1800" dirty="0">
              <a:solidFill>
                <a:srgbClr val="FFFFFF"/>
              </a:solidFill>
              <a:latin typeface="Knowledge Medium" pitchFamily="34" charset="0"/>
              <a:ea typeface="MS PGothic" pitchFamily="34" charset="-128"/>
            </a:endParaRPr>
          </a:p>
        </p:txBody>
      </p:sp>
      <p:sp>
        <p:nvSpPr>
          <p:cNvPr id="10" name="Pentagon 18"/>
          <p:cNvSpPr>
            <a:spLocks noChangeArrowheads="1"/>
          </p:cNvSpPr>
          <p:nvPr/>
        </p:nvSpPr>
        <p:spPr bwMode="auto">
          <a:xfrm>
            <a:off x="4634593" y="1728349"/>
            <a:ext cx="1809751" cy="1097978"/>
          </a:xfrm>
          <a:prstGeom prst="homePlate">
            <a:avLst>
              <a:gd name="adj" fmla="val 5007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Diversidad</a:t>
            </a:r>
            <a:r>
              <a:rPr lang="en-US" sz="1800" dirty="0" smtClean="0">
                <a:solidFill>
                  <a:srgbClr val="FFFFFF"/>
                </a:solidFill>
                <a:latin typeface="Knowledge Medium" pitchFamily="34" charset="0"/>
                <a:ea typeface="MS PGothic" pitchFamily="34" charset="-128"/>
              </a:rPr>
              <a:t> </a:t>
            </a:r>
            <a:r>
              <a:rPr lang="en-US" sz="1800" dirty="0" err="1" smtClean="0">
                <a:solidFill>
                  <a:srgbClr val="FFFFFF"/>
                </a:solidFill>
                <a:latin typeface="Knowledge Medium" pitchFamily="34" charset="0"/>
                <a:ea typeface="MS PGothic" pitchFamily="34" charset="-128"/>
              </a:rPr>
              <a:t>Internacional</a:t>
            </a:r>
            <a:r>
              <a:rPr lang="en-US" sz="1600" dirty="0" err="1" smtClean="0">
                <a:solidFill>
                  <a:srgbClr val="FFFFFF"/>
                </a:solidFill>
                <a:latin typeface="Knowledge Medium" pitchFamily="34" charset="0"/>
                <a:ea typeface="MS PGothic" pitchFamily="34" charset="-128"/>
              </a:rPr>
              <a:t>Público</a:t>
            </a:r>
            <a:r>
              <a:rPr lang="en-US" sz="1600" dirty="0" smtClean="0">
                <a:solidFill>
                  <a:srgbClr val="FFFFFF"/>
                </a:solidFill>
                <a:latin typeface="Knowledge Medium" pitchFamily="34" charset="0"/>
                <a:ea typeface="MS PGothic" pitchFamily="34" charset="-128"/>
              </a:rPr>
              <a:t> </a:t>
            </a:r>
            <a:r>
              <a:rPr lang="en-US" sz="1600" dirty="0" err="1" smtClean="0">
                <a:solidFill>
                  <a:srgbClr val="FFFFFF"/>
                </a:solidFill>
                <a:latin typeface="Knowledge Medium" pitchFamily="34" charset="0"/>
                <a:ea typeface="MS PGothic" pitchFamily="34" charset="-128"/>
              </a:rPr>
              <a:t>Objetivo</a:t>
            </a:r>
            <a:endParaRPr lang="en-US" sz="1600" dirty="0">
              <a:solidFill>
                <a:srgbClr val="FFFFFF"/>
              </a:solidFill>
              <a:latin typeface="Knowledge Light" panose="020B0506040000020004" pitchFamily="34" charset="0"/>
              <a:ea typeface="ＭＳ Ｐゴシック" pitchFamily="-111" charset="-128"/>
            </a:endParaRPr>
          </a:p>
        </p:txBody>
      </p:sp>
      <p:sp>
        <p:nvSpPr>
          <p:cNvPr id="11" name="Pentagon 20"/>
          <p:cNvSpPr>
            <a:spLocks noChangeArrowheads="1"/>
          </p:cNvSpPr>
          <p:nvPr/>
        </p:nvSpPr>
        <p:spPr bwMode="auto">
          <a:xfrm>
            <a:off x="6488794" y="1771212"/>
            <a:ext cx="1744663" cy="1055116"/>
          </a:xfrm>
          <a:prstGeom prst="homePlate">
            <a:avLst>
              <a:gd name="adj" fmla="val 49906"/>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chemeClr val="bg1"/>
                </a:solidFill>
                <a:latin typeface="Knowledge Medium" pitchFamily="34" charset="0"/>
              </a:rPr>
              <a:t>Análisis</a:t>
            </a:r>
            <a:r>
              <a:rPr lang="en-US" sz="1800" dirty="0" smtClean="0">
                <a:solidFill>
                  <a:schemeClr val="bg1"/>
                </a:solidFill>
                <a:latin typeface="Knowledge Medium" pitchFamily="34" charset="0"/>
              </a:rPr>
              <a:t> de </a:t>
            </a:r>
            <a:r>
              <a:rPr lang="en-US" sz="1800" dirty="0" err="1" smtClean="0">
                <a:solidFill>
                  <a:schemeClr val="bg1"/>
                </a:solidFill>
                <a:latin typeface="Knowledge Medium" pitchFamily="34" charset="0"/>
              </a:rPr>
              <a:t>Citas</a:t>
            </a:r>
            <a:endParaRPr lang="en-US" sz="1800" dirty="0">
              <a:solidFill>
                <a:schemeClr val="bg1"/>
              </a:solidFill>
              <a:latin typeface="Knowledge Medium" pitchFamily="34" charset="0"/>
            </a:endParaRPr>
          </a:p>
        </p:txBody>
      </p:sp>
      <p:sp>
        <p:nvSpPr>
          <p:cNvPr id="13" name="TextBox 21"/>
          <p:cNvSpPr txBox="1">
            <a:spLocks noChangeArrowheads="1"/>
          </p:cNvSpPr>
          <p:nvPr/>
        </p:nvSpPr>
        <p:spPr bwMode="auto">
          <a:xfrm>
            <a:off x="783771" y="3056846"/>
            <a:ext cx="3149601" cy="2708434"/>
          </a:xfrm>
          <a:prstGeom prst="rect">
            <a:avLst/>
          </a:prstGeom>
          <a:noFill/>
          <a:ln w="9525">
            <a:noFill/>
            <a:miter lim="800000"/>
            <a:headEnd/>
            <a:tailEnd/>
          </a:ln>
        </p:spPr>
        <p:txBody>
          <a:bodyPr wrap="square">
            <a:spAutoFit/>
          </a:bodyPr>
          <a:lstStyle/>
          <a:p>
            <a:pPr marL="180000" indent="-180000">
              <a:spcBef>
                <a:spcPct val="50000"/>
              </a:spcBef>
              <a:buFont typeface="Arial" charset="0"/>
              <a:buChar char="•"/>
            </a:pPr>
            <a:r>
              <a:rPr lang="en-US" sz="2000" dirty="0" err="1" smtClean="0">
                <a:latin typeface="Knowledge Light" pitchFamily="34" charset="0"/>
              </a:rPr>
              <a:t>Puntualidad</a:t>
            </a:r>
            <a:r>
              <a:rPr lang="en-US" sz="2000" dirty="0" smtClean="0">
                <a:latin typeface="Knowledge Light" pitchFamily="34" charset="0"/>
              </a:rPr>
              <a:t> de la </a:t>
            </a:r>
            <a:r>
              <a:rPr lang="en-US" sz="2000" dirty="0" err="1" smtClean="0">
                <a:latin typeface="Knowledge Light" pitchFamily="34" charset="0"/>
              </a:rPr>
              <a:t>publicación</a:t>
            </a:r>
            <a:r>
              <a:rPr lang="en-US" sz="2000" dirty="0" smtClean="0">
                <a:latin typeface="Knowledge Light" pitchFamily="34" charset="0"/>
              </a:rPr>
              <a:t> </a:t>
            </a:r>
          </a:p>
          <a:p>
            <a:pPr marL="180000" indent="-180000">
              <a:spcBef>
                <a:spcPct val="50000"/>
              </a:spcBef>
              <a:buFont typeface="Arial" charset="0"/>
              <a:buChar char="•"/>
            </a:pPr>
            <a:r>
              <a:rPr lang="en-US" sz="2000" dirty="0" err="1" smtClean="0">
                <a:latin typeface="Knowledge Light" pitchFamily="34" charset="0"/>
              </a:rPr>
              <a:t>Convenios</a:t>
            </a:r>
            <a:r>
              <a:rPr lang="en-US" sz="2000" dirty="0" smtClean="0">
                <a:latin typeface="Knowledge Light" pitchFamily="34" charset="0"/>
              </a:rPr>
              <a:t> </a:t>
            </a:r>
            <a:r>
              <a:rPr lang="en-US" sz="2000" dirty="0" err="1" smtClean="0">
                <a:latin typeface="Knowledge Light" pitchFamily="34" charset="0"/>
              </a:rPr>
              <a:t>Editoriales</a:t>
            </a:r>
            <a:r>
              <a:rPr lang="en-US" sz="2000" dirty="0" smtClean="0">
                <a:latin typeface="Knowledge Light" pitchFamily="34" charset="0"/>
              </a:rPr>
              <a:t> </a:t>
            </a:r>
            <a:r>
              <a:rPr lang="en-US" sz="2000" dirty="0" err="1" smtClean="0">
                <a:latin typeface="Knowledge Light" pitchFamily="34" charset="0"/>
              </a:rPr>
              <a:t>Internacionales</a:t>
            </a:r>
            <a:endParaRPr lang="en-US" sz="2000" dirty="0" smtClean="0">
              <a:latin typeface="Knowledge Light" pitchFamily="34" charset="0"/>
            </a:endParaRPr>
          </a:p>
          <a:p>
            <a:pPr marL="180000" indent="-180000">
              <a:spcBef>
                <a:spcPct val="50000"/>
              </a:spcBef>
              <a:buFont typeface="Arial" charset="0"/>
              <a:buChar char="•"/>
            </a:pPr>
            <a:r>
              <a:rPr lang="en-US" sz="2000" dirty="0" smtClean="0">
                <a:latin typeface="Knowledge Light" pitchFamily="34" charset="0"/>
              </a:rPr>
              <a:t>Información </a:t>
            </a:r>
            <a:r>
              <a:rPr lang="en-US" sz="2000" dirty="0" err="1" smtClean="0">
                <a:latin typeface="Knowledge Light" pitchFamily="34" charset="0"/>
              </a:rPr>
              <a:t>Bibliográfica</a:t>
            </a:r>
            <a:r>
              <a:rPr lang="en-US" sz="2000" dirty="0" smtClean="0">
                <a:latin typeface="Knowledge Light" pitchFamily="34" charset="0"/>
              </a:rPr>
              <a:t> en </a:t>
            </a:r>
            <a:r>
              <a:rPr lang="en-US" sz="2000" dirty="0" err="1" smtClean="0">
                <a:latin typeface="Knowledge Light" pitchFamily="34" charset="0"/>
              </a:rPr>
              <a:t>Inglés</a:t>
            </a:r>
            <a:endParaRPr lang="en-US" sz="2000" dirty="0" smtClean="0">
              <a:latin typeface="Knowledge Light" pitchFamily="34" charset="0"/>
            </a:endParaRPr>
          </a:p>
          <a:p>
            <a:pPr marL="180000" indent="-180000">
              <a:spcBef>
                <a:spcPct val="50000"/>
              </a:spcBef>
              <a:buFont typeface="Arial" charset="0"/>
              <a:buChar char="•"/>
            </a:pPr>
            <a:r>
              <a:rPr lang="es-ES" sz="2000" dirty="0" smtClean="0">
                <a:latin typeface="Knowledge Light" pitchFamily="34" charset="0"/>
              </a:rPr>
              <a:t>Revisión por pares</a:t>
            </a:r>
            <a:endParaRPr lang="en-US" sz="2000" dirty="0">
              <a:latin typeface="Knowledge Light" pitchFamily="34" charset="0"/>
            </a:endParaRPr>
          </a:p>
        </p:txBody>
      </p:sp>
      <p:sp>
        <p:nvSpPr>
          <p:cNvPr id="16" name="Rounded Rectangle 15"/>
          <p:cNvSpPr/>
          <p:nvPr/>
        </p:nvSpPr>
        <p:spPr>
          <a:xfrm>
            <a:off x="753872" y="5303521"/>
            <a:ext cx="2757424" cy="530352"/>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Knowledge Bold" pitchFamily="34" charset="0"/>
              </a:rPr>
              <a:t>Proceso</a:t>
            </a:r>
            <a:r>
              <a:rPr lang="en-US" dirty="0" smtClean="0">
                <a:latin typeface="Knowledge Bold" pitchFamily="34" charset="0"/>
              </a:rPr>
              <a:t> de </a:t>
            </a:r>
            <a:r>
              <a:rPr lang="en-US" dirty="0" err="1" smtClean="0">
                <a:latin typeface="Knowledge Bold" pitchFamily="34" charset="0"/>
              </a:rPr>
              <a:t>Selección</a:t>
            </a:r>
            <a:r>
              <a:rPr lang="en-US" dirty="0" smtClean="0">
                <a:latin typeface="Knowledge Bold" pitchFamily="34" charset="0"/>
              </a:rPr>
              <a:t> de Revistas en </a:t>
            </a:r>
            <a:br>
              <a:rPr lang="en-US" dirty="0" smtClean="0">
                <a:latin typeface="Knowledge Bold" pitchFamily="34" charset="0"/>
              </a:rPr>
            </a:br>
            <a:r>
              <a:rPr lang="en-US" dirty="0" smtClean="0">
                <a:latin typeface="Knowledge Bold" pitchFamily="34" charset="0"/>
              </a:rPr>
              <a:t>Web of Science</a:t>
            </a:r>
            <a:endParaRPr lang="en-US" dirty="0"/>
          </a:p>
        </p:txBody>
      </p:sp>
      <p:sp>
        <p:nvSpPr>
          <p:cNvPr id="4" name="Pentagon 7"/>
          <p:cNvSpPr>
            <a:spLocks noChangeArrowheads="1"/>
          </p:cNvSpPr>
          <p:nvPr/>
        </p:nvSpPr>
        <p:spPr bwMode="auto">
          <a:xfrm>
            <a:off x="957943" y="1747400"/>
            <a:ext cx="1439863" cy="739775"/>
          </a:xfrm>
          <a:prstGeom prst="homePlate">
            <a:avLst>
              <a:gd name="adj" fmla="val 50010"/>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5" name="Pentagon 9"/>
          <p:cNvSpPr>
            <a:spLocks noChangeArrowheads="1"/>
          </p:cNvSpPr>
          <p:nvPr/>
        </p:nvSpPr>
        <p:spPr bwMode="auto">
          <a:xfrm>
            <a:off x="1980291" y="1815662"/>
            <a:ext cx="977900" cy="485775"/>
          </a:xfrm>
          <a:prstGeom prst="homePlate">
            <a:avLst>
              <a:gd name="adj" fmla="val 4986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6" name="Pentagon 14"/>
          <p:cNvSpPr>
            <a:spLocks noChangeArrowheads="1"/>
          </p:cNvSpPr>
          <p:nvPr/>
        </p:nvSpPr>
        <p:spPr bwMode="auto">
          <a:xfrm>
            <a:off x="988104" y="1590235"/>
            <a:ext cx="914400" cy="619125"/>
          </a:xfrm>
          <a:prstGeom prst="homePlate">
            <a:avLst>
              <a:gd name="adj" fmla="val 50024"/>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7" name="Pentagon 15"/>
          <p:cNvSpPr>
            <a:spLocks noChangeArrowheads="1"/>
          </p:cNvSpPr>
          <p:nvPr/>
        </p:nvSpPr>
        <p:spPr bwMode="auto">
          <a:xfrm>
            <a:off x="948417" y="1747399"/>
            <a:ext cx="1819275" cy="1120493"/>
          </a:xfrm>
          <a:prstGeom prst="homePlate">
            <a:avLst>
              <a:gd name="adj" fmla="val 50042"/>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Normas</a:t>
            </a:r>
            <a:r>
              <a:rPr lang="en-US" sz="1800" dirty="0" smtClean="0">
                <a:solidFill>
                  <a:srgbClr val="FFFFFF"/>
                </a:solidFill>
                <a:latin typeface="Knowledge Medium" pitchFamily="34" charset="0"/>
                <a:ea typeface="MS PGothic" pitchFamily="34" charset="-128"/>
              </a:rPr>
              <a:t> de </a:t>
            </a:r>
            <a:r>
              <a:rPr lang="en-US" sz="1800" dirty="0" err="1" smtClean="0">
                <a:solidFill>
                  <a:srgbClr val="FFFFFF"/>
                </a:solidFill>
                <a:latin typeface="Knowledge Medium" pitchFamily="34" charset="0"/>
                <a:ea typeface="MS PGothic" pitchFamily="34" charset="-128"/>
              </a:rPr>
              <a:t>Publicación</a:t>
            </a:r>
            <a:r>
              <a:rPr lang="en-US" sz="1800" dirty="0" smtClean="0">
                <a:solidFill>
                  <a:srgbClr val="FFFFFF"/>
                </a:solidFill>
                <a:latin typeface="Knowledge Medium" pitchFamily="34" charset="0"/>
                <a:ea typeface="MS PGothic" pitchFamily="34" charset="-128"/>
              </a:rPr>
              <a:t> de Revistas</a:t>
            </a:r>
            <a:endParaRPr lang="en-US" sz="1800" dirty="0">
              <a:solidFill>
                <a:srgbClr val="FFFFFF"/>
              </a:solidFill>
              <a:latin typeface="Knowledge Medium" pitchFamily="34" charset="0"/>
              <a:ea typeface="MS PGothic" pitchFamily="34" charset="-128"/>
            </a:endParaRPr>
          </a:p>
        </p:txBody>
      </p:sp>
      <p:sp>
        <p:nvSpPr>
          <p:cNvPr id="8" name="Pentagon 16"/>
          <p:cNvSpPr>
            <a:spLocks noChangeArrowheads="1"/>
          </p:cNvSpPr>
          <p:nvPr/>
        </p:nvSpPr>
        <p:spPr bwMode="auto">
          <a:xfrm>
            <a:off x="967468" y="1707710"/>
            <a:ext cx="1235075" cy="550863"/>
          </a:xfrm>
          <a:prstGeom prst="homePlate">
            <a:avLst>
              <a:gd name="adj" fmla="val 5002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9" name="Pentagon 17"/>
          <p:cNvSpPr>
            <a:spLocks noChangeArrowheads="1"/>
          </p:cNvSpPr>
          <p:nvPr/>
        </p:nvSpPr>
        <p:spPr bwMode="auto">
          <a:xfrm>
            <a:off x="2781979" y="1747398"/>
            <a:ext cx="1824037" cy="1120492"/>
          </a:xfrm>
          <a:prstGeom prst="homePlate">
            <a:avLst>
              <a:gd name="adj" fmla="val 49967"/>
            </a:avLst>
          </a:prstGeom>
          <a:solidFill>
            <a:schemeClr val="tx2"/>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Contenido</a:t>
            </a:r>
            <a:r>
              <a:rPr lang="en-US" sz="1800" dirty="0" smtClean="0">
                <a:solidFill>
                  <a:srgbClr val="FFFFFF"/>
                </a:solidFill>
                <a:latin typeface="Knowledge Medium" pitchFamily="34" charset="0"/>
                <a:ea typeface="MS PGothic" pitchFamily="34" charset="-128"/>
              </a:rPr>
              <a:t> Editorial</a:t>
            </a:r>
            <a:endParaRPr lang="en-US" sz="1800" dirty="0">
              <a:solidFill>
                <a:srgbClr val="FFFFFF"/>
              </a:solidFill>
              <a:latin typeface="Knowledge Medium" pitchFamily="34" charset="0"/>
              <a:ea typeface="MS PGothic" pitchFamily="34" charset="-128"/>
            </a:endParaRPr>
          </a:p>
        </p:txBody>
      </p:sp>
      <p:sp>
        <p:nvSpPr>
          <p:cNvPr id="10" name="Pentagon 18"/>
          <p:cNvSpPr>
            <a:spLocks noChangeArrowheads="1"/>
          </p:cNvSpPr>
          <p:nvPr/>
        </p:nvSpPr>
        <p:spPr bwMode="auto">
          <a:xfrm>
            <a:off x="4634593" y="1728348"/>
            <a:ext cx="1809751" cy="1139542"/>
          </a:xfrm>
          <a:prstGeom prst="homePlate">
            <a:avLst>
              <a:gd name="adj" fmla="val 5007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Diversidad</a:t>
            </a:r>
            <a:r>
              <a:rPr lang="en-US" sz="1800" dirty="0" smtClean="0">
                <a:solidFill>
                  <a:srgbClr val="FFFFFF"/>
                </a:solidFill>
                <a:latin typeface="Knowledge Medium" pitchFamily="34" charset="0"/>
                <a:ea typeface="MS PGothic" pitchFamily="34" charset="-128"/>
              </a:rPr>
              <a:t> </a:t>
            </a:r>
            <a:r>
              <a:rPr lang="en-US" sz="1800" dirty="0" err="1" smtClean="0">
                <a:solidFill>
                  <a:srgbClr val="FFFFFF"/>
                </a:solidFill>
                <a:latin typeface="Knowledge Medium" pitchFamily="34" charset="0"/>
                <a:ea typeface="MS PGothic" pitchFamily="34" charset="-128"/>
              </a:rPr>
              <a:t>Internacional</a:t>
            </a:r>
            <a:r>
              <a:rPr lang="en-US" sz="1600" dirty="0" err="1" smtClean="0">
                <a:solidFill>
                  <a:srgbClr val="FFFFFF"/>
                </a:solidFill>
                <a:latin typeface="Knowledge Medium" pitchFamily="34" charset="0"/>
                <a:ea typeface="MS PGothic" pitchFamily="34" charset="-128"/>
              </a:rPr>
              <a:t>Público</a:t>
            </a:r>
            <a:r>
              <a:rPr lang="en-US" sz="1600" dirty="0" smtClean="0">
                <a:solidFill>
                  <a:srgbClr val="FFFFFF"/>
                </a:solidFill>
                <a:latin typeface="Knowledge Medium" pitchFamily="34" charset="0"/>
                <a:ea typeface="MS PGothic" pitchFamily="34" charset="-128"/>
              </a:rPr>
              <a:t> </a:t>
            </a:r>
            <a:r>
              <a:rPr lang="en-US" sz="1600" dirty="0" err="1" smtClean="0">
                <a:solidFill>
                  <a:srgbClr val="FFFFFF"/>
                </a:solidFill>
                <a:latin typeface="Knowledge Medium" pitchFamily="34" charset="0"/>
                <a:ea typeface="MS PGothic" pitchFamily="34" charset="-128"/>
              </a:rPr>
              <a:t>Objetivo</a:t>
            </a:r>
            <a:endParaRPr lang="en-US" sz="1600" dirty="0">
              <a:solidFill>
                <a:srgbClr val="FFFFFF"/>
              </a:solidFill>
              <a:latin typeface="Knowledge Light" panose="020B0506040000020004" pitchFamily="34" charset="0"/>
              <a:ea typeface="ＭＳ Ｐゴシック" pitchFamily="-111" charset="-128"/>
            </a:endParaRPr>
          </a:p>
        </p:txBody>
      </p:sp>
      <p:sp>
        <p:nvSpPr>
          <p:cNvPr id="11" name="Pentagon 20"/>
          <p:cNvSpPr>
            <a:spLocks noChangeArrowheads="1"/>
          </p:cNvSpPr>
          <p:nvPr/>
        </p:nvSpPr>
        <p:spPr bwMode="auto">
          <a:xfrm>
            <a:off x="6488794" y="1771210"/>
            <a:ext cx="1744663" cy="1096680"/>
          </a:xfrm>
          <a:prstGeom prst="homePlate">
            <a:avLst>
              <a:gd name="adj" fmla="val 49906"/>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chemeClr val="bg1"/>
                </a:solidFill>
                <a:latin typeface="Knowledge Medium" pitchFamily="34" charset="0"/>
              </a:rPr>
              <a:t>Análisis</a:t>
            </a:r>
            <a:r>
              <a:rPr lang="en-US" sz="1800" dirty="0" smtClean="0">
                <a:solidFill>
                  <a:schemeClr val="bg1"/>
                </a:solidFill>
                <a:latin typeface="Knowledge Medium" pitchFamily="34" charset="0"/>
              </a:rPr>
              <a:t> de </a:t>
            </a:r>
            <a:r>
              <a:rPr lang="en-US" sz="1800" dirty="0" err="1" smtClean="0">
                <a:solidFill>
                  <a:schemeClr val="bg1"/>
                </a:solidFill>
                <a:latin typeface="Knowledge Medium" pitchFamily="34" charset="0"/>
              </a:rPr>
              <a:t>Citas</a:t>
            </a:r>
            <a:endParaRPr lang="en-US" sz="1800" dirty="0">
              <a:solidFill>
                <a:schemeClr val="bg1"/>
              </a:solidFill>
              <a:latin typeface="Knowledge Medium" pitchFamily="34" charset="0"/>
            </a:endParaRPr>
          </a:p>
        </p:txBody>
      </p:sp>
      <p:sp>
        <p:nvSpPr>
          <p:cNvPr id="13" name="TextBox 21"/>
          <p:cNvSpPr txBox="1">
            <a:spLocks noChangeArrowheads="1"/>
          </p:cNvSpPr>
          <p:nvPr/>
        </p:nvSpPr>
        <p:spPr bwMode="auto">
          <a:xfrm>
            <a:off x="2670628" y="2984273"/>
            <a:ext cx="4252685" cy="2308324"/>
          </a:xfrm>
          <a:prstGeom prst="rect">
            <a:avLst/>
          </a:prstGeom>
          <a:noFill/>
          <a:ln w="9525">
            <a:noFill/>
            <a:miter lim="800000"/>
            <a:headEnd/>
            <a:tailEnd/>
          </a:ln>
        </p:spPr>
        <p:txBody>
          <a:bodyPr wrap="square">
            <a:spAutoFit/>
          </a:bodyPr>
          <a:lstStyle/>
          <a:p>
            <a:pPr marL="180000" indent="-180000" algn="just">
              <a:spcBef>
                <a:spcPct val="50000"/>
              </a:spcBef>
              <a:buFont typeface="Arial" charset="0"/>
              <a:buChar char="•"/>
            </a:pPr>
            <a:r>
              <a:rPr lang="en-US" sz="1800" dirty="0" smtClean="0">
                <a:latin typeface="Knowledge Light" pitchFamily="34" charset="0"/>
              </a:rPr>
              <a:t>¿En </a:t>
            </a:r>
            <a:r>
              <a:rPr lang="en-US" sz="1800" dirty="0" err="1" smtClean="0">
                <a:latin typeface="Knowledge Light" pitchFamily="34" charset="0"/>
              </a:rPr>
              <a:t>qué</a:t>
            </a:r>
            <a:r>
              <a:rPr lang="en-US" sz="1800" dirty="0" smtClean="0">
                <a:latin typeface="Knowledge Light" pitchFamily="34" charset="0"/>
              </a:rPr>
              <a:t> se </a:t>
            </a:r>
            <a:r>
              <a:rPr lang="en-US" sz="1800" dirty="0" err="1" smtClean="0">
                <a:latin typeface="Knowledge Light" pitchFamily="34" charset="0"/>
              </a:rPr>
              <a:t>diferencia</a:t>
            </a:r>
            <a:r>
              <a:rPr lang="en-US" sz="1800" dirty="0" smtClean="0">
                <a:latin typeface="Knowledge Light" pitchFamily="34" charset="0"/>
              </a:rPr>
              <a:t> </a:t>
            </a:r>
            <a:r>
              <a:rPr lang="en-US" sz="1800" dirty="0" err="1" smtClean="0">
                <a:latin typeface="Knowledge Light" pitchFamily="34" charset="0"/>
              </a:rPr>
              <a:t>esta</a:t>
            </a:r>
            <a:r>
              <a:rPr lang="en-US" sz="1800" dirty="0" smtClean="0">
                <a:latin typeface="Knowledge Light" pitchFamily="34" charset="0"/>
              </a:rPr>
              <a:t> revista de </a:t>
            </a:r>
            <a:r>
              <a:rPr lang="en-US" sz="1800" dirty="0" err="1" smtClean="0">
                <a:latin typeface="Knowledge Light" pitchFamily="34" charset="0"/>
              </a:rPr>
              <a:t>otras</a:t>
            </a:r>
            <a:r>
              <a:rPr lang="en-US" sz="1800" dirty="0" smtClean="0">
                <a:latin typeface="Knowledge Light" pitchFamily="34" charset="0"/>
              </a:rPr>
              <a:t> </a:t>
            </a:r>
            <a:r>
              <a:rPr lang="en-US" sz="1800" dirty="0" err="1" smtClean="0">
                <a:latin typeface="Knowledge Light" pitchFamily="34" charset="0"/>
              </a:rPr>
              <a:t>ya</a:t>
            </a:r>
            <a:r>
              <a:rPr lang="en-US" sz="1800" dirty="0" smtClean="0">
                <a:latin typeface="Knowledge Light" pitchFamily="34" charset="0"/>
              </a:rPr>
              <a:t> </a:t>
            </a:r>
            <a:r>
              <a:rPr lang="en-US" sz="1800" dirty="0" err="1" smtClean="0">
                <a:latin typeface="Knowledge Light" pitchFamily="34" charset="0"/>
              </a:rPr>
              <a:t>cubiertas</a:t>
            </a:r>
            <a:r>
              <a:rPr lang="en-US" sz="1800" dirty="0" smtClean="0">
                <a:latin typeface="Knowledge Light" pitchFamily="34" charset="0"/>
              </a:rPr>
              <a:t> con un </a:t>
            </a:r>
            <a:r>
              <a:rPr lang="en-US" sz="1800" dirty="0" err="1" smtClean="0">
                <a:latin typeface="Knowledge Light" pitchFamily="34" charset="0"/>
              </a:rPr>
              <a:t>enfoque</a:t>
            </a:r>
            <a:r>
              <a:rPr lang="en-US" sz="1800" dirty="0" smtClean="0">
                <a:latin typeface="Knowledge Light" pitchFamily="34" charset="0"/>
              </a:rPr>
              <a:t> similar?</a:t>
            </a:r>
          </a:p>
          <a:p>
            <a:pPr marL="180000" indent="-180000" algn="just">
              <a:spcBef>
                <a:spcPct val="50000"/>
              </a:spcBef>
              <a:buFont typeface="Arial" charset="0"/>
              <a:buChar char="•"/>
            </a:pPr>
            <a:r>
              <a:rPr lang="en-US" sz="1800" dirty="0" smtClean="0">
                <a:latin typeface="Knowledge Light" pitchFamily="34" charset="0"/>
              </a:rPr>
              <a:t>¿</a:t>
            </a:r>
            <a:r>
              <a:rPr lang="en-US" sz="1800" dirty="0" err="1" smtClean="0">
                <a:latin typeface="Knowledge Light" pitchFamily="34" charset="0"/>
              </a:rPr>
              <a:t>Está</a:t>
            </a:r>
            <a:r>
              <a:rPr lang="en-US" sz="1800" dirty="0" smtClean="0">
                <a:latin typeface="Knowledge Light" pitchFamily="34" charset="0"/>
              </a:rPr>
              <a:t> </a:t>
            </a:r>
            <a:r>
              <a:rPr lang="en-US" sz="1800" dirty="0" err="1" smtClean="0">
                <a:latin typeface="Knowledge Light" pitchFamily="34" charset="0"/>
              </a:rPr>
              <a:t>este</a:t>
            </a:r>
            <a:r>
              <a:rPr lang="en-US" sz="1800" dirty="0" smtClean="0">
                <a:latin typeface="Knowledge Light" pitchFamily="34" charset="0"/>
              </a:rPr>
              <a:t> </a:t>
            </a:r>
            <a:r>
              <a:rPr lang="en-US" sz="1800" dirty="0" err="1" smtClean="0">
                <a:latin typeface="Knowledge Light" pitchFamily="34" charset="0"/>
              </a:rPr>
              <a:t>tema</a:t>
            </a:r>
            <a:r>
              <a:rPr lang="en-US" sz="1800" dirty="0" smtClean="0">
                <a:latin typeface="Knowledge Light" pitchFamily="34" charset="0"/>
              </a:rPr>
              <a:t> </a:t>
            </a:r>
            <a:r>
              <a:rPr lang="en-US" sz="1800" dirty="0" err="1" smtClean="0">
                <a:latin typeface="Knowledge Light" pitchFamily="34" charset="0"/>
              </a:rPr>
              <a:t>suficientemente</a:t>
            </a:r>
            <a:r>
              <a:rPr lang="en-US" sz="1800" dirty="0" smtClean="0">
                <a:latin typeface="Knowledge Light" pitchFamily="34" charset="0"/>
              </a:rPr>
              <a:t> </a:t>
            </a:r>
            <a:r>
              <a:rPr lang="en-US" sz="1800" dirty="0" err="1" smtClean="0">
                <a:latin typeface="Knowledge Light" pitchFamily="34" charset="0"/>
              </a:rPr>
              <a:t>cubierto</a:t>
            </a:r>
            <a:r>
              <a:rPr lang="en-US" sz="1800" dirty="0" smtClean="0">
                <a:latin typeface="Knowledge Light" pitchFamily="34" charset="0"/>
              </a:rPr>
              <a:t>?</a:t>
            </a:r>
          </a:p>
          <a:p>
            <a:pPr marL="180000" indent="-180000" algn="just">
              <a:spcBef>
                <a:spcPct val="50000"/>
              </a:spcBef>
              <a:buFont typeface="Arial" charset="0"/>
              <a:buChar char="•"/>
            </a:pPr>
            <a:r>
              <a:rPr lang="en-US" sz="1800" dirty="0" smtClean="0">
                <a:latin typeface="Knowledge Light" pitchFamily="34" charset="0"/>
              </a:rPr>
              <a:t>¿Se </a:t>
            </a:r>
            <a:r>
              <a:rPr lang="en-US" sz="1800" dirty="0" err="1" smtClean="0">
                <a:latin typeface="Knowledge Light" pitchFamily="34" charset="0"/>
              </a:rPr>
              <a:t>enriquecerá</a:t>
            </a:r>
            <a:r>
              <a:rPr lang="en-US" sz="1800" dirty="0" smtClean="0">
                <a:latin typeface="Knowledge Light" pitchFamily="34" charset="0"/>
              </a:rPr>
              <a:t> </a:t>
            </a:r>
            <a:r>
              <a:rPr lang="en-US" sz="1800" dirty="0" err="1" smtClean="0">
                <a:latin typeface="Knowledge Light" pitchFamily="34" charset="0"/>
              </a:rPr>
              <a:t>WoS</a:t>
            </a:r>
            <a:r>
              <a:rPr lang="en-US" sz="1800" dirty="0" smtClean="0">
                <a:latin typeface="Knowledge Light" pitchFamily="34" charset="0"/>
              </a:rPr>
              <a:t> con </a:t>
            </a:r>
            <a:r>
              <a:rPr lang="en-US" sz="1800" dirty="0" err="1" smtClean="0">
                <a:latin typeface="Knowledge Light" pitchFamily="34" charset="0"/>
              </a:rPr>
              <a:t>este</a:t>
            </a:r>
            <a:r>
              <a:rPr lang="en-US" sz="1800" dirty="0" smtClean="0">
                <a:latin typeface="Knowledge Light" pitchFamily="34" charset="0"/>
              </a:rPr>
              <a:t> </a:t>
            </a:r>
            <a:r>
              <a:rPr lang="en-US" sz="1800" dirty="0" err="1" smtClean="0">
                <a:latin typeface="Knowledge Light" pitchFamily="34" charset="0"/>
              </a:rPr>
              <a:t>nuevo</a:t>
            </a:r>
            <a:r>
              <a:rPr lang="en-US" sz="1800" dirty="0" smtClean="0">
                <a:latin typeface="Knowledge Light" pitchFamily="34" charset="0"/>
              </a:rPr>
              <a:t> </a:t>
            </a:r>
            <a:r>
              <a:rPr lang="en-US" sz="1800" dirty="0" err="1" smtClean="0">
                <a:latin typeface="Knowledge Light" pitchFamily="34" charset="0"/>
              </a:rPr>
              <a:t>contenido</a:t>
            </a:r>
            <a:r>
              <a:rPr lang="en-US" sz="1800" dirty="0" smtClean="0">
                <a:latin typeface="Knowledge Light" pitchFamily="34" charset="0"/>
              </a:rPr>
              <a:t>?</a:t>
            </a:r>
          </a:p>
        </p:txBody>
      </p:sp>
      <p:sp>
        <p:nvSpPr>
          <p:cNvPr id="366594" name="AutoShape 2" descr="http://upload.wikimedia.org/wikipedia/commons/0/0b/English_language.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6596" name="AutoShape 4" descr="http://upload.wikimedia.org/wikipedia/commons/0/0b/English_language.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893555" y="5320147"/>
            <a:ext cx="7457828" cy="830997"/>
          </a:xfrm>
          <a:prstGeom prst="rect">
            <a:avLst/>
          </a:prstGeom>
          <a:solidFill>
            <a:schemeClr val="tx2"/>
          </a:solidFill>
        </p:spPr>
        <p:txBody>
          <a:bodyPr wrap="square">
            <a:spAutoFit/>
          </a:bodyPr>
          <a:lstStyle/>
          <a:p>
            <a:pPr algn="ctr"/>
            <a:r>
              <a:rPr lang="en-US" dirty="0" smtClean="0">
                <a:solidFill>
                  <a:schemeClr val="bg1"/>
                </a:solidFill>
                <a:latin typeface="Knowledge Regular" pitchFamily="34" charset="0"/>
              </a:rPr>
              <a:t>La </a:t>
            </a:r>
            <a:r>
              <a:rPr lang="en-US" dirty="0" err="1" smtClean="0">
                <a:solidFill>
                  <a:schemeClr val="bg1"/>
                </a:solidFill>
                <a:latin typeface="Knowledge Regular" pitchFamily="34" charset="0"/>
              </a:rPr>
              <a:t>investigación</a:t>
            </a:r>
            <a:r>
              <a:rPr lang="en-US" dirty="0" smtClean="0">
                <a:solidFill>
                  <a:schemeClr val="bg1"/>
                </a:solidFill>
                <a:latin typeface="Knowledge Regular" pitchFamily="34" charset="0"/>
              </a:rPr>
              <a:t> no </a:t>
            </a:r>
            <a:r>
              <a:rPr lang="en-US" dirty="0" err="1" smtClean="0">
                <a:solidFill>
                  <a:schemeClr val="bg1"/>
                </a:solidFill>
                <a:latin typeface="Knowledge Regular" pitchFamily="34" charset="0"/>
              </a:rPr>
              <a:t>es</a:t>
            </a:r>
            <a:r>
              <a:rPr lang="en-US" dirty="0" smtClean="0">
                <a:solidFill>
                  <a:schemeClr val="bg1"/>
                </a:solidFill>
                <a:latin typeface="Knowledge Regular" pitchFamily="34" charset="0"/>
              </a:rPr>
              <a:t> </a:t>
            </a:r>
            <a:r>
              <a:rPr lang="en-US" dirty="0" err="1" smtClean="0">
                <a:solidFill>
                  <a:schemeClr val="bg1"/>
                </a:solidFill>
                <a:latin typeface="Knowledge Regular" pitchFamily="34" charset="0"/>
              </a:rPr>
              <a:t>estática</a:t>
            </a:r>
            <a:r>
              <a:rPr lang="en-US" dirty="0" smtClean="0">
                <a:solidFill>
                  <a:schemeClr val="bg1"/>
                </a:solidFill>
                <a:latin typeface="Knowledge Regular" pitchFamily="34" charset="0"/>
              </a:rPr>
              <a:t>– ¡la </a:t>
            </a:r>
            <a:r>
              <a:rPr lang="en-US" dirty="0" err="1" smtClean="0">
                <a:solidFill>
                  <a:schemeClr val="bg1"/>
                </a:solidFill>
                <a:latin typeface="Knowledge Regular" pitchFamily="34" charset="0"/>
              </a:rPr>
              <a:t>cobertura</a:t>
            </a:r>
            <a:r>
              <a:rPr lang="en-US" dirty="0" smtClean="0">
                <a:solidFill>
                  <a:schemeClr val="bg1"/>
                </a:solidFill>
                <a:latin typeface="Knowledge Regular" pitchFamily="34" charset="0"/>
              </a:rPr>
              <a:t> en Web of Science no </a:t>
            </a:r>
            <a:r>
              <a:rPr lang="en-US" dirty="0" err="1" smtClean="0">
                <a:solidFill>
                  <a:schemeClr val="bg1"/>
                </a:solidFill>
                <a:latin typeface="Knowledge Regular" pitchFamily="34" charset="0"/>
              </a:rPr>
              <a:t>es</a:t>
            </a:r>
            <a:r>
              <a:rPr lang="en-US" dirty="0" smtClean="0">
                <a:solidFill>
                  <a:schemeClr val="bg1"/>
                </a:solidFill>
                <a:latin typeface="Knowledge Regular" pitchFamily="34" charset="0"/>
              </a:rPr>
              <a:t> </a:t>
            </a:r>
            <a:r>
              <a:rPr lang="en-US" dirty="0" err="1" smtClean="0">
                <a:solidFill>
                  <a:schemeClr val="bg1"/>
                </a:solidFill>
                <a:latin typeface="Knowledge Regular" pitchFamily="34" charset="0"/>
              </a:rPr>
              <a:t>estática</a:t>
            </a:r>
            <a:r>
              <a:rPr lang="en-US" dirty="0" smtClean="0">
                <a:solidFill>
                  <a:schemeClr val="bg1"/>
                </a:solidFill>
                <a:latin typeface="Knowledge Regular" pitchFamily="34" charset="0"/>
              </a:rPr>
              <a: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Knowledge Bold" pitchFamily="34" charset="0"/>
              </a:rPr>
              <a:t>Proceso</a:t>
            </a:r>
            <a:r>
              <a:rPr lang="en-US" dirty="0" smtClean="0">
                <a:latin typeface="Knowledge Bold" pitchFamily="34" charset="0"/>
              </a:rPr>
              <a:t> de </a:t>
            </a:r>
            <a:r>
              <a:rPr lang="en-US" dirty="0" err="1" smtClean="0">
                <a:latin typeface="Knowledge Bold" pitchFamily="34" charset="0"/>
              </a:rPr>
              <a:t>Selección</a:t>
            </a:r>
            <a:r>
              <a:rPr lang="en-US" dirty="0" smtClean="0">
                <a:latin typeface="Knowledge Bold" pitchFamily="34" charset="0"/>
              </a:rPr>
              <a:t> de Revistas en </a:t>
            </a:r>
            <a:br>
              <a:rPr lang="en-US" dirty="0" smtClean="0">
                <a:latin typeface="Knowledge Bold" pitchFamily="34" charset="0"/>
              </a:rPr>
            </a:br>
            <a:r>
              <a:rPr lang="en-US" dirty="0" smtClean="0">
                <a:latin typeface="Knowledge Bold" pitchFamily="34" charset="0"/>
              </a:rPr>
              <a:t>Web of Science</a:t>
            </a:r>
            <a:endParaRPr lang="en-US" dirty="0"/>
          </a:p>
        </p:txBody>
      </p:sp>
      <p:sp>
        <p:nvSpPr>
          <p:cNvPr id="4" name="Pentagon 7"/>
          <p:cNvSpPr>
            <a:spLocks noChangeArrowheads="1"/>
          </p:cNvSpPr>
          <p:nvPr/>
        </p:nvSpPr>
        <p:spPr bwMode="auto">
          <a:xfrm>
            <a:off x="957943" y="1747400"/>
            <a:ext cx="1439863" cy="739775"/>
          </a:xfrm>
          <a:prstGeom prst="homePlate">
            <a:avLst>
              <a:gd name="adj" fmla="val 50010"/>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5" name="Pentagon 9"/>
          <p:cNvSpPr>
            <a:spLocks noChangeArrowheads="1"/>
          </p:cNvSpPr>
          <p:nvPr/>
        </p:nvSpPr>
        <p:spPr bwMode="auto">
          <a:xfrm>
            <a:off x="1980291" y="1815662"/>
            <a:ext cx="977900" cy="485775"/>
          </a:xfrm>
          <a:prstGeom prst="homePlate">
            <a:avLst>
              <a:gd name="adj" fmla="val 4986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6" name="Pentagon 14"/>
          <p:cNvSpPr>
            <a:spLocks noChangeArrowheads="1"/>
          </p:cNvSpPr>
          <p:nvPr/>
        </p:nvSpPr>
        <p:spPr bwMode="auto">
          <a:xfrm>
            <a:off x="988104" y="1590235"/>
            <a:ext cx="914400" cy="619125"/>
          </a:xfrm>
          <a:prstGeom prst="homePlate">
            <a:avLst>
              <a:gd name="adj" fmla="val 50024"/>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7" name="Pentagon 15"/>
          <p:cNvSpPr>
            <a:spLocks noChangeArrowheads="1"/>
          </p:cNvSpPr>
          <p:nvPr/>
        </p:nvSpPr>
        <p:spPr bwMode="auto">
          <a:xfrm>
            <a:off x="948417" y="1747399"/>
            <a:ext cx="1819275" cy="1162057"/>
          </a:xfrm>
          <a:prstGeom prst="homePlate">
            <a:avLst>
              <a:gd name="adj" fmla="val 50042"/>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Normas</a:t>
            </a:r>
            <a:r>
              <a:rPr lang="en-US" sz="1800" dirty="0" smtClean="0">
                <a:solidFill>
                  <a:srgbClr val="FFFFFF"/>
                </a:solidFill>
                <a:latin typeface="Knowledge Medium" pitchFamily="34" charset="0"/>
                <a:ea typeface="MS PGothic" pitchFamily="34" charset="-128"/>
              </a:rPr>
              <a:t> de </a:t>
            </a:r>
            <a:r>
              <a:rPr lang="en-US" sz="1800" dirty="0" err="1" smtClean="0">
                <a:solidFill>
                  <a:srgbClr val="FFFFFF"/>
                </a:solidFill>
                <a:latin typeface="Knowledge Medium" pitchFamily="34" charset="0"/>
                <a:ea typeface="MS PGothic" pitchFamily="34" charset="-128"/>
              </a:rPr>
              <a:t>Publicación</a:t>
            </a:r>
            <a:r>
              <a:rPr lang="en-US" sz="1800" dirty="0" smtClean="0">
                <a:solidFill>
                  <a:srgbClr val="FFFFFF"/>
                </a:solidFill>
                <a:latin typeface="Knowledge Medium" pitchFamily="34" charset="0"/>
                <a:ea typeface="MS PGothic" pitchFamily="34" charset="-128"/>
              </a:rPr>
              <a:t> de Revistas</a:t>
            </a:r>
            <a:endParaRPr lang="en-US" sz="1800" dirty="0">
              <a:solidFill>
                <a:srgbClr val="FFFFFF"/>
              </a:solidFill>
              <a:latin typeface="Knowledge Medium" pitchFamily="34" charset="0"/>
              <a:ea typeface="MS PGothic" pitchFamily="34" charset="-128"/>
            </a:endParaRPr>
          </a:p>
        </p:txBody>
      </p:sp>
      <p:sp>
        <p:nvSpPr>
          <p:cNvPr id="8" name="Pentagon 16"/>
          <p:cNvSpPr>
            <a:spLocks noChangeArrowheads="1"/>
          </p:cNvSpPr>
          <p:nvPr/>
        </p:nvSpPr>
        <p:spPr bwMode="auto">
          <a:xfrm>
            <a:off x="967468" y="1707710"/>
            <a:ext cx="1235075" cy="550863"/>
          </a:xfrm>
          <a:prstGeom prst="homePlate">
            <a:avLst>
              <a:gd name="adj" fmla="val 5002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9" name="Pentagon 17"/>
          <p:cNvSpPr>
            <a:spLocks noChangeArrowheads="1"/>
          </p:cNvSpPr>
          <p:nvPr/>
        </p:nvSpPr>
        <p:spPr bwMode="auto">
          <a:xfrm>
            <a:off x="2781979" y="1747398"/>
            <a:ext cx="1824037" cy="1162056"/>
          </a:xfrm>
          <a:prstGeom prst="homePlate">
            <a:avLst>
              <a:gd name="adj" fmla="val 4996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Contenido</a:t>
            </a:r>
            <a:r>
              <a:rPr lang="en-US" sz="1800" dirty="0" smtClean="0">
                <a:solidFill>
                  <a:srgbClr val="FFFFFF"/>
                </a:solidFill>
                <a:latin typeface="Knowledge Medium" pitchFamily="34" charset="0"/>
                <a:ea typeface="MS PGothic" pitchFamily="34" charset="-128"/>
              </a:rPr>
              <a:t> Editorial</a:t>
            </a:r>
            <a:endParaRPr lang="en-US" sz="1800" dirty="0">
              <a:solidFill>
                <a:srgbClr val="FFFFFF"/>
              </a:solidFill>
              <a:latin typeface="Knowledge Medium" pitchFamily="34" charset="0"/>
              <a:ea typeface="MS PGothic" pitchFamily="34" charset="-128"/>
            </a:endParaRPr>
          </a:p>
        </p:txBody>
      </p:sp>
      <p:sp>
        <p:nvSpPr>
          <p:cNvPr id="10" name="Pentagon 18"/>
          <p:cNvSpPr>
            <a:spLocks noChangeArrowheads="1"/>
          </p:cNvSpPr>
          <p:nvPr/>
        </p:nvSpPr>
        <p:spPr bwMode="auto">
          <a:xfrm>
            <a:off x="4634593" y="1728348"/>
            <a:ext cx="1809751" cy="1181106"/>
          </a:xfrm>
          <a:prstGeom prst="homePlate">
            <a:avLst>
              <a:gd name="adj" fmla="val 50077"/>
            </a:avLst>
          </a:prstGeom>
          <a:solidFill>
            <a:schemeClr val="tx2"/>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Diversidad</a:t>
            </a:r>
            <a:r>
              <a:rPr lang="en-US" sz="1800" dirty="0" smtClean="0">
                <a:solidFill>
                  <a:srgbClr val="FFFFFF"/>
                </a:solidFill>
                <a:latin typeface="Knowledge Medium" pitchFamily="34" charset="0"/>
                <a:ea typeface="MS PGothic" pitchFamily="34" charset="-128"/>
              </a:rPr>
              <a:t> </a:t>
            </a:r>
            <a:r>
              <a:rPr lang="en-US" sz="1800" dirty="0" err="1" smtClean="0">
                <a:solidFill>
                  <a:srgbClr val="FFFFFF"/>
                </a:solidFill>
                <a:latin typeface="Knowledge Medium" pitchFamily="34" charset="0"/>
                <a:ea typeface="MS PGothic" pitchFamily="34" charset="-128"/>
              </a:rPr>
              <a:t>Internacional</a:t>
            </a:r>
            <a:r>
              <a:rPr lang="en-US" sz="1600" dirty="0" err="1" smtClean="0">
                <a:solidFill>
                  <a:srgbClr val="FFFFFF"/>
                </a:solidFill>
                <a:latin typeface="Knowledge Medium" pitchFamily="34" charset="0"/>
                <a:ea typeface="MS PGothic" pitchFamily="34" charset="-128"/>
              </a:rPr>
              <a:t>Público</a:t>
            </a:r>
            <a:r>
              <a:rPr lang="en-US" sz="1600" dirty="0" smtClean="0">
                <a:solidFill>
                  <a:srgbClr val="FFFFFF"/>
                </a:solidFill>
                <a:latin typeface="Knowledge Medium" pitchFamily="34" charset="0"/>
                <a:ea typeface="MS PGothic" pitchFamily="34" charset="-128"/>
              </a:rPr>
              <a:t> </a:t>
            </a:r>
            <a:r>
              <a:rPr lang="en-US" sz="1600" dirty="0" err="1" smtClean="0">
                <a:solidFill>
                  <a:srgbClr val="FFFFFF"/>
                </a:solidFill>
                <a:latin typeface="Knowledge Medium" pitchFamily="34" charset="0"/>
                <a:ea typeface="MS PGothic" pitchFamily="34" charset="-128"/>
              </a:rPr>
              <a:t>Objetivo</a:t>
            </a:r>
            <a:endParaRPr lang="en-US" sz="1600" dirty="0">
              <a:solidFill>
                <a:srgbClr val="FFFFFF"/>
              </a:solidFill>
              <a:latin typeface="Knowledge Light" panose="020B0506040000020004" pitchFamily="34" charset="0"/>
              <a:ea typeface="ＭＳ Ｐゴシック" pitchFamily="-111" charset="-128"/>
            </a:endParaRPr>
          </a:p>
        </p:txBody>
      </p:sp>
      <p:sp>
        <p:nvSpPr>
          <p:cNvPr id="11" name="Pentagon 20"/>
          <p:cNvSpPr>
            <a:spLocks noChangeArrowheads="1"/>
          </p:cNvSpPr>
          <p:nvPr/>
        </p:nvSpPr>
        <p:spPr bwMode="auto">
          <a:xfrm>
            <a:off x="6488794" y="1771210"/>
            <a:ext cx="1744663" cy="1138244"/>
          </a:xfrm>
          <a:prstGeom prst="homePlate">
            <a:avLst>
              <a:gd name="adj" fmla="val 49906"/>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chemeClr val="bg1"/>
                </a:solidFill>
                <a:latin typeface="Knowledge Medium" pitchFamily="34" charset="0"/>
              </a:rPr>
              <a:t>Análisis</a:t>
            </a:r>
            <a:r>
              <a:rPr lang="en-US" sz="1800" dirty="0" smtClean="0">
                <a:solidFill>
                  <a:schemeClr val="bg1"/>
                </a:solidFill>
                <a:latin typeface="Knowledge Medium" pitchFamily="34" charset="0"/>
              </a:rPr>
              <a:t> de </a:t>
            </a:r>
            <a:r>
              <a:rPr lang="en-US" sz="1800" dirty="0" err="1" smtClean="0">
                <a:solidFill>
                  <a:schemeClr val="bg1"/>
                </a:solidFill>
                <a:latin typeface="Knowledge Medium" pitchFamily="34" charset="0"/>
              </a:rPr>
              <a:t>Citas</a:t>
            </a:r>
            <a:endParaRPr lang="en-US" sz="1800" dirty="0">
              <a:solidFill>
                <a:schemeClr val="bg1"/>
              </a:solidFill>
              <a:latin typeface="Knowledge Medium" pitchFamily="34" charset="0"/>
            </a:endParaRPr>
          </a:p>
        </p:txBody>
      </p:sp>
      <p:sp>
        <p:nvSpPr>
          <p:cNvPr id="13" name="TextBox 21"/>
          <p:cNvSpPr txBox="1">
            <a:spLocks noChangeArrowheads="1"/>
          </p:cNvSpPr>
          <p:nvPr/>
        </p:nvSpPr>
        <p:spPr bwMode="auto">
          <a:xfrm>
            <a:off x="2472623" y="3680299"/>
            <a:ext cx="5347689" cy="1785104"/>
          </a:xfrm>
          <a:prstGeom prst="rect">
            <a:avLst/>
          </a:prstGeom>
          <a:noFill/>
          <a:ln w="9525">
            <a:noFill/>
            <a:miter lim="800000"/>
            <a:headEnd/>
            <a:tailEnd/>
          </a:ln>
        </p:spPr>
        <p:txBody>
          <a:bodyPr wrap="square">
            <a:spAutoFit/>
          </a:bodyPr>
          <a:lstStyle/>
          <a:p>
            <a:pPr marL="180000" indent="-180000">
              <a:spcBef>
                <a:spcPct val="50000"/>
              </a:spcBef>
              <a:buFont typeface="Arial" charset="0"/>
              <a:buChar char="•"/>
            </a:pPr>
            <a:r>
              <a:rPr lang="en-US" sz="2000" dirty="0" smtClean="0">
                <a:latin typeface="Knowledge Light" pitchFamily="34" charset="0"/>
              </a:rPr>
              <a:t>¿Es el </a:t>
            </a:r>
            <a:r>
              <a:rPr lang="en-US" sz="2000" dirty="0" err="1" smtClean="0">
                <a:latin typeface="Knowledge Light" pitchFamily="34" charset="0"/>
              </a:rPr>
              <a:t>público</a:t>
            </a:r>
            <a:r>
              <a:rPr lang="en-US" sz="2000" dirty="0" smtClean="0">
                <a:latin typeface="Knowledge Light" pitchFamily="34" charset="0"/>
              </a:rPr>
              <a:t> </a:t>
            </a:r>
            <a:r>
              <a:rPr lang="en-US" sz="2000" dirty="0" err="1" smtClean="0">
                <a:latin typeface="Knowledge Light" pitchFamily="34" charset="0"/>
              </a:rPr>
              <a:t>objetivo</a:t>
            </a:r>
            <a:r>
              <a:rPr lang="en-US" sz="2000" dirty="0" smtClean="0">
                <a:latin typeface="Knowledge Light" pitchFamily="34" charset="0"/>
              </a:rPr>
              <a:t> de la revista </a:t>
            </a:r>
            <a:r>
              <a:rPr lang="en-US" sz="2000" dirty="0" err="1" smtClean="0">
                <a:latin typeface="Knowledge Light" pitchFamily="34" charset="0"/>
              </a:rPr>
              <a:t>Internacional</a:t>
            </a:r>
            <a:r>
              <a:rPr lang="en-US" sz="2000" dirty="0" smtClean="0">
                <a:latin typeface="Knowledge Light" pitchFamily="34" charset="0"/>
              </a:rPr>
              <a:t> o Regional?</a:t>
            </a:r>
          </a:p>
          <a:p>
            <a:pPr marL="180000" indent="-180000">
              <a:spcBef>
                <a:spcPct val="50000"/>
              </a:spcBef>
              <a:buFont typeface="Arial" charset="0"/>
              <a:buChar char="•"/>
            </a:pPr>
            <a:r>
              <a:rPr lang="en-US" sz="2000" dirty="0" smtClean="0">
                <a:latin typeface="Knowledge Light" pitchFamily="34" charset="0"/>
              </a:rPr>
              <a:t>¿</a:t>
            </a:r>
            <a:r>
              <a:rPr lang="en-US" sz="2000" dirty="0" err="1" smtClean="0">
                <a:latin typeface="Knowledge Light" pitchFamily="34" charset="0"/>
              </a:rPr>
              <a:t>Representan</a:t>
            </a:r>
            <a:r>
              <a:rPr lang="en-US" sz="2000" dirty="0" smtClean="0">
                <a:latin typeface="Knowledge Light" pitchFamily="34" charset="0"/>
              </a:rPr>
              <a:t> los </a:t>
            </a:r>
            <a:r>
              <a:rPr lang="en-US" sz="2000" dirty="0" err="1" smtClean="0">
                <a:latin typeface="Knowledge Light" pitchFamily="34" charset="0"/>
              </a:rPr>
              <a:t>Autores</a:t>
            </a:r>
            <a:r>
              <a:rPr lang="en-US" sz="2000" dirty="0" smtClean="0">
                <a:latin typeface="Knowledge Light" pitchFamily="34" charset="0"/>
              </a:rPr>
              <a:t>, </a:t>
            </a:r>
            <a:r>
              <a:rPr lang="en-US" sz="2000" dirty="0" err="1" smtClean="0">
                <a:latin typeface="Knowledge Light" pitchFamily="34" charset="0"/>
              </a:rPr>
              <a:t>Editores</a:t>
            </a:r>
            <a:r>
              <a:rPr lang="en-US" sz="2000" dirty="0" smtClean="0">
                <a:latin typeface="Knowledge Light" pitchFamily="34" charset="0"/>
              </a:rPr>
              <a:t> y </a:t>
            </a:r>
            <a:r>
              <a:rPr lang="en-US" sz="2000" dirty="0" err="1" smtClean="0">
                <a:latin typeface="Knowledge Light" pitchFamily="34" charset="0"/>
              </a:rPr>
              <a:t>miembros</a:t>
            </a:r>
            <a:r>
              <a:rPr lang="en-US" sz="2000" dirty="0" smtClean="0">
                <a:latin typeface="Knowledge Light" pitchFamily="34" charset="0"/>
              </a:rPr>
              <a:t> del </a:t>
            </a:r>
            <a:r>
              <a:rPr lang="en-US" sz="2000" dirty="0" err="1" smtClean="0">
                <a:latin typeface="Knowledge Light" pitchFamily="34" charset="0"/>
              </a:rPr>
              <a:t>Comité</a:t>
            </a:r>
            <a:r>
              <a:rPr lang="en-US" sz="2000" dirty="0" smtClean="0">
                <a:latin typeface="Knowledge Light" pitchFamily="34" charset="0"/>
              </a:rPr>
              <a:t> Editorial a la </a:t>
            </a:r>
            <a:r>
              <a:rPr lang="en-US" sz="2000" dirty="0" err="1" smtClean="0">
                <a:latin typeface="Knowledge Light" pitchFamily="34" charset="0"/>
              </a:rPr>
              <a:t>comunidad</a:t>
            </a:r>
            <a:r>
              <a:rPr lang="en-US" sz="2000" dirty="0" smtClean="0">
                <a:latin typeface="Knowledge Light" pitchFamily="34" charset="0"/>
              </a:rPr>
              <a:t> </a:t>
            </a:r>
            <a:r>
              <a:rPr lang="en-US" sz="2000" dirty="0" err="1" smtClean="0">
                <a:latin typeface="Knowledge Light" pitchFamily="34" charset="0"/>
              </a:rPr>
              <a:t>científica</a:t>
            </a:r>
            <a:r>
              <a:rPr lang="en-US" sz="2000" dirty="0" smtClean="0">
                <a:latin typeface="Knowledge Light" pitchFamily="34" charset="0"/>
              </a:rPr>
              <a:t> </a:t>
            </a:r>
            <a:r>
              <a:rPr lang="en-US" sz="2000" dirty="0" err="1" smtClean="0">
                <a:latin typeface="Knowledge Light" pitchFamily="34" charset="0"/>
              </a:rPr>
              <a:t>internacional</a:t>
            </a:r>
            <a:r>
              <a:rPr lang="en-US" sz="2000" dirty="0" smtClean="0">
                <a:latin typeface="Knowledge Light" pitchFamily="34" charset="0"/>
              </a:rPr>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2" name="Picture 2"/>
          <p:cNvPicPr>
            <a:picLocks noChangeAspect="1" noChangeArrowheads="1"/>
          </p:cNvPicPr>
          <p:nvPr/>
        </p:nvPicPr>
        <p:blipFill>
          <a:blip r:embed="rId3" cstate="print"/>
          <a:srcRect/>
          <a:stretch>
            <a:fillRect/>
          </a:stretch>
        </p:blipFill>
        <p:spPr bwMode="auto">
          <a:xfrm>
            <a:off x="503228" y="2592385"/>
            <a:ext cx="5317003" cy="1634087"/>
          </a:xfrm>
          <a:prstGeom prst="rect">
            <a:avLst/>
          </a:prstGeom>
          <a:noFill/>
          <a:ln w="9525">
            <a:noFill/>
            <a:miter lim="800000"/>
            <a:headEnd/>
            <a:tailEnd/>
          </a:ln>
        </p:spPr>
      </p:pic>
      <p:sp>
        <p:nvSpPr>
          <p:cNvPr id="6" name="Rectangle 5"/>
          <p:cNvSpPr/>
          <p:nvPr/>
        </p:nvSpPr>
        <p:spPr>
          <a:xfrm>
            <a:off x="488400" y="1672046"/>
            <a:ext cx="5738216" cy="923330"/>
          </a:xfrm>
          <a:prstGeom prst="rect">
            <a:avLst/>
          </a:prstGeom>
        </p:spPr>
        <p:txBody>
          <a:bodyPr wrap="square">
            <a:spAutoFit/>
          </a:bodyPr>
          <a:lstStyle/>
          <a:p>
            <a:r>
              <a:rPr lang="en-US" sz="1800" dirty="0" err="1" smtClean="0">
                <a:latin typeface="Knowledge Regular" pitchFamily="34" charset="0"/>
              </a:rPr>
              <a:t>Nombre</a:t>
            </a:r>
            <a:r>
              <a:rPr lang="en-US" sz="1800" dirty="0" smtClean="0">
                <a:latin typeface="Knowledge Regular" pitchFamily="34" charset="0"/>
              </a:rPr>
              <a:t> de la Revista=(Clinical Infectious Diseases )</a:t>
            </a:r>
          </a:p>
          <a:p>
            <a:r>
              <a:rPr lang="en-US" sz="1800" dirty="0" smtClean="0">
                <a:latin typeface="Knowledge Regular" pitchFamily="34" charset="0"/>
              </a:rPr>
              <a:t>Factor de </a:t>
            </a:r>
            <a:r>
              <a:rPr lang="en-US" sz="1800" dirty="0" err="1" smtClean="0">
                <a:latin typeface="Knowledge Regular" pitchFamily="34" charset="0"/>
              </a:rPr>
              <a:t>Impacto</a:t>
            </a:r>
            <a:r>
              <a:rPr lang="en-US" sz="1800" dirty="0" smtClean="0">
                <a:latin typeface="Knowledge Regular" pitchFamily="34" charset="0"/>
              </a:rPr>
              <a:t> (2012) : 9.374</a:t>
            </a:r>
          </a:p>
          <a:p>
            <a:endParaRPr lang="en-US" sz="1800" dirty="0" smtClean="0">
              <a:latin typeface="Knowledge Regular" pitchFamily="34" charset="0"/>
            </a:endParaRPr>
          </a:p>
        </p:txBody>
      </p:sp>
      <p:sp>
        <p:nvSpPr>
          <p:cNvPr id="522244" name="AutoShape 4" descr="Impact Trend Grap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46" name="AutoShape 6" descr="Impact Trend Grap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20" name="Table 19"/>
          <p:cNvGraphicFramePr>
            <a:graphicFrameLocks noGrp="1"/>
          </p:cNvGraphicFramePr>
          <p:nvPr/>
        </p:nvGraphicFramePr>
        <p:xfrm>
          <a:off x="6867144" y="202244"/>
          <a:ext cx="2039112" cy="8657844"/>
        </p:xfrm>
        <a:graphic>
          <a:graphicData uri="http://schemas.openxmlformats.org/drawingml/2006/table">
            <a:tbl>
              <a:tblPr/>
              <a:tblGrid>
                <a:gridCol w="2039112"/>
              </a:tblGrid>
              <a:tr h="75799">
                <a:tc>
                  <a:txBody>
                    <a:bodyPr/>
                    <a:lstStyle/>
                    <a:p>
                      <a:pPr>
                        <a:lnSpc>
                          <a:spcPct val="115000"/>
                        </a:lnSpc>
                        <a:spcAft>
                          <a:spcPts val="0"/>
                        </a:spcAft>
                      </a:pPr>
                      <a:r>
                        <a:rPr lang="en-US" sz="800" b="1" dirty="0">
                          <a:solidFill>
                            <a:srgbClr val="49382A"/>
                          </a:solidFill>
                          <a:latin typeface="Verdana"/>
                          <a:ea typeface="Times New Roman"/>
                          <a:cs typeface="Times New Roman"/>
                        </a:rPr>
                        <a:t>EDITORIAL ADVISORY BOARD</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dirty="0" err="1">
                          <a:solidFill>
                            <a:srgbClr val="816D5B"/>
                          </a:solidFill>
                          <a:latin typeface="Verdana"/>
                          <a:ea typeface="Times New Roman"/>
                          <a:cs typeface="Times New Roman"/>
                        </a:rPr>
                        <a:t>Anucha</a:t>
                      </a:r>
                      <a:r>
                        <a:rPr lang="en-US" sz="900" dirty="0">
                          <a:solidFill>
                            <a:srgbClr val="816D5B"/>
                          </a:solidFill>
                          <a:latin typeface="Verdana"/>
                          <a:ea typeface="Times New Roman"/>
                          <a:cs typeface="Times New Roman"/>
                        </a:rPr>
                        <a:t> </a:t>
                      </a:r>
                      <a:r>
                        <a:rPr lang="en-US" sz="900" dirty="0" err="1">
                          <a:solidFill>
                            <a:srgbClr val="816D5B"/>
                          </a:solidFill>
                          <a:latin typeface="Verdana"/>
                          <a:ea typeface="Times New Roman"/>
                          <a:cs typeface="Times New Roman"/>
                        </a:rPr>
                        <a:t>Apisarnthanarak</a:t>
                      </a:r>
                      <a:r>
                        <a:rPr lang="en-US" sz="900" dirty="0">
                          <a:solidFill>
                            <a:srgbClr val="816D5B"/>
                          </a:solidFill>
                          <a:latin typeface="Verdana"/>
                          <a:ea typeface="Times New Roman"/>
                          <a:cs typeface="Times New Roman"/>
                        </a:rPr>
                        <a:t>, </a:t>
                      </a:r>
                      <a:r>
                        <a:rPr lang="en-US" sz="900" dirty="0" err="1">
                          <a:solidFill>
                            <a:srgbClr val="816D5B"/>
                          </a:solidFill>
                          <a:latin typeface="Verdana"/>
                          <a:ea typeface="Times New Roman"/>
                          <a:cs typeface="Times New Roman"/>
                        </a:rPr>
                        <a:t>Pratumthani</a:t>
                      </a:r>
                      <a:r>
                        <a:rPr lang="en-US" sz="900" dirty="0">
                          <a:solidFill>
                            <a:srgbClr val="816D5B"/>
                          </a:solidFill>
                          <a:latin typeface="Verdana"/>
                          <a:ea typeface="Times New Roman"/>
                          <a:cs typeface="Times New Roman"/>
                        </a:rPr>
                        <a:t>, Thailand</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dirty="0">
                          <a:solidFill>
                            <a:srgbClr val="816D5B"/>
                          </a:solidFill>
                          <a:latin typeface="Verdana"/>
                          <a:ea typeface="Times New Roman"/>
                          <a:cs typeface="Times New Roman"/>
                        </a:rPr>
                        <a:t>Roberto </a:t>
                      </a:r>
                      <a:r>
                        <a:rPr lang="en-US" sz="900" dirty="0" err="1">
                          <a:solidFill>
                            <a:srgbClr val="816D5B"/>
                          </a:solidFill>
                          <a:latin typeface="Verdana"/>
                          <a:ea typeface="Times New Roman"/>
                          <a:cs typeface="Times New Roman"/>
                        </a:rPr>
                        <a:t>Badaro</a:t>
                      </a:r>
                      <a:r>
                        <a:rPr lang="en-US" sz="900" dirty="0">
                          <a:solidFill>
                            <a:srgbClr val="816D5B"/>
                          </a:solidFill>
                          <a:latin typeface="Verdana"/>
                          <a:ea typeface="Times New Roman"/>
                          <a:cs typeface="Times New Roman"/>
                        </a:rPr>
                        <a:t>, Salvador, Brazil</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dirty="0">
                          <a:solidFill>
                            <a:srgbClr val="816D5B"/>
                          </a:solidFill>
                          <a:latin typeface="Verdana"/>
                          <a:ea typeface="Times New Roman"/>
                          <a:cs typeface="Times New Roman"/>
                        </a:rPr>
                        <a:t>Carol J. Baker, Houston</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19112">
                <a:tc>
                  <a:txBody>
                    <a:bodyPr/>
                    <a:lstStyle/>
                    <a:p>
                      <a:pPr>
                        <a:lnSpc>
                          <a:spcPct val="115000"/>
                        </a:lnSpc>
                        <a:spcAft>
                          <a:spcPts val="0"/>
                        </a:spcAft>
                      </a:pPr>
                      <a:r>
                        <a:rPr lang="en-US" sz="900" dirty="0">
                          <a:solidFill>
                            <a:srgbClr val="816D5B"/>
                          </a:solidFill>
                          <a:latin typeface="Verdana"/>
                          <a:ea typeface="Times New Roman"/>
                          <a:cs typeface="Times New Roman"/>
                        </a:rPr>
                        <a:t>Fernando </a:t>
                      </a:r>
                      <a:r>
                        <a:rPr lang="en-US" sz="900" dirty="0" err="1">
                          <a:solidFill>
                            <a:srgbClr val="816D5B"/>
                          </a:solidFill>
                          <a:latin typeface="Verdana"/>
                          <a:ea typeface="Times New Roman"/>
                          <a:cs typeface="Times New Roman"/>
                        </a:rPr>
                        <a:t>Baquero</a:t>
                      </a:r>
                      <a:r>
                        <a:rPr lang="en-US" sz="900" dirty="0">
                          <a:solidFill>
                            <a:srgbClr val="816D5B"/>
                          </a:solidFill>
                          <a:latin typeface="Verdana"/>
                          <a:ea typeface="Times New Roman"/>
                          <a:cs typeface="Times New Roman"/>
                        </a:rPr>
                        <a:t>, Madrid, Spain</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dirty="0">
                          <a:solidFill>
                            <a:srgbClr val="816D5B"/>
                          </a:solidFill>
                          <a:latin typeface="Verdana"/>
                          <a:ea typeface="Times New Roman"/>
                          <a:cs typeface="Times New Roman"/>
                        </a:rPr>
                        <a:t>John G. Bartlett, Baltimore</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dirty="0">
                          <a:solidFill>
                            <a:srgbClr val="816D5B"/>
                          </a:solidFill>
                          <a:latin typeface="Verdana"/>
                          <a:ea typeface="Times New Roman"/>
                          <a:cs typeface="Times New Roman"/>
                        </a:rPr>
                        <a:t>Stephen G. Baum, New York</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John E. Bennett, Bethesda</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dirty="0">
                          <a:solidFill>
                            <a:srgbClr val="816D5B"/>
                          </a:solidFill>
                          <a:latin typeface="Verdana"/>
                          <a:ea typeface="Times New Roman"/>
                          <a:cs typeface="Times New Roman"/>
                        </a:rPr>
                        <a:t>Emilio </a:t>
                      </a:r>
                      <a:r>
                        <a:rPr lang="en-US" sz="900" dirty="0" err="1">
                          <a:solidFill>
                            <a:srgbClr val="816D5B"/>
                          </a:solidFill>
                          <a:latin typeface="Verdana"/>
                          <a:ea typeface="Times New Roman"/>
                          <a:cs typeface="Times New Roman"/>
                        </a:rPr>
                        <a:t>Bouza</a:t>
                      </a:r>
                      <a:r>
                        <a:rPr lang="en-US" sz="900" dirty="0">
                          <a:solidFill>
                            <a:srgbClr val="816D5B"/>
                          </a:solidFill>
                          <a:latin typeface="Verdana"/>
                          <a:ea typeface="Times New Roman"/>
                          <a:cs typeface="Times New Roman"/>
                        </a:rPr>
                        <a:t>, Madrid, Spain</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Yehuda Carmeli, Tel Aviv, Israel</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G. Ralph Corey, Durham</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Erika M.C. D'Agata, Boston</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Silvano Esposito, Naples, Italy</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Javier Garau, Barcelona, Spain</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Jose M. Gatell, Barcelona, Spain</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a:solidFill>
                            <a:srgbClr val="816D5B"/>
                          </a:solidFill>
                          <a:latin typeface="Verdana"/>
                          <a:ea typeface="Times New Roman"/>
                          <a:cs typeface="Times New Roman"/>
                        </a:rPr>
                        <a:t>M. Lindsay Grayson, Melbourne, Australia</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a:solidFill>
                            <a:srgbClr val="816D5B"/>
                          </a:solidFill>
                          <a:latin typeface="Verdana"/>
                          <a:ea typeface="Times New Roman"/>
                          <a:cs typeface="Times New Roman"/>
                        </a:rPr>
                        <a:t>James G. Hakim, Harare, Zimbabwe</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Carol A. Kauffman, Ann Arbor</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Keith P. Klugman, Atlanta</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a:solidFill>
                            <a:srgbClr val="816D5B"/>
                          </a:solidFill>
                          <a:latin typeface="Verdana"/>
                          <a:ea typeface="Times New Roman"/>
                          <a:cs typeface="Times New Roman"/>
                        </a:rPr>
                        <a:t>Umesh G. Lalloo, Congella, South Africa</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dirty="0">
                          <a:solidFill>
                            <a:srgbClr val="816D5B"/>
                          </a:solidFill>
                          <a:latin typeface="Verdana"/>
                          <a:ea typeface="Times New Roman"/>
                          <a:cs typeface="Times New Roman"/>
                        </a:rPr>
                        <a:t>Stephen D. Lawn, Cape Town, South Africa</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Catherine Leport, Paris, France</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dirty="0">
                          <a:solidFill>
                            <a:srgbClr val="816D5B"/>
                          </a:solidFill>
                          <a:latin typeface="Verdana"/>
                          <a:ea typeface="Times New Roman"/>
                          <a:cs typeface="Times New Roman"/>
                        </a:rPr>
                        <a:t>Daniel P. Lew, Geneva, Switzerland</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a:solidFill>
                            <a:srgbClr val="816D5B"/>
                          </a:solidFill>
                          <a:latin typeface="Verdana"/>
                          <a:ea typeface="Times New Roman"/>
                          <a:cs typeface="Times New Roman"/>
                        </a:rPr>
                        <a:t>Lionel A. Mandell, Hamilton, Canada</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Jeanne M. Marrazzo, Seattle</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19112">
                <a:tc>
                  <a:txBody>
                    <a:bodyPr/>
                    <a:lstStyle/>
                    <a:p>
                      <a:pPr>
                        <a:lnSpc>
                          <a:spcPct val="115000"/>
                        </a:lnSpc>
                        <a:spcAft>
                          <a:spcPts val="0"/>
                        </a:spcAft>
                      </a:pPr>
                      <a:r>
                        <a:rPr lang="en-US" sz="900">
                          <a:solidFill>
                            <a:srgbClr val="816D5B"/>
                          </a:solidFill>
                          <a:latin typeface="Verdana"/>
                          <a:ea typeface="Times New Roman"/>
                          <a:cs typeface="Times New Roman"/>
                        </a:rPr>
                        <a:t>Thomas J. Marrie, Halifax, Canada</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a:solidFill>
                            <a:srgbClr val="816D5B"/>
                          </a:solidFill>
                          <a:latin typeface="Verdana"/>
                          <a:ea typeface="Times New Roman"/>
                          <a:cs typeface="Times New Roman"/>
                        </a:rPr>
                        <a:t>Daniel M. Musher, Houston</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dirty="0">
                          <a:solidFill>
                            <a:srgbClr val="816D5B"/>
                          </a:solidFill>
                          <a:latin typeface="Verdana"/>
                          <a:ea typeface="Times New Roman"/>
                          <a:cs typeface="Times New Roman"/>
                        </a:rPr>
                        <a:t>Carl Erik Nord, Stockholm, Sweden</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dirty="0">
                          <a:solidFill>
                            <a:srgbClr val="816D5B"/>
                          </a:solidFill>
                          <a:latin typeface="Verdana"/>
                          <a:ea typeface="Times New Roman"/>
                          <a:cs typeface="Times New Roman"/>
                        </a:rPr>
                        <a:t>Timothy </a:t>
                      </a:r>
                      <a:r>
                        <a:rPr lang="en-US" sz="900" dirty="0" err="1">
                          <a:solidFill>
                            <a:srgbClr val="816D5B"/>
                          </a:solidFill>
                          <a:latin typeface="Verdana"/>
                          <a:ea typeface="Times New Roman"/>
                          <a:cs typeface="Times New Roman"/>
                        </a:rPr>
                        <a:t>Peto</a:t>
                      </a:r>
                      <a:r>
                        <a:rPr lang="en-US" sz="900" dirty="0">
                          <a:solidFill>
                            <a:srgbClr val="816D5B"/>
                          </a:solidFill>
                          <a:latin typeface="Verdana"/>
                          <a:ea typeface="Times New Roman"/>
                          <a:cs typeface="Times New Roman"/>
                        </a:rPr>
                        <a:t>, Oxford, England</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dirty="0">
                          <a:solidFill>
                            <a:srgbClr val="816D5B"/>
                          </a:solidFill>
                          <a:latin typeface="Verdana"/>
                          <a:ea typeface="Times New Roman"/>
                          <a:cs typeface="Times New Roman"/>
                        </a:rPr>
                        <a:t>Didier </a:t>
                      </a:r>
                      <a:r>
                        <a:rPr lang="en-US" sz="900" dirty="0" err="1">
                          <a:solidFill>
                            <a:srgbClr val="816D5B"/>
                          </a:solidFill>
                          <a:latin typeface="Verdana"/>
                          <a:ea typeface="Times New Roman"/>
                          <a:cs typeface="Times New Roman"/>
                        </a:rPr>
                        <a:t>Raoult</a:t>
                      </a:r>
                      <a:r>
                        <a:rPr lang="en-US" sz="900" dirty="0">
                          <a:solidFill>
                            <a:srgbClr val="816D5B"/>
                          </a:solidFill>
                          <a:latin typeface="Verdana"/>
                          <a:ea typeface="Times New Roman"/>
                          <a:cs typeface="Times New Roman"/>
                        </a:rPr>
                        <a:t>, Marseille, France</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dirty="0">
                          <a:solidFill>
                            <a:srgbClr val="816D5B"/>
                          </a:solidFill>
                          <a:latin typeface="Verdana"/>
                          <a:ea typeface="Times New Roman"/>
                          <a:cs typeface="Times New Roman"/>
                        </a:rPr>
                        <a:t>Guillermo M. Ruiz-Palacios, </a:t>
                      </a:r>
                      <a:r>
                        <a:rPr lang="en-US" sz="900" dirty="0" err="1">
                          <a:solidFill>
                            <a:srgbClr val="816D5B"/>
                          </a:solidFill>
                          <a:latin typeface="Verdana"/>
                          <a:ea typeface="Times New Roman"/>
                          <a:cs typeface="Times New Roman"/>
                        </a:rPr>
                        <a:t>Tlalpan</a:t>
                      </a:r>
                      <a:r>
                        <a:rPr lang="en-US" sz="900" dirty="0">
                          <a:solidFill>
                            <a:srgbClr val="816D5B"/>
                          </a:solidFill>
                          <a:latin typeface="Verdana"/>
                          <a:ea typeface="Times New Roman"/>
                          <a:cs typeface="Times New Roman"/>
                        </a:rPr>
                        <a:t>, Mexico</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dirty="0" err="1">
                          <a:solidFill>
                            <a:srgbClr val="816D5B"/>
                          </a:solidFill>
                          <a:latin typeface="Verdana"/>
                          <a:ea typeface="Times New Roman"/>
                          <a:cs typeface="Times New Roman"/>
                        </a:rPr>
                        <a:t>Marisela</a:t>
                      </a:r>
                      <a:r>
                        <a:rPr lang="en-US" sz="900" dirty="0">
                          <a:solidFill>
                            <a:srgbClr val="816D5B"/>
                          </a:solidFill>
                          <a:latin typeface="Verdana"/>
                          <a:ea typeface="Times New Roman"/>
                          <a:cs typeface="Times New Roman"/>
                        </a:rPr>
                        <a:t> Silva, Caracas, Venezuela</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dirty="0">
                          <a:solidFill>
                            <a:srgbClr val="816D5B"/>
                          </a:solidFill>
                          <a:latin typeface="Verdana"/>
                          <a:ea typeface="Times New Roman"/>
                          <a:cs typeface="Times New Roman"/>
                        </a:rPr>
                        <a:t>Vincent Soriano, Madrid, Spain</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dirty="0" err="1">
                          <a:solidFill>
                            <a:srgbClr val="816D5B"/>
                          </a:solidFill>
                          <a:latin typeface="Verdana"/>
                          <a:ea typeface="Times New Roman"/>
                          <a:cs typeface="Times New Roman"/>
                        </a:rPr>
                        <a:t>Soumya</a:t>
                      </a:r>
                      <a:r>
                        <a:rPr lang="en-US" sz="900" dirty="0">
                          <a:solidFill>
                            <a:srgbClr val="816D5B"/>
                          </a:solidFill>
                          <a:latin typeface="Verdana"/>
                          <a:ea typeface="Times New Roman"/>
                          <a:cs typeface="Times New Roman"/>
                        </a:rPr>
                        <a:t> </a:t>
                      </a:r>
                      <a:r>
                        <a:rPr lang="en-US" sz="900" dirty="0" err="1">
                          <a:solidFill>
                            <a:srgbClr val="816D5B"/>
                          </a:solidFill>
                          <a:latin typeface="Verdana"/>
                          <a:ea typeface="Times New Roman"/>
                          <a:cs typeface="Times New Roman"/>
                        </a:rPr>
                        <a:t>Swaminathan</a:t>
                      </a:r>
                      <a:r>
                        <a:rPr lang="en-US" sz="900" dirty="0">
                          <a:solidFill>
                            <a:srgbClr val="816D5B"/>
                          </a:solidFill>
                          <a:latin typeface="Verdana"/>
                          <a:ea typeface="Times New Roman"/>
                          <a:cs typeface="Times New Roman"/>
                        </a:rPr>
                        <a:t>, Chennai, India</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dirty="0">
                          <a:solidFill>
                            <a:srgbClr val="816D5B"/>
                          </a:solidFill>
                          <a:latin typeface="Verdana"/>
                          <a:ea typeface="Times New Roman"/>
                          <a:cs typeface="Times New Roman"/>
                        </a:rPr>
                        <a:t>Joseph M. </a:t>
                      </a:r>
                      <a:r>
                        <a:rPr lang="en-US" sz="900" dirty="0" err="1">
                          <a:solidFill>
                            <a:srgbClr val="816D5B"/>
                          </a:solidFill>
                          <a:latin typeface="Verdana"/>
                          <a:ea typeface="Times New Roman"/>
                          <a:cs typeface="Times New Roman"/>
                        </a:rPr>
                        <a:t>Vinetz</a:t>
                      </a:r>
                      <a:r>
                        <a:rPr lang="en-US" sz="900" dirty="0">
                          <a:solidFill>
                            <a:srgbClr val="816D5B"/>
                          </a:solidFill>
                          <a:latin typeface="Verdana"/>
                          <a:ea typeface="Times New Roman"/>
                          <a:cs typeface="Times New Roman"/>
                        </a:rPr>
                        <a:t>, La Jolla</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dirty="0" err="1">
                          <a:solidFill>
                            <a:srgbClr val="816D5B"/>
                          </a:solidFill>
                          <a:latin typeface="Verdana"/>
                          <a:ea typeface="Times New Roman"/>
                          <a:cs typeface="Times New Roman"/>
                        </a:rPr>
                        <a:t>Gui-Qiang</a:t>
                      </a:r>
                      <a:r>
                        <a:rPr lang="en-US" sz="900" dirty="0">
                          <a:solidFill>
                            <a:srgbClr val="816D5B"/>
                          </a:solidFill>
                          <a:latin typeface="Verdana"/>
                          <a:ea typeface="Times New Roman"/>
                          <a:cs typeface="Times New Roman"/>
                        </a:rPr>
                        <a:t> Wang, Beijing, China</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dirty="0">
                          <a:solidFill>
                            <a:srgbClr val="816D5B"/>
                          </a:solidFill>
                          <a:latin typeface="Verdana"/>
                          <a:ea typeface="Times New Roman"/>
                          <a:cs typeface="Times New Roman"/>
                        </a:rPr>
                        <a:t>Andreas F. </a:t>
                      </a:r>
                      <a:r>
                        <a:rPr lang="en-US" sz="900" dirty="0" err="1">
                          <a:solidFill>
                            <a:srgbClr val="816D5B"/>
                          </a:solidFill>
                          <a:latin typeface="Verdana"/>
                          <a:ea typeface="Times New Roman"/>
                          <a:cs typeface="Times New Roman"/>
                        </a:rPr>
                        <a:t>Widmer</a:t>
                      </a:r>
                      <a:r>
                        <a:rPr lang="en-US" sz="900" dirty="0">
                          <a:solidFill>
                            <a:srgbClr val="816D5B"/>
                          </a:solidFill>
                          <a:latin typeface="Verdana"/>
                          <a:ea typeface="Times New Roman"/>
                          <a:cs typeface="Times New Roman"/>
                        </a:rPr>
                        <a:t>, Basel, Switzerland</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dirty="0">
                          <a:solidFill>
                            <a:srgbClr val="816D5B"/>
                          </a:solidFill>
                          <a:latin typeface="Verdana"/>
                          <a:ea typeface="Times New Roman"/>
                          <a:cs typeface="Times New Roman"/>
                        </a:rPr>
                        <a:t>Kwok-</a:t>
                      </a:r>
                      <a:r>
                        <a:rPr lang="en-US" sz="900" dirty="0" err="1">
                          <a:solidFill>
                            <a:srgbClr val="816D5B"/>
                          </a:solidFill>
                          <a:latin typeface="Verdana"/>
                          <a:ea typeface="Times New Roman"/>
                          <a:cs typeface="Times New Roman"/>
                        </a:rPr>
                        <a:t>yung</a:t>
                      </a:r>
                      <a:r>
                        <a:rPr lang="en-US" sz="900" dirty="0">
                          <a:solidFill>
                            <a:srgbClr val="816D5B"/>
                          </a:solidFill>
                          <a:latin typeface="Verdana"/>
                          <a:ea typeface="Times New Roman"/>
                          <a:cs typeface="Times New Roman"/>
                        </a:rPr>
                        <a:t> Yuen, Hong Kong, China</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170548">
                <a:tc>
                  <a:txBody>
                    <a:bodyPr/>
                    <a:lstStyle/>
                    <a:p>
                      <a:pPr>
                        <a:lnSpc>
                          <a:spcPct val="115000"/>
                        </a:lnSpc>
                        <a:spcAft>
                          <a:spcPts val="0"/>
                        </a:spcAft>
                      </a:pPr>
                      <a:r>
                        <a:rPr lang="en-US" sz="900">
                          <a:solidFill>
                            <a:srgbClr val="816D5B"/>
                          </a:solidFill>
                          <a:latin typeface="Verdana"/>
                          <a:ea typeface="Times New Roman"/>
                          <a:cs typeface="Times New Roman"/>
                        </a:rPr>
                        <a:t>Anita K. M. Zaidi, Karachi, Pakistan</a:t>
                      </a:r>
                      <a:endParaRPr lang="en-US" sz="90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r h="85274">
                <a:tc>
                  <a:txBody>
                    <a:bodyPr/>
                    <a:lstStyle/>
                    <a:p>
                      <a:pPr>
                        <a:lnSpc>
                          <a:spcPct val="115000"/>
                        </a:lnSpc>
                        <a:spcAft>
                          <a:spcPts val="0"/>
                        </a:spcAft>
                      </a:pPr>
                      <a:r>
                        <a:rPr lang="en-US" sz="900" dirty="0">
                          <a:solidFill>
                            <a:srgbClr val="816D5B"/>
                          </a:solidFill>
                          <a:latin typeface="Verdana"/>
                          <a:ea typeface="Times New Roman"/>
                          <a:cs typeface="Times New Roman"/>
                        </a:rPr>
                        <a:t>Abigail D. </a:t>
                      </a:r>
                      <a:r>
                        <a:rPr lang="en-US" sz="900" dirty="0" err="1">
                          <a:solidFill>
                            <a:srgbClr val="816D5B"/>
                          </a:solidFill>
                          <a:latin typeface="Verdana"/>
                          <a:ea typeface="Times New Roman"/>
                          <a:cs typeface="Times New Roman"/>
                        </a:rPr>
                        <a:t>Zuger</a:t>
                      </a:r>
                      <a:r>
                        <a:rPr lang="en-US" sz="900" dirty="0">
                          <a:solidFill>
                            <a:srgbClr val="816D5B"/>
                          </a:solidFill>
                          <a:latin typeface="Verdana"/>
                          <a:ea typeface="Times New Roman"/>
                          <a:cs typeface="Times New Roman"/>
                        </a:rPr>
                        <a:t>, New York</a:t>
                      </a:r>
                      <a:endParaRPr lang="en-US" sz="900" dirty="0">
                        <a:latin typeface="Calibri"/>
                        <a:ea typeface="宋体"/>
                        <a:cs typeface="Times New Roman"/>
                      </a:endParaRPr>
                    </a:p>
                  </a:txBody>
                  <a:tcPr marL="36225" marR="36225" marT="0" marB="0" anchor="b">
                    <a:lnL>
                      <a:noFill/>
                    </a:lnL>
                    <a:lnR>
                      <a:noFill/>
                    </a:lnR>
                    <a:lnT>
                      <a:noFill/>
                    </a:lnT>
                    <a:lnB>
                      <a:noFill/>
                    </a:lnB>
                    <a:solidFill>
                      <a:schemeClr val="bg1">
                        <a:lumMod val="95000"/>
                      </a:schemeClr>
                    </a:solidFill>
                  </a:tcPr>
                </a:tc>
              </a:tr>
            </a:tbl>
          </a:graphicData>
        </a:graphic>
      </p:graphicFrame>
      <p:grpSp>
        <p:nvGrpSpPr>
          <p:cNvPr id="2" name="Group 23"/>
          <p:cNvGrpSpPr/>
          <p:nvPr/>
        </p:nvGrpSpPr>
        <p:grpSpPr>
          <a:xfrm>
            <a:off x="407845" y="4407051"/>
            <a:ext cx="5663772" cy="1754326"/>
            <a:chOff x="1052280" y="5210626"/>
            <a:chExt cx="5785493" cy="1754326"/>
          </a:xfrm>
        </p:grpSpPr>
        <p:grpSp>
          <p:nvGrpSpPr>
            <p:cNvPr id="3" name="Group 21"/>
            <p:cNvGrpSpPr/>
            <p:nvPr/>
          </p:nvGrpSpPr>
          <p:grpSpPr>
            <a:xfrm>
              <a:off x="1052280" y="5210626"/>
              <a:ext cx="5785493" cy="1754326"/>
              <a:chOff x="689426" y="5079999"/>
              <a:chExt cx="5785493" cy="1754326"/>
            </a:xfrm>
          </p:grpSpPr>
          <p:sp>
            <p:nvSpPr>
              <p:cNvPr id="15" name="Rectangle 14"/>
              <p:cNvSpPr/>
              <p:nvPr/>
            </p:nvSpPr>
            <p:spPr>
              <a:xfrm>
                <a:off x="689426" y="5079999"/>
                <a:ext cx="1255488" cy="1754326"/>
              </a:xfrm>
              <a:prstGeom prst="rect">
                <a:avLst/>
              </a:prstGeom>
            </p:spPr>
            <p:txBody>
              <a:bodyPr wrap="square">
                <a:spAutoFit/>
              </a:bodyPr>
              <a:lstStyle/>
              <a:p>
                <a:pPr eaLnBrk="1" hangingPunct="1">
                  <a:buFontTx/>
                  <a:buNone/>
                </a:pPr>
                <a:r>
                  <a:rPr lang="en-US" sz="5400" dirty="0" smtClean="0">
                    <a:solidFill>
                      <a:schemeClr val="tx2"/>
                    </a:solidFill>
                    <a:latin typeface="Knowledge Bold" pitchFamily="34" charset="0"/>
                  </a:rPr>
                  <a:t>15     09</a:t>
                </a:r>
                <a:r>
                  <a:rPr lang="en-US" sz="3600" dirty="0" smtClean="0">
                    <a:solidFill>
                      <a:schemeClr val="tx2"/>
                    </a:solidFill>
                    <a:latin typeface="Knowledge Bold" pitchFamily="34" charset="0"/>
                  </a:rPr>
                  <a:t> </a:t>
                </a:r>
                <a:endParaRPr lang="en-US" sz="3200" dirty="0" smtClean="0">
                  <a:solidFill>
                    <a:schemeClr val="tx2"/>
                  </a:solidFill>
                  <a:latin typeface="Knowledge Bold" pitchFamily="34" charset="0"/>
                </a:endParaRPr>
              </a:p>
            </p:txBody>
          </p:sp>
          <p:sp>
            <p:nvSpPr>
              <p:cNvPr id="21" name="Rectangle 20"/>
              <p:cNvSpPr/>
              <p:nvPr/>
            </p:nvSpPr>
            <p:spPr>
              <a:xfrm>
                <a:off x="1856797" y="5114052"/>
                <a:ext cx="4618122" cy="461665"/>
              </a:xfrm>
              <a:prstGeom prst="rect">
                <a:avLst/>
              </a:prstGeom>
            </p:spPr>
            <p:txBody>
              <a:bodyPr wrap="none">
                <a:spAutoFit/>
              </a:bodyPr>
              <a:lstStyle/>
              <a:p>
                <a:r>
                  <a:rPr lang="en-US" dirty="0" err="1" smtClean="0">
                    <a:solidFill>
                      <a:schemeClr val="tx2"/>
                    </a:solidFill>
                    <a:latin typeface="Knowledge Regular" pitchFamily="34" charset="0"/>
                  </a:rPr>
                  <a:t>Países</a:t>
                </a:r>
                <a:r>
                  <a:rPr lang="en-US" dirty="0" smtClean="0">
                    <a:solidFill>
                      <a:schemeClr val="tx2"/>
                    </a:solidFill>
                    <a:latin typeface="Knowledge Regular" pitchFamily="34" charset="0"/>
                  </a:rPr>
                  <a:t>/</a:t>
                </a:r>
                <a:r>
                  <a:rPr lang="en-US" dirty="0" err="1" smtClean="0">
                    <a:solidFill>
                      <a:schemeClr val="tx2"/>
                    </a:solidFill>
                    <a:latin typeface="Knowledge Regular" pitchFamily="34" charset="0"/>
                  </a:rPr>
                  <a:t>Territorios</a:t>
                </a:r>
                <a:r>
                  <a:rPr lang="en-US" dirty="0" smtClean="0">
                    <a:solidFill>
                      <a:schemeClr val="tx2"/>
                    </a:solidFill>
                    <a:latin typeface="Knowledge Regular" pitchFamily="34" charset="0"/>
                  </a:rPr>
                  <a:t> </a:t>
                </a:r>
                <a:r>
                  <a:rPr lang="en-US" dirty="0" err="1" smtClean="0">
                    <a:solidFill>
                      <a:schemeClr val="tx2"/>
                    </a:solidFill>
                    <a:latin typeface="Knowledge Regular" pitchFamily="34" charset="0"/>
                  </a:rPr>
                  <a:t>representados</a:t>
                </a:r>
                <a:endParaRPr lang="en-US" dirty="0" smtClean="0">
                  <a:solidFill>
                    <a:schemeClr val="tx2"/>
                  </a:solidFill>
                  <a:latin typeface="Knowledge Regular" pitchFamily="34" charset="0"/>
                </a:endParaRPr>
              </a:p>
            </p:txBody>
          </p:sp>
        </p:grpSp>
        <p:sp>
          <p:nvSpPr>
            <p:cNvPr id="23" name="TextBox 22"/>
            <p:cNvSpPr txBox="1"/>
            <p:nvPr/>
          </p:nvSpPr>
          <p:spPr>
            <a:xfrm>
              <a:off x="2253052" y="6262768"/>
              <a:ext cx="4060663" cy="400110"/>
            </a:xfrm>
            <a:prstGeom prst="rect">
              <a:avLst/>
            </a:prstGeom>
            <a:noFill/>
          </p:spPr>
          <p:txBody>
            <a:bodyPr wrap="square" rtlCol="0">
              <a:spAutoFit/>
            </a:bodyPr>
            <a:lstStyle/>
            <a:p>
              <a:r>
                <a:rPr lang="en-US" sz="2000" dirty="0" smtClean="0">
                  <a:solidFill>
                    <a:schemeClr val="tx2"/>
                  </a:solidFill>
                  <a:latin typeface="Knowledge Light" pitchFamily="34" charset="0"/>
                </a:rPr>
                <a:t>En los </a:t>
              </a:r>
              <a:r>
                <a:rPr lang="en-US" sz="2000" dirty="0" err="1" smtClean="0">
                  <a:solidFill>
                    <a:schemeClr val="tx2"/>
                  </a:solidFill>
                  <a:latin typeface="Knowledge Light" pitchFamily="34" charset="0"/>
                </a:rPr>
                <a:t>artículos</a:t>
              </a:r>
              <a:r>
                <a:rPr lang="en-US" sz="2000" dirty="0" smtClean="0">
                  <a:solidFill>
                    <a:schemeClr val="tx2"/>
                  </a:solidFill>
                  <a:latin typeface="Knowledge Light" pitchFamily="34" charset="0"/>
                </a:rPr>
                <a:t> (Web of Science)</a:t>
              </a:r>
              <a:endParaRPr lang="en-US" sz="2000" dirty="0">
                <a:solidFill>
                  <a:schemeClr val="tx2"/>
                </a:solidFill>
                <a:latin typeface="Knowledge Light" pitchFamily="34" charset="0"/>
              </a:endParaRPr>
            </a:p>
          </p:txBody>
        </p:sp>
      </p:grpSp>
      <p:sp>
        <p:nvSpPr>
          <p:cNvPr id="16" name="Rectangle 15"/>
          <p:cNvSpPr/>
          <p:nvPr/>
        </p:nvSpPr>
        <p:spPr>
          <a:xfrm>
            <a:off x="170121" y="217421"/>
            <a:ext cx="5699051" cy="1255728"/>
          </a:xfrm>
          <a:prstGeom prst="rect">
            <a:avLst/>
          </a:prstGeom>
          <a:solidFill>
            <a:schemeClr val="tx2"/>
          </a:solidFill>
        </p:spPr>
        <p:txBody>
          <a:bodyPr wrap="square">
            <a:spAutoFit/>
          </a:bodyPr>
          <a:lstStyle/>
          <a:p>
            <a:pPr algn="just" eaLnBrk="1" hangingPunct="1">
              <a:lnSpc>
                <a:spcPct val="105000"/>
              </a:lnSpc>
            </a:pPr>
            <a:r>
              <a:rPr lang="en-US" dirty="0" smtClean="0">
                <a:solidFill>
                  <a:schemeClr val="bg1"/>
                </a:solidFill>
                <a:latin typeface="Knowledge Light" pitchFamily="34" charset="0"/>
              </a:rPr>
              <a:t>¿</a:t>
            </a:r>
            <a:r>
              <a:rPr lang="en-US" dirty="0" err="1" smtClean="0">
                <a:solidFill>
                  <a:schemeClr val="bg1"/>
                </a:solidFill>
                <a:latin typeface="Knowledge Light" pitchFamily="34" charset="0"/>
              </a:rPr>
              <a:t>Representan</a:t>
            </a:r>
            <a:r>
              <a:rPr lang="en-US" dirty="0" smtClean="0">
                <a:solidFill>
                  <a:schemeClr val="bg1"/>
                </a:solidFill>
                <a:latin typeface="Knowledge Light" pitchFamily="34" charset="0"/>
              </a:rPr>
              <a:t> los </a:t>
            </a:r>
            <a:r>
              <a:rPr lang="en-US" dirty="0" err="1" smtClean="0">
                <a:solidFill>
                  <a:schemeClr val="bg1"/>
                </a:solidFill>
                <a:latin typeface="Knowledge Light" pitchFamily="34" charset="0"/>
              </a:rPr>
              <a:t>Autores</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Editores</a:t>
            </a:r>
            <a:r>
              <a:rPr lang="en-US" dirty="0" smtClean="0">
                <a:solidFill>
                  <a:schemeClr val="bg1"/>
                </a:solidFill>
                <a:latin typeface="Knowledge Light" pitchFamily="34" charset="0"/>
              </a:rPr>
              <a:t> y </a:t>
            </a:r>
            <a:r>
              <a:rPr lang="en-US" dirty="0" err="1" smtClean="0">
                <a:solidFill>
                  <a:schemeClr val="bg1"/>
                </a:solidFill>
                <a:latin typeface="Knowledge Light" pitchFamily="34" charset="0"/>
              </a:rPr>
              <a:t>miembros</a:t>
            </a:r>
            <a:r>
              <a:rPr lang="en-US" dirty="0" smtClean="0">
                <a:solidFill>
                  <a:schemeClr val="bg1"/>
                </a:solidFill>
                <a:latin typeface="Knowledge Light" pitchFamily="34" charset="0"/>
              </a:rPr>
              <a:t> del </a:t>
            </a:r>
            <a:r>
              <a:rPr lang="en-US" dirty="0" err="1" smtClean="0">
                <a:solidFill>
                  <a:schemeClr val="bg1"/>
                </a:solidFill>
                <a:latin typeface="Knowledge Light" pitchFamily="34" charset="0"/>
              </a:rPr>
              <a:t>Comité</a:t>
            </a:r>
            <a:r>
              <a:rPr lang="en-US" dirty="0" smtClean="0">
                <a:solidFill>
                  <a:schemeClr val="bg1"/>
                </a:solidFill>
                <a:latin typeface="Knowledge Light" pitchFamily="34" charset="0"/>
              </a:rPr>
              <a:t> Editorial a la </a:t>
            </a:r>
            <a:r>
              <a:rPr lang="en-US" dirty="0" err="1" smtClean="0">
                <a:solidFill>
                  <a:schemeClr val="bg1"/>
                </a:solidFill>
                <a:latin typeface="Knowledge Light" pitchFamily="34" charset="0"/>
              </a:rPr>
              <a:t>comunidad</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científica</a:t>
            </a:r>
            <a:r>
              <a:rPr lang="en-US" dirty="0" smtClean="0">
                <a:solidFill>
                  <a:schemeClr val="bg1"/>
                </a:solidFill>
                <a:latin typeface="Knowledge Light" pitchFamily="34" charset="0"/>
              </a:rPr>
              <a:t> </a:t>
            </a:r>
            <a:r>
              <a:rPr lang="en-US" dirty="0" err="1" smtClean="0">
                <a:solidFill>
                  <a:schemeClr val="bg1"/>
                </a:solidFill>
                <a:latin typeface="Knowledge Light" pitchFamily="34" charset="0"/>
              </a:rPr>
              <a:t>internacional</a:t>
            </a:r>
            <a:r>
              <a:rPr lang="en-US" dirty="0" smtClean="0">
                <a:solidFill>
                  <a:schemeClr val="bg1"/>
                </a:solidFill>
                <a:latin typeface="Knowledge Light" pitchFamily="34" charset="0"/>
              </a:rPr>
              <a:t>? </a:t>
            </a:r>
            <a:endParaRPr lang="en-US" dirty="0" smtClean="0">
              <a:solidFill>
                <a:schemeClr val="bg1"/>
              </a:solidFill>
              <a:latin typeface="Knowledge Regular" pitchFamily="34" charset="0"/>
            </a:endParaRPr>
          </a:p>
        </p:txBody>
      </p:sp>
      <p:sp>
        <p:nvSpPr>
          <p:cNvPr id="17" name="Rectangle 16"/>
          <p:cNvSpPr/>
          <p:nvPr/>
        </p:nvSpPr>
        <p:spPr>
          <a:xfrm>
            <a:off x="5667179" y="6419143"/>
            <a:ext cx="3551260" cy="253916"/>
          </a:xfrm>
          <a:prstGeom prst="rect">
            <a:avLst/>
          </a:prstGeom>
        </p:spPr>
        <p:txBody>
          <a:bodyPr wrap="square">
            <a:spAutoFit/>
          </a:bodyPr>
          <a:lstStyle/>
          <a:p>
            <a:r>
              <a:rPr lang="en-US" sz="1050" dirty="0" smtClean="0">
                <a:solidFill>
                  <a:schemeClr val="bg1">
                    <a:lumMod val="50000"/>
                  </a:schemeClr>
                </a:solidFill>
                <a:latin typeface="Knowledge Light" pitchFamily="34" charset="0"/>
              </a:rPr>
              <a:t>Source: http://cid.oxfordjournals.org (as of 18 October 2013)</a:t>
            </a:r>
            <a:endParaRPr lang="en-US" sz="1050" dirty="0">
              <a:solidFill>
                <a:schemeClr val="bg1">
                  <a:lumMod val="50000"/>
                </a:schemeClr>
              </a:solidFill>
              <a:latin typeface="Knowledge Light" pitchFamily="34" charset="0"/>
            </a:endParaRPr>
          </a:p>
        </p:txBody>
      </p:sp>
      <p:sp>
        <p:nvSpPr>
          <p:cNvPr id="18" name="Rectangle 17"/>
          <p:cNvSpPr/>
          <p:nvPr/>
        </p:nvSpPr>
        <p:spPr>
          <a:xfrm>
            <a:off x="1063256" y="6401421"/>
            <a:ext cx="3926968" cy="253916"/>
          </a:xfrm>
          <a:prstGeom prst="rect">
            <a:avLst/>
          </a:prstGeom>
        </p:spPr>
        <p:txBody>
          <a:bodyPr wrap="square">
            <a:spAutoFit/>
          </a:bodyPr>
          <a:lstStyle/>
          <a:p>
            <a:r>
              <a:rPr lang="en-US" sz="1050" dirty="0" smtClean="0">
                <a:solidFill>
                  <a:schemeClr val="bg1">
                    <a:lumMod val="50000"/>
                  </a:schemeClr>
                </a:solidFill>
                <a:latin typeface="Knowledge Light" pitchFamily="34" charset="0"/>
              </a:rPr>
              <a:t>Source: Thomson Reuters  Web of Science (as of 18 October 2013)</a:t>
            </a:r>
            <a:endParaRPr lang="en-US" sz="1050" dirty="0">
              <a:solidFill>
                <a:schemeClr val="bg1">
                  <a:lumMod val="50000"/>
                </a:schemeClr>
              </a:solidFill>
              <a:latin typeface="Knowledge Light"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7101" y="1657537"/>
            <a:ext cx="5563319" cy="369332"/>
          </a:xfrm>
          <a:prstGeom prst="rect">
            <a:avLst/>
          </a:prstGeom>
        </p:spPr>
        <p:txBody>
          <a:bodyPr wrap="square">
            <a:spAutoFit/>
          </a:bodyPr>
          <a:lstStyle/>
          <a:p>
            <a:r>
              <a:rPr lang="en-US" sz="1800" dirty="0" err="1" smtClean="0">
                <a:latin typeface="Knowledge Regular" pitchFamily="34" charset="0"/>
              </a:rPr>
              <a:t>Nombre</a:t>
            </a:r>
            <a:r>
              <a:rPr lang="en-US" sz="1800" dirty="0" smtClean="0">
                <a:latin typeface="Knowledge Regular" pitchFamily="34" charset="0"/>
              </a:rPr>
              <a:t> de la Revista=(</a:t>
            </a:r>
            <a:r>
              <a:rPr lang="en-US" sz="1800" dirty="0" smtClean="0">
                <a:latin typeface="Knowledge Medium" pitchFamily="34" charset="0"/>
              </a:rPr>
              <a:t>Neurological Research</a:t>
            </a:r>
            <a:r>
              <a:rPr lang="en-US" sz="1800" dirty="0" smtClean="0">
                <a:latin typeface="Knowledge Regular" pitchFamily="34" charset="0"/>
              </a:rPr>
              <a:t>)</a:t>
            </a:r>
          </a:p>
        </p:txBody>
      </p:sp>
      <p:grpSp>
        <p:nvGrpSpPr>
          <p:cNvPr id="2" name="Group 15"/>
          <p:cNvGrpSpPr/>
          <p:nvPr/>
        </p:nvGrpSpPr>
        <p:grpSpPr>
          <a:xfrm>
            <a:off x="604289" y="275770"/>
            <a:ext cx="8002689" cy="943430"/>
            <a:chOff x="604286" y="275770"/>
            <a:chExt cx="8002689" cy="943430"/>
          </a:xfrm>
        </p:grpSpPr>
        <p:sp>
          <p:nvSpPr>
            <p:cNvPr id="11" name="Rectangle 10"/>
            <p:cNvSpPr/>
            <p:nvPr/>
          </p:nvSpPr>
          <p:spPr>
            <a:xfrm flipH="1" flipV="1">
              <a:off x="604286" y="275770"/>
              <a:ext cx="8002689" cy="9434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20659" y="292969"/>
              <a:ext cx="7842773" cy="840999"/>
            </a:xfrm>
            <a:prstGeom prst="rect">
              <a:avLst/>
            </a:prstGeom>
          </p:spPr>
          <p:txBody>
            <a:bodyPr wrap="square">
              <a:spAutoFit/>
            </a:bodyPr>
            <a:lstStyle/>
            <a:p>
              <a:pPr eaLnBrk="1" hangingPunct="1">
                <a:lnSpc>
                  <a:spcPct val="105000"/>
                </a:lnSpc>
              </a:pPr>
              <a:r>
                <a:rPr lang="en-US" dirty="0" smtClean="0">
                  <a:solidFill>
                    <a:schemeClr val="bg1"/>
                  </a:solidFill>
                  <a:latin typeface="Knowledge Regular" pitchFamily="34" charset="0"/>
                </a:rPr>
                <a:t>La </a:t>
              </a:r>
              <a:r>
                <a:rPr lang="en-US" dirty="0" err="1" smtClean="0">
                  <a:solidFill>
                    <a:schemeClr val="bg1"/>
                  </a:solidFill>
                  <a:latin typeface="Knowledge Regular" pitchFamily="34" charset="0"/>
                </a:rPr>
                <a:t>necesidad</a:t>
              </a:r>
              <a:r>
                <a:rPr lang="en-US" dirty="0" smtClean="0">
                  <a:solidFill>
                    <a:schemeClr val="bg1"/>
                  </a:solidFill>
                  <a:latin typeface="Knowledge Regular" pitchFamily="34" charset="0"/>
                </a:rPr>
                <a:t> de </a:t>
              </a:r>
              <a:r>
                <a:rPr lang="en-US" dirty="0" err="1" smtClean="0">
                  <a:solidFill>
                    <a:schemeClr val="bg1"/>
                  </a:solidFill>
                  <a:latin typeface="Knowledge Regular" pitchFamily="34" charset="0"/>
                </a:rPr>
                <a:t>diversidad</a:t>
              </a:r>
              <a:r>
                <a:rPr lang="en-US" dirty="0" smtClean="0">
                  <a:solidFill>
                    <a:schemeClr val="bg1"/>
                  </a:solidFill>
                  <a:latin typeface="Knowledge Regular" pitchFamily="34" charset="0"/>
                </a:rPr>
                <a:t> </a:t>
              </a:r>
              <a:r>
                <a:rPr lang="en-US" dirty="0" err="1" smtClean="0">
                  <a:solidFill>
                    <a:schemeClr val="bg1"/>
                  </a:solidFill>
                  <a:latin typeface="Knowledge Regular" pitchFamily="34" charset="0"/>
                </a:rPr>
                <a:t>internacional</a:t>
              </a:r>
              <a:r>
                <a:rPr lang="en-US" dirty="0" smtClean="0">
                  <a:solidFill>
                    <a:schemeClr val="bg1"/>
                  </a:solidFill>
                  <a:latin typeface="Knowledge Regular" pitchFamily="34" charset="0"/>
                </a:rPr>
                <a:t> se </a:t>
              </a:r>
              <a:r>
                <a:rPr lang="en-US" dirty="0" err="1" smtClean="0">
                  <a:solidFill>
                    <a:schemeClr val="bg1"/>
                  </a:solidFill>
                  <a:latin typeface="Knowledge Regular" pitchFamily="34" charset="0"/>
                </a:rPr>
                <a:t>analiza</a:t>
              </a:r>
              <a:r>
                <a:rPr lang="en-US" dirty="0" smtClean="0">
                  <a:solidFill>
                    <a:schemeClr val="bg1"/>
                  </a:solidFill>
                  <a:latin typeface="Knowledge Regular" pitchFamily="34" charset="0"/>
                </a:rPr>
                <a:t> en </a:t>
              </a:r>
              <a:r>
                <a:rPr lang="en-US" dirty="0" err="1" smtClean="0">
                  <a:solidFill>
                    <a:schemeClr val="bg1"/>
                  </a:solidFill>
                  <a:latin typeface="Knowledge Regular" pitchFamily="34" charset="0"/>
                </a:rPr>
                <a:t>función</a:t>
              </a:r>
              <a:r>
                <a:rPr lang="en-US" dirty="0" smtClean="0">
                  <a:solidFill>
                    <a:schemeClr val="bg1"/>
                  </a:solidFill>
                  <a:latin typeface="Knowledge Regular" pitchFamily="34" charset="0"/>
                </a:rPr>
                <a:t> del </a:t>
              </a:r>
              <a:r>
                <a:rPr lang="en-US" dirty="0" err="1" smtClean="0">
                  <a:solidFill>
                    <a:schemeClr val="bg1"/>
                  </a:solidFill>
                  <a:latin typeface="Knowledge Regular" pitchFamily="34" charset="0"/>
                </a:rPr>
                <a:t>público</a:t>
              </a:r>
              <a:r>
                <a:rPr lang="en-US" dirty="0" smtClean="0">
                  <a:solidFill>
                    <a:schemeClr val="bg1"/>
                  </a:solidFill>
                  <a:latin typeface="Knowledge Regular" pitchFamily="34" charset="0"/>
                </a:rPr>
                <a:t> </a:t>
              </a:r>
              <a:r>
                <a:rPr lang="en-US" dirty="0" err="1" smtClean="0">
                  <a:solidFill>
                    <a:schemeClr val="bg1"/>
                  </a:solidFill>
                  <a:latin typeface="Knowledge Regular" pitchFamily="34" charset="0"/>
                </a:rPr>
                <a:t>objetivo</a:t>
              </a:r>
              <a:r>
                <a:rPr lang="en-US" dirty="0" smtClean="0">
                  <a:solidFill>
                    <a:schemeClr val="bg1"/>
                  </a:solidFill>
                  <a:latin typeface="Knowledge Regular" pitchFamily="34" charset="0"/>
                </a:rPr>
                <a:t> al </a:t>
              </a:r>
              <a:r>
                <a:rPr lang="en-US" dirty="0" err="1" smtClean="0">
                  <a:solidFill>
                    <a:schemeClr val="bg1"/>
                  </a:solidFill>
                  <a:latin typeface="Knowledge Regular" pitchFamily="34" charset="0"/>
                </a:rPr>
                <a:t>que</a:t>
              </a:r>
              <a:r>
                <a:rPr lang="en-US" dirty="0" smtClean="0">
                  <a:solidFill>
                    <a:schemeClr val="bg1"/>
                  </a:solidFill>
                  <a:latin typeface="Knowledge Regular" pitchFamily="34" charset="0"/>
                </a:rPr>
                <a:t> se </a:t>
              </a:r>
              <a:r>
                <a:rPr lang="en-US" dirty="0" err="1" smtClean="0">
                  <a:solidFill>
                    <a:schemeClr val="bg1"/>
                  </a:solidFill>
                  <a:latin typeface="Knowledge Regular" pitchFamily="34" charset="0"/>
                </a:rPr>
                <a:t>dirige</a:t>
              </a:r>
              <a:r>
                <a:rPr lang="en-US" dirty="0" smtClean="0">
                  <a:solidFill>
                    <a:schemeClr val="bg1"/>
                  </a:solidFill>
                  <a:latin typeface="Knowledge Regular" pitchFamily="34" charset="0"/>
                </a:rPr>
                <a:t> la revista</a:t>
              </a:r>
            </a:p>
          </p:txBody>
        </p:sp>
      </p:grpSp>
      <p:pic>
        <p:nvPicPr>
          <p:cNvPr id="375811" name="Picture 3"/>
          <p:cNvPicPr>
            <a:picLocks noChangeAspect="1" noChangeArrowheads="1"/>
          </p:cNvPicPr>
          <p:nvPr/>
        </p:nvPicPr>
        <p:blipFill>
          <a:blip r:embed="rId3" cstate="print"/>
          <a:srcRect/>
          <a:stretch>
            <a:fillRect/>
          </a:stretch>
        </p:blipFill>
        <p:spPr bwMode="auto">
          <a:xfrm>
            <a:off x="754744" y="2109335"/>
            <a:ext cx="5838825" cy="1971675"/>
          </a:xfrm>
          <a:prstGeom prst="rect">
            <a:avLst/>
          </a:prstGeom>
          <a:noFill/>
          <a:ln w="9525">
            <a:noFill/>
            <a:miter lim="800000"/>
            <a:headEnd/>
            <a:tailEnd/>
          </a:ln>
        </p:spPr>
      </p:pic>
      <p:grpSp>
        <p:nvGrpSpPr>
          <p:cNvPr id="3" name="Group 14"/>
          <p:cNvGrpSpPr/>
          <p:nvPr/>
        </p:nvGrpSpPr>
        <p:grpSpPr>
          <a:xfrm>
            <a:off x="3614380" y="2853659"/>
            <a:ext cx="5152446" cy="3549732"/>
            <a:chOff x="3657921" y="2907673"/>
            <a:chExt cx="5152446" cy="3549732"/>
          </a:xfrm>
        </p:grpSpPr>
        <p:pic>
          <p:nvPicPr>
            <p:cNvPr id="375809" name="Picture 1"/>
            <p:cNvPicPr>
              <a:picLocks noChangeAspect="1" noChangeArrowheads="1"/>
            </p:cNvPicPr>
            <p:nvPr/>
          </p:nvPicPr>
          <p:blipFill>
            <a:blip r:embed="rId4" cstate="print"/>
            <a:srcRect/>
            <a:stretch>
              <a:fillRect/>
            </a:stretch>
          </p:blipFill>
          <p:spPr bwMode="auto">
            <a:xfrm>
              <a:off x="3657921" y="2907673"/>
              <a:ext cx="5097051" cy="3549732"/>
            </a:xfrm>
            <a:prstGeom prst="rect">
              <a:avLst/>
            </a:prstGeom>
            <a:noFill/>
            <a:ln w="9525">
              <a:solidFill>
                <a:schemeClr val="accent1">
                  <a:lumMod val="75000"/>
                </a:schemeClr>
              </a:solidFill>
              <a:miter lim="800000"/>
              <a:headEnd/>
              <a:tailEnd/>
            </a:ln>
          </p:spPr>
        </p:pic>
        <p:sp>
          <p:nvSpPr>
            <p:cNvPr id="7" name="TextBox 6"/>
            <p:cNvSpPr txBox="1"/>
            <p:nvPr/>
          </p:nvSpPr>
          <p:spPr>
            <a:xfrm>
              <a:off x="6703700" y="4617682"/>
              <a:ext cx="2106667" cy="1015663"/>
            </a:xfrm>
            <a:prstGeom prst="rect">
              <a:avLst/>
            </a:prstGeom>
            <a:noFill/>
          </p:spPr>
          <p:txBody>
            <a:bodyPr wrap="none" rtlCol="0">
              <a:spAutoFit/>
            </a:bodyPr>
            <a:lstStyle/>
            <a:p>
              <a:r>
                <a:rPr lang="en-US" sz="4000" dirty="0" smtClean="0">
                  <a:solidFill>
                    <a:schemeClr val="tx2"/>
                  </a:solidFill>
                  <a:latin typeface="Knowledge Medium" pitchFamily="34" charset="0"/>
                </a:rPr>
                <a:t>60 </a:t>
              </a:r>
            </a:p>
            <a:p>
              <a:r>
                <a:rPr lang="en-US" sz="2000" dirty="0" err="1" smtClean="0">
                  <a:solidFill>
                    <a:schemeClr val="tx2"/>
                  </a:solidFill>
                  <a:latin typeface="Knowledge Medium" pitchFamily="34" charset="0"/>
                </a:rPr>
                <a:t>Países</a:t>
              </a:r>
              <a:r>
                <a:rPr lang="en-US" sz="2000" dirty="0" smtClean="0">
                  <a:solidFill>
                    <a:schemeClr val="tx2"/>
                  </a:solidFill>
                  <a:latin typeface="Knowledge Medium" pitchFamily="34" charset="0"/>
                </a:rPr>
                <a:t>/</a:t>
              </a:r>
              <a:r>
                <a:rPr lang="en-US" sz="2000" dirty="0" err="1" smtClean="0">
                  <a:solidFill>
                    <a:schemeClr val="tx2"/>
                  </a:solidFill>
                  <a:latin typeface="Knowledge Medium" pitchFamily="34" charset="0"/>
                </a:rPr>
                <a:t>territorios</a:t>
              </a:r>
              <a:endParaRPr lang="en-US" sz="2000" dirty="0">
                <a:solidFill>
                  <a:schemeClr val="tx2"/>
                </a:solidFill>
                <a:latin typeface="Knowledge Medium" pitchFamily="34" charset="0"/>
              </a:endParaRPr>
            </a:p>
          </p:txBody>
        </p:sp>
      </p:grpSp>
      <p:grpSp>
        <p:nvGrpSpPr>
          <p:cNvPr id="4" name="Group 12"/>
          <p:cNvGrpSpPr/>
          <p:nvPr/>
        </p:nvGrpSpPr>
        <p:grpSpPr>
          <a:xfrm>
            <a:off x="432382" y="4952070"/>
            <a:ext cx="3024574" cy="938410"/>
            <a:chOff x="1045028" y="5244676"/>
            <a:chExt cx="3024574" cy="938410"/>
          </a:xfrm>
        </p:grpSpPr>
        <p:sp>
          <p:nvSpPr>
            <p:cNvPr id="10" name="Rectangle 9"/>
            <p:cNvSpPr/>
            <p:nvPr/>
          </p:nvSpPr>
          <p:spPr>
            <a:xfrm>
              <a:off x="1062047" y="5244676"/>
              <a:ext cx="3007555" cy="400110"/>
            </a:xfrm>
            <a:prstGeom prst="rect">
              <a:avLst/>
            </a:prstGeom>
          </p:spPr>
          <p:txBody>
            <a:bodyPr wrap="none">
              <a:spAutoFit/>
            </a:bodyPr>
            <a:lstStyle/>
            <a:p>
              <a:r>
                <a:rPr lang="en-US" sz="2000" dirty="0" err="1" smtClean="0">
                  <a:solidFill>
                    <a:schemeClr val="bg1">
                      <a:lumMod val="50000"/>
                    </a:schemeClr>
                  </a:solidFill>
                  <a:latin typeface="Knowledge Regular" pitchFamily="34" charset="0"/>
                </a:rPr>
                <a:t>Usuarios</a:t>
              </a:r>
              <a:r>
                <a:rPr lang="en-US" sz="2000" dirty="0" smtClean="0">
                  <a:solidFill>
                    <a:schemeClr val="bg1">
                      <a:lumMod val="50000"/>
                    </a:schemeClr>
                  </a:solidFill>
                  <a:latin typeface="Knowledge Regular" pitchFamily="34" charset="0"/>
                </a:rPr>
                <a:t> </a:t>
              </a:r>
              <a:r>
                <a:rPr lang="en-US" sz="2000" dirty="0" err="1" smtClean="0">
                  <a:solidFill>
                    <a:schemeClr val="bg1">
                      <a:lumMod val="50000"/>
                    </a:schemeClr>
                  </a:solidFill>
                  <a:latin typeface="Knowledge Regular" pitchFamily="34" charset="0"/>
                </a:rPr>
                <a:t>Internacionales</a:t>
              </a:r>
              <a:endParaRPr lang="en-US" sz="2000" dirty="0">
                <a:solidFill>
                  <a:schemeClr val="bg1">
                    <a:lumMod val="50000"/>
                  </a:schemeClr>
                </a:solidFill>
                <a:latin typeface="Knowledge Regular" pitchFamily="34" charset="0"/>
              </a:endParaRPr>
            </a:p>
          </p:txBody>
        </p:sp>
        <p:pic>
          <p:nvPicPr>
            <p:cNvPr id="392193" name="Picture 1"/>
            <p:cNvPicPr>
              <a:picLocks noChangeAspect="1" noChangeArrowheads="1"/>
            </p:cNvPicPr>
            <p:nvPr/>
          </p:nvPicPr>
          <p:blipFill>
            <a:blip r:embed="rId5" cstate="print">
              <a:duotone>
                <a:schemeClr val="accent3">
                  <a:shade val="45000"/>
                  <a:satMod val="135000"/>
                </a:schemeClr>
                <a:prstClr val="white"/>
              </a:duotone>
            </a:blip>
            <a:srcRect l="17562" t="26792" b="17159"/>
            <a:stretch>
              <a:fillRect/>
            </a:stretch>
          </p:blipFill>
          <p:spPr bwMode="auto">
            <a:xfrm>
              <a:off x="1045028" y="5921829"/>
              <a:ext cx="1988456" cy="261257"/>
            </a:xfrm>
            <a:prstGeom prst="rect">
              <a:avLst/>
            </a:prstGeom>
            <a:noFill/>
            <a:ln w="9525">
              <a:noFill/>
              <a:miter lim="800000"/>
              <a:headEnd/>
              <a:tailEnd/>
            </a:ln>
          </p:spPr>
        </p:pic>
      </p:grpSp>
      <p:sp>
        <p:nvSpPr>
          <p:cNvPr id="14" name="Rectangle 13"/>
          <p:cNvSpPr/>
          <p:nvPr/>
        </p:nvSpPr>
        <p:spPr>
          <a:xfrm>
            <a:off x="3615071" y="6433956"/>
            <a:ext cx="3926968" cy="253916"/>
          </a:xfrm>
          <a:prstGeom prst="rect">
            <a:avLst/>
          </a:prstGeom>
        </p:spPr>
        <p:txBody>
          <a:bodyPr wrap="square">
            <a:spAutoFit/>
          </a:bodyPr>
          <a:lstStyle/>
          <a:p>
            <a:r>
              <a:rPr lang="en-US" sz="1050" dirty="0" smtClean="0">
                <a:solidFill>
                  <a:schemeClr val="bg1">
                    <a:lumMod val="50000"/>
                  </a:schemeClr>
                </a:solidFill>
                <a:latin typeface="Knowledge Light" pitchFamily="34" charset="0"/>
              </a:rPr>
              <a:t>Source: Thomson Reuters  Web of Science (as of 18 October 2013)</a:t>
            </a:r>
            <a:endParaRPr lang="en-US" sz="1050" dirty="0">
              <a:solidFill>
                <a:schemeClr val="bg1">
                  <a:lumMod val="50000"/>
                </a:schemeClr>
              </a:solidFill>
              <a:latin typeface="Knowledge Ligh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7101" y="1657537"/>
            <a:ext cx="8844273" cy="369332"/>
          </a:xfrm>
          <a:prstGeom prst="rect">
            <a:avLst/>
          </a:prstGeom>
        </p:spPr>
        <p:txBody>
          <a:bodyPr wrap="square">
            <a:spAutoFit/>
          </a:bodyPr>
          <a:lstStyle/>
          <a:p>
            <a:r>
              <a:rPr lang="en-US" sz="1800" dirty="0" err="1" smtClean="0">
                <a:latin typeface="Knowledge Regular" pitchFamily="34" charset="0"/>
              </a:rPr>
              <a:t>Nombre</a:t>
            </a:r>
            <a:r>
              <a:rPr lang="en-US" sz="1800" dirty="0" smtClean="0">
                <a:latin typeface="Knowledge Regular" pitchFamily="34" charset="0"/>
              </a:rPr>
              <a:t> de la Revista=(</a:t>
            </a:r>
            <a:r>
              <a:rPr lang="en-US" sz="1800" dirty="0" smtClean="0">
                <a:latin typeface="Knowledge Medium" pitchFamily="34" charset="0"/>
              </a:rPr>
              <a:t>Asian Pacific Journal of Allergy and Immunology</a:t>
            </a:r>
            <a:r>
              <a:rPr lang="en-US" sz="1800" dirty="0" smtClean="0">
                <a:latin typeface="Knowledge Regular" pitchFamily="34" charset="0"/>
              </a:rPr>
              <a:t>)</a:t>
            </a:r>
          </a:p>
        </p:txBody>
      </p:sp>
      <p:pic>
        <p:nvPicPr>
          <p:cNvPr id="10" name="Picture 2"/>
          <p:cNvPicPr>
            <a:picLocks noChangeAspect="1" noChangeArrowheads="1"/>
          </p:cNvPicPr>
          <p:nvPr/>
        </p:nvPicPr>
        <p:blipFill>
          <a:blip r:embed="rId3" cstate="print"/>
          <a:srcRect/>
          <a:stretch>
            <a:fillRect/>
          </a:stretch>
        </p:blipFill>
        <p:spPr bwMode="auto">
          <a:xfrm>
            <a:off x="742274" y="2095045"/>
            <a:ext cx="5743575" cy="2000250"/>
          </a:xfrm>
          <a:prstGeom prst="rect">
            <a:avLst/>
          </a:prstGeom>
          <a:noFill/>
          <a:ln w="9525">
            <a:noFill/>
            <a:miter lim="800000"/>
            <a:headEnd/>
            <a:tailEnd/>
          </a:ln>
        </p:spPr>
      </p:pic>
      <p:grpSp>
        <p:nvGrpSpPr>
          <p:cNvPr id="2" name="Group 13"/>
          <p:cNvGrpSpPr/>
          <p:nvPr/>
        </p:nvGrpSpPr>
        <p:grpSpPr>
          <a:xfrm>
            <a:off x="2688759" y="3657583"/>
            <a:ext cx="6063359" cy="2708952"/>
            <a:chOff x="2688758" y="3742647"/>
            <a:chExt cx="6063358" cy="2708952"/>
          </a:xfrm>
        </p:grpSpPr>
        <p:pic>
          <p:nvPicPr>
            <p:cNvPr id="13" name="Picture 2"/>
            <p:cNvPicPr>
              <a:picLocks noChangeAspect="1" noChangeArrowheads="1"/>
            </p:cNvPicPr>
            <p:nvPr/>
          </p:nvPicPr>
          <p:blipFill>
            <a:blip r:embed="rId4" cstate="print"/>
            <a:srcRect/>
            <a:stretch>
              <a:fillRect/>
            </a:stretch>
          </p:blipFill>
          <p:spPr bwMode="auto">
            <a:xfrm>
              <a:off x="2688758" y="3742647"/>
              <a:ext cx="6063358" cy="2708952"/>
            </a:xfrm>
            <a:prstGeom prst="rect">
              <a:avLst/>
            </a:prstGeom>
            <a:noFill/>
            <a:ln w="9525">
              <a:solidFill>
                <a:schemeClr val="accent1">
                  <a:lumMod val="75000"/>
                </a:schemeClr>
              </a:solidFill>
              <a:miter lim="800000"/>
              <a:headEnd/>
              <a:tailEnd/>
            </a:ln>
          </p:spPr>
        </p:pic>
        <p:sp>
          <p:nvSpPr>
            <p:cNvPr id="7" name="TextBox 6"/>
            <p:cNvSpPr txBox="1"/>
            <p:nvPr/>
          </p:nvSpPr>
          <p:spPr>
            <a:xfrm>
              <a:off x="6529234" y="4885653"/>
              <a:ext cx="2164823" cy="1015663"/>
            </a:xfrm>
            <a:prstGeom prst="rect">
              <a:avLst/>
            </a:prstGeom>
            <a:noFill/>
          </p:spPr>
          <p:txBody>
            <a:bodyPr wrap="none" rtlCol="0">
              <a:spAutoFit/>
            </a:bodyPr>
            <a:lstStyle/>
            <a:p>
              <a:r>
                <a:rPr lang="en-US" sz="4000" dirty="0" smtClean="0">
                  <a:solidFill>
                    <a:schemeClr val="tx2"/>
                  </a:solidFill>
                  <a:latin typeface="Knowledge Medium" pitchFamily="34" charset="0"/>
                </a:rPr>
                <a:t>34 </a:t>
              </a:r>
            </a:p>
            <a:p>
              <a:r>
                <a:rPr lang="en-US" sz="2000" dirty="0" err="1" smtClean="0">
                  <a:solidFill>
                    <a:schemeClr val="tx2"/>
                  </a:solidFill>
                  <a:latin typeface="Knowledge Medium" pitchFamily="34" charset="0"/>
                </a:rPr>
                <a:t>Países</a:t>
              </a:r>
              <a:r>
                <a:rPr lang="en-US" sz="2000" dirty="0" smtClean="0">
                  <a:solidFill>
                    <a:schemeClr val="tx2"/>
                  </a:solidFill>
                  <a:latin typeface="Knowledge Medium" pitchFamily="34" charset="0"/>
                </a:rPr>
                <a:t>/</a:t>
              </a:r>
              <a:r>
                <a:rPr lang="en-US" sz="2000" dirty="0" err="1" smtClean="0">
                  <a:solidFill>
                    <a:schemeClr val="tx2"/>
                  </a:solidFill>
                  <a:latin typeface="Knowledge Medium" pitchFamily="34" charset="0"/>
                </a:rPr>
                <a:t>Territorios</a:t>
              </a:r>
              <a:endParaRPr lang="en-US" sz="2000" dirty="0" smtClean="0">
                <a:solidFill>
                  <a:schemeClr val="tx2"/>
                </a:solidFill>
                <a:latin typeface="Knowledge Medium" pitchFamily="34" charset="0"/>
              </a:endParaRPr>
            </a:p>
          </p:txBody>
        </p:sp>
      </p:grpSp>
      <p:grpSp>
        <p:nvGrpSpPr>
          <p:cNvPr id="3" name="Group 15"/>
          <p:cNvGrpSpPr/>
          <p:nvPr/>
        </p:nvGrpSpPr>
        <p:grpSpPr>
          <a:xfrm>
            <a:off x="604289" y="275770"/>
            <a:ext cx="8002689" cy="943430"/>
            <a:chOff x="604286" y="275770"/>
            <a:chExt cx="8002689" cy="943430"/>
          </a:xfrm>
        </p:grpSpPr>
        <p:sp>
          <p:nvSpPr>
            <p:cNvPr id="17" name="Rectangle 16"/>
            <p:cNvSpPr/>
            <p:nvPr/>
          </p:nvSpPr>
          <p:spPr>
            <a:xfrm flipH="1" flipV="1">
              <a:off x="604286" y="275770"/>
              <a:ext cx="8002689" cy="9434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20659" y="292969"/>
              <a:ext cx="7842773" cy="867930"/>
            </a:xfrm>
            <a:prstGeom prst="rect">
              <a:avLst/>
            </a:prstGeom>
          </p:spPr>
          <p:txBody>
            <a:bodyPr wrap="square">
              <a:spAutoFit/>
            </a:bodyPr>
            <a:lstStyle/>
            <a:p>
              <a:pPr eaLnBrk="1" hangingPunct="1">
                <a:lnSpc>
                  <a:spcPct val="105000"/>
                </a:lnSpc>
              </a:pPr>
              <a:r>
                <a:rPr lang="en-US" dirty="0" smtClean="0">
                  <a:solidFill>
                    <a:schemeClr val="bg1"/>
                  </a:solidFill>
                  <a:latin typeface="Knowledge Regular" pitchFamily="34" charset="0"/>
                </a:rPr>
                <a:t>La </a:t>
              </a:r>
              <a:r>
                <a:rPr lang="en-US" dirty="0" err="1" smtClean="0">
                  <a:solidFill>
                    <a:schemeClr val="bg1"/>
                  </a:solidFill>
                  <a:latin typeface="Knowledge Regular" pitchFamily="34" charset="0"/>
                </a:rPr>
                <a:t>necesidad</a:t>
              </a:r>
              <a:r>
                <a:rPr lang="en-US" dirty="0" smtClean="0">
                  <a:solidFill>
                    <a:schemeClr val="bg1"/>
                  </a:solidFill>
                  <a:latin typeface="Knowledge Regular" pitchFamily="34" charset="0"/>
                </a:rPr>
                <a:t> de </a:t>
              </a:r>
              <a:r>
                <a:rPr lang="en-US" dirty="0" err="1" smtClean="0">
                  <a:solidFill>
                    <a:schemeClr val="bg1"/>
                  </a:solidFill>
                  <a:latin typeface="Knowledge Regular" pitchFamily="34" charset="0"/>
                </a:rPr>
                <a:t>diversidad</a:t>
              </a:r>
              <a:r>
                <a:rPr lang="en-US" dirty="0" smtClean="0">
                  <a:solidFill>
                    <a:schemeClr val="bg1"/>
                  </a:solidFill>
                  <a:latin typeface="Knowledge Regular" pitchFamily="34" charset="0"/>
                </a:rPr>
                <a:t> </a:t>
              </a:r>
              <a:r>
                <a:rPr lang="en-US" dirty="0" err="1" smtClean="0">
                  <a:solidFill>
                    <a:schemeClr val="bg1"/>
                  </a:solidFill>
                  <a:latin typeface="Knowledge Regular" pitchFamily="34" charset="0"/>
                </a:rPr>
                <a:t>internacional</a:t>
              </a:r>
              <a:r>
                <a:rPr lang="en-US" dirty="0" smtClean="0">
                  <a:solidFill>
                    <a:schemeClr val="bg1"/>
                  </a:solidFill>
                  <a:latin typeface="Knowledge Regular" pitchFamily="34" charset="0"/>
                </a:rPr>
                <a:t> se </a:t>
              </a:r>
              <a:r>
                <a:rPr lang="en-US" dirty="0" err="1" smtClean="0">
                  <a:solidFill>
                    <a:schemeClr val="bg1"/>
                  </a:solidFill>
                  <a:latin typeface="Knowledge Regular" pitchFamily="34" charset="0"/>
                </a:rPr>
                <a:t>analiza</a:t>
              </a:r>
              <a:r>
                <a:rPr lang="en-US" dirty="0" smtClean="0">
                  <a:solidFill>
                    <a:schemeClr val="bg1"/>
                  </a:solidFill>
                  <a:latin typeface="Knowledge Regular" pitchFamily="34" charset="0"/>
                </a:rPr>
                <a:t> en </a:t>
              </a:r>
              <a:r>
                <a:rPr lang="en-US" dirty="0" err="1" smtClean="0">
                  <a:solidFill>
                    <a:schemeClr val="bg1"/>
                  </a:solidFill>
                  <a:latin typeface="Knowledge Regular" pitchFamily="34" charset="0"/>
                </a:rPr>
                <a:t>función</a:t>
              </a:r>
              <a:r>
                <a:rPr lang="en-US" dirty="0" smtClean="0">
                  <a:solidFill>
                    <a:schemeClr val="bg1"/>
                  </a:solidFill>
                  <a:latin typeface="Knowledge Regular" pitchFamily="34" charset="0"/>
                </a:rPr>
                <a:t> del </a:t>
              </a:r>
              <a:r>
                <a:rPr lang="en-US" dirty="0" err="1" smtClean="0">
                  <a:solidFill>
                    <a:schemeClr val="bg1"/>
                  </a:solidFill>
                  <a:latin typeface="Knowledge Regular" pitchFamily="34" charset="0"/>
                </a:rPr>
                <a:t>público</a:t>
              </a:r>
              <a:r>
                <a:rPr lang="en-US" dirty="0" smtClean="0">
                  <a:solidFill>
                    <a:schemeClr val="bg1"/>
                  </a:solidFill>
                  <a:latin typeface="Knowledge Regular" pitchFamily="34" charset="0"/>
                </a:rPr>
                <a:t> </a:t>
              </a:r>
              <a:r>
                <a:rPr lang="en-US" dirty="0" err="1" smtClean="0">
                  <a:solidFill>
                    <a:schemeClr val="bg1"/>
                  </a:solidFill>
                  <a:latin typeface="Knowledge Regular" pitchFamily="34" charset="0"/>
                </a:rPr>
                <a:t>objetivo</a:t>
              </a:r>
              <a:r>
                <a:rPr lang="en-US" dirty="0" smtClean="0">
                  <a:solidFill>
                    <a:schemeClr val="bg1"/>
                  </a:solidFill>
                  <a:latin typeface="Knowledge Regular" pitchFamily="34" charset="0"/>
                </a:rPr>
                <a:t> al </a:t>
              </a:r>
              <a:r>
                <a:rPr lang="en-US" dirty="0" err="1" smtClean="0">
                  <a:solidFill>
                    <a:schemeClr val="bg1"/>
                  </a:solidFill>
                  <a:latin typeface="Knowledge Regular" pitchFamily="34" charset="0"/>
                </a:rPr>
                <a:t>que</a:t>
              </a:r>
              <a:r>
                <a:rPr lang="en-US" dirty="0" smtClean="0">
                  <a:solidFill>
                    <a:schemeClr val="bg1"/>
                  </a:solidFill>
                  <a:latin typeface="Knowledge Regular" pitchFamily="34" charset="0"/>
                </a:rPr>
                <a:t> se </a:t>
              </a:r>
              <a:r>
                <a:rPr lang="en-US" dirty="0" err="1" smtClean="0">
                  <a:solidFill>
                    <a:schemeClr val="bg1"/>
                  </a:solidFill>
                  <a:latin typeface="Knowledge Regular" pitchFamily="34" charset="0"/>
                </a:rPr>
                <a:t>dirige</a:t>
              </a:r>
              <a:r>
                <a:rPr lang="en-US" dirty="0" smtClean="0">
                  <a:solidFill>
                    <a:schemeClr val="bg1"/>
                  </a:solidFill>
                  <a:latin typeface="Knowledge Regular" pitchFamily="34" charset="0"/>
                </a:rPr>
                <a:t> la revista</a:t>
              </a:r>
            </a:p>
          </p:txBody>
        </p:sp>
      </p:grpSp>
      <p:grpSp>
        <p:nvGrpSpPr>
          <p:cNvPr id="4" name="Group 10"/>
          <p:cNvGrpSpPr/>
          <p:nvPr/>
        </p:nvGrpSpPr>
        <p:grpSpPr>
          <a:xfrm>
            <a:off x="583085" y="5404337"/>
            <a:ext cx="2058523" cy="677153"/>
            <a:chOff x="1047532" y="5476905"/>
            <a:chExt cx="2058522" cy="677153"/>
          </a:xfrm>
        </p:grpSpPr>
        <p:sp>
          <p:nvSpPr>
            <p:cNvPr id="12" name="Rectangle 11"/>
            <p:cNvSpPr/>
            <p:nvPr/>
          </p:nvSpPr>
          <p:spPr>
            <a:xfrm>
              <a:off x="1047532" y="5476905"/>
              <a:ext cx="1797257" cy="400110"/>
            </a:xfrm>
            <a:prstGeom prst="rect">
              <a:avLst/>
            </a:prstGeom>
          </p:spPr>
          <p:txBody>
            <a:bodyPr wrap="square">
              <a:spAutoFit/>
            </a:bodyPr>
            <a:lstStyle/>
            <a:p>
              <a:r>
                <a:rPr lang="en-US" sz="2000" dirty="0" smtClean="0">
                  <a:solidFill>
                    <a:schemeClr val="bg1">
                      <a:lumMod val="50000"/>
                    </a:schemeClr>
                  </a:solidFill>
                  <a:latin typeface="Knowledge Regular" pitchFamily="34" charset="0"/>
                </a:rPr>
                <a:t>Regional focus</a:t>
              </a:r>
              <a:endParaRPr lang="en-US" sz="2000" dirty="0">
                <a:solidFill>
                  <a:schemeClr val="bg1">
                    <a:lumMod val="50000"/>
                  </a:schemeClr>
                </a:solidFill>
                <a:latin typeface="Knowledge Regular" pitchFamily="34" charset="0"/>
              </a:endParaRPr>
            </a:p>
          </p:txBody>
        </p:sp>
        <p:pic>
          <p:nvPicPr>
            <p:cNvPr id="15" name="Picture 1"/>
            <p:cNvPicPr>
              <a:picLocks noChangeAspect="1" noChangeArrowheads="1"/>
            </p:cNvPicPr>
            <p:nvPr/>
          </p:nvPicPr>
          <p:blipFill>
            <a:blip r:embed="rId5" cstate="print">
              <a:duotone>
                <a:schemeClr val="accent3">
                  <a:shade val="45000"/>
                  <a:satMod val="135000"/>
                </a:schemeClr>
                <a:prstClr val="white"/>
              </a:duotone>
            </a:blip>
            <a:srcRect l="17562" t="26792" b="17159"/>
            <a:stretch>
              <a:fillRect/>
            </a:stretch>
          </p:blipFill>
          <p:spPr bwMode="auto">
            <a:xfrm>
              <a:off x="1117598" y="5892801"/>
              <a:ext cx="1988456" cy="261257"/>
            </a:xfrm>
            <a:prstGeom prst="rect">
              <a:avLst/>
            </a:prstGeom>
            <a:noFill/>
            <a:ln w="9525">
              <a:noFill/>
              <a:miter lim="800000"/>
              <a:headEnd/>
              <a:tailEnd/>
            </a:ln>
          </p:spPr>
        </p:pic>
      </p:grpSp>
      <p:sp>
        <p:nvSpPr>
          <p:cNvPr id="19" name="Rectangle 18"/>
          <p:cNvSpPr/>
          <p:nvPr/>
        </p:nvSpPr>
        <p:spPr>
          <a:xfrm>
            <a:off x="3615071" y="6433956"/>
            <a:ext cx="3926968" cy="253916"/>
          </a:xfrm>
          <a:prstGeom prst="rect">
            <a:avLst/>
          </a:prstGeom>
        </p:spPr>
        <p:txBody>
          <a:bodyPr wrap="square">
            <a:spAutoFit/>
          </a:bodyPr>
          <a:lstStyle/>
          <a:p>
            <a:r>
              <a:rPr lang="en-US" sz="1050" dirty="0" smtClean="0">
                <a:solidFill>
                  <a:schemeClr val="bg1">
                    <a:lumMod val="50000"/>
                  </a:schemeClr>
                </a:solidFill>
                <a:latin typeface="Knowledge Light" pitchFamily="34" charset="0"/>
              </a:rPr>
              <a:t>Source: Thomson Reuters  Web of Science (as of 18 October 2013)</a:t>
            </a:r>
            <a:endParaRPr lang="en-US" sz="1050" dirty="0">
              <a:solidFill>
                <a:schemeClr val="bg1">
                  <a:lumMod val="50000"/>
                </a:schemeClr>
              </a:solidFill>
              <a:latin typeface="Knowledge Ligh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6"/>
          <p:cNvSpPr>
            <a:spLocks noGrp="1" noChangeArrowheads="1"/>
          </p:cNvSpPr>
          <p:nvPr>
            <p:ph type="title"/>
          </p:nvPr>
        </p:nvSpPr>
        <p:spPr>
          <a:xfrm>
            <a:off x="611816" y="365760"/>
            <a:ext cx="4312227" cy="562048"/>
          </a:xfrm>
          <a:noFill/>
        </p:spPr>
        <p:txBody>
          <a:bodyPr/>
          <a:lstStyle/>
          <a:p>
            <a:pPr eaLnBrk="1" hangingPunct="1"/>
            <a:r>
              <a:rPr lang="en-US" sz="3200" dirty="0" smtClean="0">
                <a:latin typeface="Knowledge Bold" pitchFamily="34" charset="0"/>
              </a:rPr>
              <a:t>Revistas </a:t>
            </a:r>
            <a:r>
              <a:rPr lang="en-US" sz="3200" dirty="0" err="1" smtClean="0">
                <a:latin typeface="Knowledge Bold" pitchFamily="34" charset="0"/>
              </a:rPr>
              <a:t>Regionales</a:t>
            </a:r>
            <a:endParaRPr lang="en-US" sz="3200" dirty="0" smtClean="0">
              <a:latin typeface="Knowledge Bold" pitchFamily="34" charset="0"/>
            </a:endParaRPr>
          </a:p>
        </p:txBody>
      </p:sp>
      <p:sp>
        <p:nvSpPr>
          <p:cNvPr id="44035" name="Rectangle 2"/>
          <p:cNvSpPr>
            <a:spLocks noGrp="1" noChangeArrowheads="1"/>
          </p:cNvSpPr>
          <p:nvPr>
            <p:ph idx="1"/>
          </p:nvPr>
        </p:nvSpPr>
        <p:spPr>
          <a:xfrm>
            <a:off x="496690" y="704088"/>
            <a:ext cx="4379145" cy="4313336"/>
          </a:xfrm>
        </p:spPr>
        <p:txBody>
          <a:bodyPr/>
          <a:lstStyle/>
          <a:p>
            <a:pPr eaLnBrk="1" hangingPunct="1">
              <a:lnSpc>
                <a:spcPct val="90000"/>
              </a:lnSpc>
            </a:pPr>
            <a:endParaRPr lang="en-US" sz="2000" dirty="0" smtClean="0">
              <a:latin typeface="Knowledge Light" pitchFamily="34" charset="0"/>
            </a:endParaRPr>
          </a:p>
          <a:p>
            <a:pPr eaLnBrk="1" hangingPunct="1">
              <a:lnSpc>
                <a:spcPct val="90000"/>
              </a:lnSpc>
            </a:pPr>
            <a:r>
              <a:rPr lang="en-US" sz="2000" dirty="0" err="1" smtClean="0">
                <a:latin typeface="Knowledge Light" pitchFamily="34" charset="0"/>
              </a:rPr>
              <a:t>Desde</a:t>
            </a:r>
            <a:r>
              <a:rPr lang="en-US" sz="2000" dirty="0" smtClean="0">
                <a:latin typeface="Knowledge Light" pitchFamily="34" charset="0"/>
              </a:rPr>
              <a:t> 2007-2009 se </a:t>
            </a:r>
            <a:r>
              <a:rPr lang="en-US" sz="2000" dirty="0" err="1" smtClean="0">
                <a:latin typeface="Knowledge Light" pitchFamily="34" charset="0"/>
              </a:rPr>
              <a:t>marcó</a:t>
            </a:r>
            <a:r>
              <a:rPr lang="en-US" sz="2000" dirty="0" smtClean="0">
                <a:latin typeface="Knowledge Light" pitchFamily="34" charset="0"/>
              </a:rPr>
              <a:t> </a:t>
            </a:r>
            <a:r>
              <a:rPr lang="en-US" sz="2000" dirty="0" err="1" smtClean="0">
                <a:latin typeface="Knowledge Light" pitchFamily="34" charset="0"/>
              </a:rPr>
              <a:t>como</a:t>
            </a:r>
            <a:r>
              <a:rPr lang="en-US" sz="2000" dirty="0" smtClean="0">
                <a:latin typeface="Knowledge Light" pitchFamily="34" charset="0"/>
              </a:rPr>
              <a:t> </a:t>
            </a:r>
            <a:r>
              <a:rPr lang="en-US" sz="2000" dirty="0" err="1" smtClean="0">
                <a:latin typeface="Knowledge Light" pitchFamily="34" charset="0"/>
              </a:rPr>
              <a:t>objetivo</a:t>
            </a:r>
            <a:r>
              <a:rPr lang="en-US" sz="2000" dirty="0" smtClean="0">
                <a:latin typeface="Knowledge Light" pitchFamily="34" charset="0"/>
              </a:rPr>
              <a:t> </a:t>
            </a:r>
            <a:r>
              <a:rPr lang="en-US" sz="2000" dirty="0" err="1" smtClean="0">
                <a:latin typeface="Knowledge Light" pitchFamily="34" charset="0"/>
              </a:rPr>
              <a:t>conseguir</a:t>
            </a:r>
            <a:r>
              <a:rPr lang="en-US" sz="2000" dirty="0" smtClean="0">
                <a:latin typeface="Knowledge Light" pitchFamily="34" charset="0"/>
              </a:rPr>
              <a:t> </a:t>
            </a:r>
            <a:r>
              <a:rPr lang="en-US" sz="2000" dirty="0" err="1" smtClean="0">
                <a:latin typeface="Knowledge Light" pitchFamily="34" charset="0"/>
              </a:rPr>
              <a:t>una</a:t>
            </a:r>
            <a:r>
              <a:rPr lang="en-US" sz="2000" dirty="0" smtClean="0">
                <a:latin typeface="Knowledge Light" pitchFamily="34" charset="0"/>
              </a:rPr>
              <a:t> </a:t>
            </a:r>
            <a:r>
              <a:rPr lang="en-US" sz="2000" dirty="0" err="1" smtClean="0">
                <a:latin typeface="Knowledge Light" pitchFamily="34" charset="0"/>
              </a:rPr>
              <a:t>colección</a:t>
            </a:r>
            <a:r>
              <a:rPr lang="en-US" sz="2000" dirty="0" smtClean="0">
                <a:latin typeface="Knowledge Light" pitchFamily="34" charset="0"/>
              </a:rPr>
              <a:t> de </a:t>
            </a:r>
            <a:r>
              <a:rPr lang="en-US" sz="2000" dirty="0" err="1" smtClean="0">
                <a:latin typeface="Knowledge Light" pitchFamily="34" charset="0"/>
              </a:rPr>
              <a:t>más</a:t>
            </a:r>
            <a:r>
              <a:rPr lang="en-US" sz="2000" dirty="0" smtClean="0">
                <a:latin typeface="Knowledge Light" pitchFamily="34" charset="0"/>
              </a:rPr>
              <a:t> de </a:t>
            </a:r>
            <a:r>
              <a:rPr lang="en-US" sz="2800" b="1" dirty="0" smtClean="0">
                <a:solidFill>
                  <a:schemeClr val="tx2"/>
                </a:solidFill>
                <a:latin typeface="Knowledge Light" pitchFamily="34" charset="0"/>
              </a:rPr>
              <a:t>10,000</a:t>
            </a:r>
            <a:r>
              <a:rPr lang="en-US" sz="2000" dirty="0" smtClean="0">
                <a:latin typeface="Knowledge Light" pitchFamily="34" charset="0"/>
              </a:rPr>
              <a:t> </a:t>
            </a:r>
            <a:r>
              <a:rPr lang="en-US" sz="2000" dirty="0" err="1" smtClean="0">
                <a:latin typeface="Knowledge Light" pitchFamily="34" charset="0"/>
              </a:rPr>
              <a:t>revistas</a:t>
            </a:r>
            <a:r>
              <a:rPr lang="en-US" sz="2000" dirty="0" smtClean="0">
                <a:latin typeface="Knowledge Light" pitchFamily="34" charset="0"/>
              </a:rPr>
              <a:t> </a:t>
            </a:r>
            <a:r>
              <a:rPr lang="en-US" sz="2000" dirty="0" err="1" smtClean="0">
                <a:latin typeface="Knowledge Light" pitchFamily="34" charset="0"/>
              </a:rPr>
              <a:t>regionales</a:t>
            </a:r>
            <a:endParaRPr lang="en-US" sz="2000" dirty="0" smtClean="0">
              <a:latin typeface="Knowledge Light" pitchFamily="34" charset="0"/>
            </a:endParaRPr>
          </a:p>
          <a:p>
            <a:pPr eaLnBrk="1" hangingPunct="1">
              <a:lnSpc>
                <a:spcPct val="90000"/>
              </a:lnSpc>
            </a:pPr>
            <a:r>
              <a:rPr lang="en-US" sz="3200" dirty="0" smtClean="0">
                <a:solidFill>
                  <a:schemeClr val="tx2"/>
                </a:solidFill>
                <a:latin typeface="Knowledge Regular" pitchFamily="34" charset="0"/>
              </a:rPr>
              <a:t>1600</a:t>
            </a:r>
            <a:r>
              <a:rPr lang="en-US" sz="2800" dirty="0" smtClean="0">
                <a:latin typeface="Knowledge Light" pitchFamily="34" charset="0"/>
              </a:rPr>
              <a:t> </a:t>
            </a:r>
            <a:r>
              <a:rPr lang="en-US" sz="2000" dirty="0" err="1" smtClean="0">
                <a:latin typeface="Knowledge Light" pitchFamily="34" charset="0"/>
              </a:rPr>
              <a:t>cumplieron</a:t>
            </a:r>
            <a:r>
              <a:rPr lang="en-US" sz="2000" dirty="0" smtClean="0">
                <a:latin typeface="Knowledge Light" pitchFamily="34" charset="0"/>
              </a:rPr>
              <a:t> con los </a:t>
            </a:r>
            <a:r>
              <a:rPr lang="en-US" sz="2000" dirty="0" err="1" smtClean="0">
                <a:latin typeface="Knowledge Light" pitchFamily="34" charset="0"/>
              </a:rPr>
              <a:t>requisitos</a:t>
            </a:r>
            <a:r>
              <a:rPr lang="en-US" sz="2000" dirty="0" smtClean="0">
                <a:latin typeface="Knowledge Light" pitchFamily="34" charset="0"/>
              </a:rPr>
              <a:t> </a:t>
            </a:r>
            <a:r>
              <a:rPr lang="en-US" sz="2000" dirty="0" err="1" smtClean="0">
                <a:latin typeface="Knowledge Light" pitchFamily="34" charset="0"/>
              </a:rPr>
              <a:t>para</a:t>
            </a:r>
            <a:r>
              <a:rPr lang="en-US" sz="2000" dirty="0" smtClean="0">
                <a:latin typeface="Knowledge Light" pitchFamily="34" charset="0"/>
              </a:rPr>
              <a:t> ser </a:t>
            </a:r>
            <a:r>
              <a:rPr lang="en-US" sz="2000" dirty="0" err="1" smtClean="0">
                <a:latin typeface="Knowledge Light" pitchFamily="34" charset="0"/>
              </a:rPr>
              <a:t>incluidas</a:t>
            </a:r>
            <a:r>
              <a:rPr lang="en-US" sz="2000" dirty="0" smtClean="0">
                <a:latin typeface="Knowledge Light" pitchFamily="34" charset="0"/>
              </a:rPr>
              <a:t> en Web of Science</a:t>
            </a:r>
          </a:p>
          <a:p>
            <a:pPr eaLnBrk="1" hangingPunct="1">
              <a:lnSpc>
                <a:spcPct val="90000"/>
              </a:lnSpc>
            </a:pPr>
            <a:r>
              <a:rPr lang="en-US" sz="2000" dirty="0" err="1" smtClean="0">
                <a:latin typeface="Knowledge Light" pitchFamily="34" charset="0"/>
              </a:rPr>
              <a:t>Suponen</a:t>
            </a:r>
            <a:r>
              <a:rPr lang="en-US" sz="2000" dirty="0" smtClean="0">
                <a:latin typeface="Knowledge Light" pitchFamily="34" charset="0"/>
              </a:rPr>
              <a:t> el </a:t>
            </a:r>
            <a:r>
              <a:rPr lang="en-US" sz="3200" dirty="0" smtClean="0">
                <a:solidFill>
                  <a:schemeClr val="tx2"/>
                </a:solidFill>
                <a:latin typeface="Knowledge Light" pitchFamily="34" charset="0"/>
              </a:rPr>
              <a:t>55% </a:t>
            </a:r>
            <a:r>
              <a:rPr lang="en-US" sz="2000" dirty="0" smtClean="0">
                <a:latin typeface="Knowledge Light" pitchFamily="34" charset="0"/>
              </a:rPr>
              <a:t>de </a:t>
            </a:r>
            <a:r>
              <a:rPr lang="en-US" sz="2000" dirty="0" err="1" smtClean="0">
                <a:latin typeface="Knowledge Light" pitchFamily="34" charset="0"/>
              </a:rPr>
              <a:t>todas</a:t>
            </a:r>
            <a:r>
              <a:rPr lang="en-US" sz="2000" dirty="0" smtClean="0">
                <a:latin typeface="Knowledge Light" pitchFamily="34" charset="0"/>
              </a:rPr>
              <a:t> </a:t>
            </a:r>
            <a:r>
              <a:rPr lang="en-US" sz="2000" dirty="0" err="1" smtClean="0">
                <a:latin typeface="Knowledge Light" pitchFamily="34" charset="0"/>
              </a:rPr>
              <a:t>las</a:t>
            </a:r>
            <a:r>
              <a:rPr lang="en-US" sz="2000" dirty="0" smtClean="0">
                <a:latin typeface="Knowledge Light" pitchFamily="34" charset="0"/>
              </a:rPr>
              <a:t> </a:t>
            </a:r>
            <a:r>
              <a:rPr lang="en-US" sz="2000" dirty="0" err="1" smtClean="0">
                <a:latin typeface="Knowledge Light" pitchFamily="34" charset="0"/>
              </a:rPr>
              <a:t>nuevas</a:t>
            </a:r>
            <a:r>
              <a:rPr lang="en-US" sz="2000" dirty="0" smtClean="0">
                <a:latin typeface="Knowledge Light" pitchFamily="34" charset="0"/>
              </a:rPr>
              <a:t> </a:t>
            </a:r>
            <a:r>
              <a:rPr lang="en-US" sz="2000" dirty="0" err="1" smtClean="0">
                <a:latin typeface="Knowledge Light" pitchFamily="34" charset="0"/>
              </a:rPr>
              <a:t>revistas</a:t>
            </a:r>
            <a:r>
              <a:rPr lang="en-US" sz="2000" dirty="0" smtClean="0">
                <a:latin typeface="Knowledge Light" pitchFamily="34" charset="0"/>
              </a:rPr>
              <a:t> </a:t>
            </a:r>
            <a:r>
              <a:rPr lang="en-US" sz="2000" dirty="0" err="1" smtClean="0">
                <a:latin typeface="Knowledge Light" pitchFamily="34" charset="0"/>
              </a:rPr>
              <a:t>incluidas</a:t>
            </a:r>
            <a:r>
              <a:rPr lang="en-US" sz="2000" dirty="0" smtClean="0">
                <a:latin typeface="Knowledge Light" pitchFamily="34" charset="0"/>
              </a:rPr>
              <a:t> entre 2005-2010</a:t>
            </a:r>
          </a:p>
        </p:txBody>
      </p:sp>
      <p:sp>
        <p:nvSpPr>
          <p:cNvPr id="44034" name="Slide Number Placeholder 4"/>
          <p:cNvSpPr>
            <a:spLocks noGrp="1"/>
          </p:cNvSpPr>
          <p:nvPr>
            <p:ph type="sldNum" sz="quarter" idx="11"/>
          </p:nvPr>
        </p:nvSpPr>
        <p:spPr>
          <a:noFill/>
        </p:spPr>
        <p:txBody>
          <a:bodyPr/>
          <a:lstStyle/>
          <a:p>
            <a:fld id="{69F9D81A-5026-4CB2-AFEA-43A19447E97F}" type="slidenum">
              <a:rPr lang="en-US" smtClean="0"/>
              <a:pPr/>
              <a:t>45</a:t>
            </a:fld>
            <a:endParaRPr lang="en-US" smtClean="0"/>
          </a:p>
        </p:txBody>
      </p:sp>
      <p:pic>
        <p:nvPicPr>
          <p:cNvPr id="424963" name="Picture 3"/>
          <p:cNvPicPr>
            <a:picLocks noChangeAspect="1" noChangeArrowheads="1"/>
          </p:cNvPicPr>
          <p:nvPr/>
        </p:nvPicPr>
        <p:blipFill>
          <a:blip r:embed="rId3" cstate="print"/>
          <a:srcRect/>
          <a:stretch>
            <a:fillRect/>
          </a:stretch>
        </p:blipFill>
        <p:spPr bwMode="auto">
          <a:xfrm>
            <a:off x="5189434" y="410338"/>
            <a:ext cx="3728689" cy="408892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40327" y="5226630"/>
            <a:ext cx="8084128" cy="1200329"/>
          </a:xfrm>
          <a:prstGeom prst="rect">
            <a:avLst/>
          </a:prstGeom>
          <a:solidFill>
            <a:schemeClr val="tx2"/>
          </a:solidFill>
        </p:spPr>
        <p:txBody>
          <a:bodyPr wrap="square" rtlCol="0">
            <a:spAutoFit/>
          </a:bodyPr>
          <a:lstStyle/>
          <a:p>
            <a:pPr algn="just"/>
            <a:r>
              <a:rPr lang="en-US" b="1" dirty="0" err="1" smtClean="0">
                <a:solidFill>
                  <a:schemeClr val="bg1"/>
                </a:solidFill>
                <a:latin typeface="Knowledge Light" pitchFamily="34" charset="0"/>
              </a:rPr>
              <a:t>Continúa</a:t>
            </a:r>
            <a:r>
              <a:rPr lang="en-US" b="1" dirty="0" smtClean="0">
                <a:solidFill>
                  <a:schemeClr val="bg1"/>
                </a:solidFill>
                <a:latin typeface="Knowledge Light" pitchFamily="34" charset="0"/>
              </a:rPr>
              <a:t> la </a:t>
            </a:r>
            <a:r>
              <a:rPr lang="en-US" b="1" dirty="0" err="1" smtClean="0">
                <a:solidFill>
                  <a:schemeClr val="bg1"/>
                </a:solidFill>
                <a:latin typeface="Knowledge Light" pitchFamily="34" charset="0"/>
              </a:rPr>
              <a:t>inclusión</a:t>
            </a:r>
            <a:r>
              <a:rPr lang="en-US" b="1" dirty="0" smtClean="0">
                <a:solidFill>
                  <a:schemeClr val="bg1"/>
                </a:solidFill>
                <a:latin typeface="Knowledge Light" pitchFamily="34" charset="0"/>
              </a:rPr>
              <a:t> de </a:t>
            </a:r>
            <a:r>
              <a:rPr lang="en-US" b="1" dirty="0" err="1" smtClean="0">
                <a:solidFill>
                  <a:schemeClr val="bg1"/>
                </a:solidFill>
                <a:latin typeface="Knowledge Light" pitchFamily="34" charset="0"/>
              </a:rPr>
              <a:t>cobertura</a:t>
            </a:r>
            <a:r>
              <a:rPr lang="en-US" b="1" dirty="0" smtClean="0">
                <a:solidFill>
                  <a:schemeClr val="bg1"/>
                </a:solidFill>
                <a:latin typeface="Knowledge Light" pitchFamily="34" charset="0"/>
              </a:rPr>
              <a:t> regional, y </a:t>
            </a:r>
            <a:r>
              <a:rPr lang="en-US" b="1" dirty="0" err="1" smtClean="0">
                <a:solidFill>
                  <a:schemeClr val="bg1"/>
                </a:solidFill>
                <a:latin typeface="Knowledge Light" pitchFamily="34" charset="0"/>
              </a:rPr>
              <a:t>las</a:t>
            </a:r>
            <a:r>
              <a:rPr lang="en-US" b="1" dirty="0" smtClean="0">
                <a:solidFill>
                  <a:schemeClr val="bg1"/>
                </a:solidFill>
                <a:latin typeface="Knowledge Light" pitchFamily="34" charset="0"/>
              </a:rPr>
              <a:t> </a:t>
            </a:r>
            <a:r>
              <a:rPr lang="en-US" b="1" dirty="0" err="1" smtClean="0">
                <a:solidFill>
                  <a:schemeClr val="bg1"/>
                </a:solidFill>
                <a:latin typeface="Knowledge Light" pitchFamily="34" charset="0"/>
              </a:rPr>
              <a:t>colecciones</a:t>
            </a:r>
            <a:r>
              <a:rPr lang="en-US" b="1" dirty="0" smtClean="0">
                <a:solidFill>
                  <a:schemeClr val="bg1"/>
                </a:solidFill>
                <a:latin typeface="Knowledge Light" pitchFamily="34" charset="0"/>
              </a:rPr>
              <a:t> </a:t>
            </a:r>
            <a:r>
              <a:rPr lang="en-US" b="1" dirty="0" err="1" smtClean="0">
                <a:solidFill>
                  <a:schemeClr val="bg1"/>
                </a:solidFill>
                <a:latin typeface="Knowledge Light" pitchFamily="34" charset="0"/>
              </a:rPr>
              <a:t>emblemáticas</a:t>
            </a:r>
            <a:r>
              <a:rPr lang="en-US" b="1" dirty="0" smtClean="0">
                <a:solidFill>
                  <a:schemeClr val="bg1"/>
                </a:solidFill>
                <a:latin typeface="Knowledge Light" pitchFamily="34" charset="0"/>
              </a:rPr>
              <a:t> se </a:t>
            </a:r>
            <a:r>
              <a:rPr lang="en-US" b="1" dirty="0" err="1" smtClean="0">
                <a:solidFill>
                  <a:schemeClr val="bg1"/>
                </a:solidFill>
                <a:latin typeface="Knowledge Light" pitchFamily="34" charset="0"/>
              </a:rPr>
              <a:t>ven</a:t>
            </a:r>
            <a:r>
              <a:rPr lang="en-US" b="1" dirty="0" smtClean="0">
                <a:solidFill>
                  <a:schemeClr val="bg1"/>
                </a:solidFill>
                <a:latin typeface="Knowledge Light" pitchFamily="34" charset="0"/>
              </a:rPr>
              <a:t> </a:t>
            </a:r>
            <a:r>
              <a:rPr lang="en-US" b="1" dirty="0" err="1" smtClean="0">
                <a:solidFill>
                  <a:schemeClr val="bg1"/>
                </a:solidFill>
                <a:latin typeface="Knowledge Light" pitchFamily="34" charset="0"/>
              </a:rPr>
              <a:t>enriquecidas</a:t>
            </a:r>
            <a:r>
              <a:rPr lang="en-US" b="1" dirty="0" smtClean="0">
                <a:solidFill>
                  <a:schemeClr val="bg1"/>
                </a:solidFill>
                <a:latin typeface="Knowledge Light" pitchFamily="34" charset="0"/>
              </a:rPr>
              <a:t> </a:t>
            </a:r>
            <a:r>
              <a:rPr lang="en-US" b="1" dirty="0" err="1" smtClean="0">
                <a:solidFill>
                  <a:schemeClr val="bg1"/>
                </a:solidFill>
                <a:latin typeface="Knowledge Light" pitchFamily="34" charset="0"/>
              </a:rPr>
              <a:t>por</a:t>
            </a:r>
            <a:r>
              <a:rPr lang="en-US" b="1" dirty="0" smtClean="0">
                <a:solidFill>
                  <a:schemeClr val="bg1"/>
                </a:solidFill>
                <a:latin typeface="Knowledge Light" pitchFamily="34" charset="0"/>
              </a:rPr>
              <a:t> los </a:t>
            </a:r>
            <a:r>
              <a:rPr lang="en-US" b="1" dirty="0" err="1" smtClean="0">
                <a:solidFill>
                  <a:schemeClr val="bg1"/>
                </a:solidFill>
                <a:latin typeface="Knowledge Light" pitchFamily="34" charset="0"/>
              </a:rPr>
              <a:t>índices</a:t>
            </a:r>
            <a:r>
              <a:rPr lang="en-US" b="1" dirty="0" smtClean="0">
                <a:solidFill>
                  <a:schemeClr val="bg1"/>
                </a:solidFill>
                <a:latin typeface="Knowledge Light" pitchFamily="34" charset="0"/>
              </a:rPr>
              <a:t> </a:t>
            </a:r>
            <a:r>
              <a:rPr lang="en-US" b="1" dirty="0" err="1" smtClean="0">
                <a:solidFill>
                  <a:schemeClr val="bg1"/>
                </a:solidFill>
                <a:latin typeface="Knowledge Light" pitchFamily="34" charset="0"/>
              </a:rPr>
              <a:t>regionales</a:t>
            </a:r>
            <a:r>
              <a:rPr lang="en-US" b="1" dirty="0" smtClean="0">
                <a:solidFill>
                  <a:schemeClr val="bg1"/>
                </a:solidFill>
                <a:latin typeface="Knowledge Light" pitchFamily="34" charset="0"/>
              </a:rPr>
              <a:t> de </a:t>
            </a:r>
            <a:r>
              <a:rPr lang="en-US" b="1" dirty="0" err="1" smtClean="0">
                <a:solidFill>
                  <a:schemeClr val="bg1"/>
                </a:solidFill>
                <a:latin typeface="Knowledge Light" pitchFamily="34" charset="0"/>
              </a:rPr>
              <a:t>citas</a:t>
            </a:r>
            <a:endParaRPr lang="en-US" b="1" dirty="0">
              <a:solidFill>
                <a:schemeClr val="bg1"/>
              </a:solidFill>
              <a:latin typeface="Knowledge Light"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Knowledge Bold" pitchFamily="34" charset="0"/>
              </a:rPr>
              <a:t>Proceso</a:t>
            </a:r>
            <a:r>
              <a:rPr lang="en-US" dirty="0" smtClean="0">
                <a:latin typeface="Knowledge Bold" pitchFamily="34" charset="0"/>
              </a:rPr>
              <a:t> de </a:t>
            </a:r>
            <a:r>
              <a:rPr lang="en-US" dirty="0" err="1" smtClean="0">
                <a:latin typeface="Knowledge Bold" pitchFamily="34" charset="0"/>
              </a:rPr>
              <a:t>Selección</a:t>
            </a:r>
            <a:r>
              <a:rPr lang="en-US" dirty="0" smtClean="0">
                <a:latin typeface="Knowledge Bold" pitchFamily="34" charset="0"/>
              </a:rPr>
              <a:t> de Revistas en </a:t>
            </a:r>
            <a:br>
              <a:rPr lang="en-US" dirty="0" smtClean="0">
                <a:latin typeface="Knowledge Bold" pitchFamily="34" charset="0"/>
              </a:rPr>
            </a:br>
            <a:r>
              <a:rPr lang="en-US" dirty="0" smtClean="0">
                <a:latin typeface="Knowledge Bold" pitchFamily="34" charset="0"/>
              </a:rPr>
              <a:t>Web of Science</a:t>
            </a:r>
            <a:endParaRPr lang="en-US" dirty="0"/>
          </a:p>
        </p:txBody>
      </p:sp>
      <p:sp>
        <p:nvSpPr>
          <p:cNvPr id="4" name="Pentagon 7"/>
          <p:cNvSpPr>
            <a:spLocks noChangeArrowheads="1"/>
          </p:cNvSpPr>
          <p:nvPr/>
        </p:nvSpPr>
        <p:spPr bwMode="auto">
          <a:xfrm>
            <a:off x="957943" y="1747400"/>
            <a:ext cx="1439863" cy="739775"/>
          </a:xfrm>
          <a:prstGeom prst="homePlate">
            <a:avLst>
              <a:gd name="adj" fmla="val 50010"/>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5" name="Pentagon 9"/>
          <p:cNvSpPr>
            <a:spLocks noChangeArrowheads="1"/>
          </p:cNvSpPr>
          <p:nvPr/>
        </p:nvSpPr>
        <p:spPr bwMode="auto">
          <a:xfrm>
            <a:off x="1980291" y="1815662"/>
            <a:ext cx="977900" cy="485775"/>
          </a:xfrm>
          <a:prstGeom prst="homePlate">
            <a:avLst>
              <a:gd name="adj" fmla="val 4986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6" name="Pentagon 14"/>
          <p:cNvSpPr>
            <a:spLocks noChangeArrowheads="1"/>
          </p:cNvSpPr>
          <p:nvPr/>
        </p:nvSpPr>
        <p:spPr bwMode="auto">
          <a:xfrm>
            <a:off x="988104" y="1590235"/>
            <a:ext cx="914400" cy="619125"/>
          </a:xfrm>
          <a:prstGeom prst="homePlate">
            <a:avLst>
              <a:gd name="adj" fmla="val 50024"/>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7" name="Pentagon 15"/>
          <p:cNvSpPr>
            <a:spLocks noChangeArrowheads="1"/>
          </p:cNvSpPr>
          <p:nvPr/>
        </p:nvSpPr>
        <p:spPr bwMode="auto">
          <a:xfrm>
            <a:off x="948417" y="1747399"/>
            <a:ext cx="1819275" cy="1181095"/>
          </a:xfrm>
          <a:prstGeom prst="homePlate">
            <a:avLst>
              <a:gd name="adj" fmla="val 50042"/>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Normas</a:t>
            </a:r>
            <a:r>
              <a:rPr lang="en-US" sz="1800" dirty="0" smtClean="0">
                <a:solidFill>
                  <a:srgbClr val="FFFFFF"/>
                </a:solidFill>
                <a:latin typeface="Knowledge Medium" pitchFamily="34" charset="0"/>
                <a:ea typeface="MS PGothic" pitchFamily="34" charset="-128"/>
              </a:rPr>
              <a:t> de </a:t>
            </a:r>
            <a:r>
              <a:rPr lang="en-US" sz="1800" dirty="0" err="1" smtClean="0">
                <a:solidFill>
                  <a:srgbClr val="FFFFFF"/>
                </a:solidFill>
                <a:latin typeface="Knowledge Medium" pitchFamily="34" charset="0"/>
                <a:ea typeface="MS PGothic" pitchFamily="34" charset="-128"/>
              </a:rPr>
              <a:t>Publicación</a:t>
            </a:r>
            <a:r>
              <a:rPr lang="en-US" sz="1800" dirty="0" smtClean="0">
                <a:solidFill>
                  <a:srgbClr val="FFFFFF"/>
                </a:solidFill>
                <a:latin typeface="Knowledge Medium" pitchFamily="34" charset="0"/>
                <a:ea typeface="MS PGothic" pitchFamily="34" charset="-128"/>
              </a:rPr>
              <a:t> de Revistas</a:t>
            </a:r>
            <a:endParaRPr lang="en-US" sz="1800" dirty="0">
              <a:solidFill>
                <a:srgbClr val="FFFFFF"/>
              </a:solidFill>
              <a:latin typeface="Knowledge Medium" pitchFamily="34" charset="0"/>
              <a:ea typeface="MS PGothic" pitchFamily="34" charset="-128"/>
            </a:endParaRPr>
          </a:p>
        </p:txBody>
      </p:sp>
      <p:sp>
        <p:nvSpPr>
          <p:cNvPr id="8" name="Pentagon 16"/>
          <p:cNvSpPr>
            <a:spLocks noChangeArrowheads="1"/>
          </p:cNvSpPr>
          <p:nvPr/>
        </p:nvSpPr>
        <p:spPr bwMode="auto">
          <a:xfrm>
            <a:off x="967468" y="1707710"/>
            <a:ext cx="1235075" cy="550863"/>
          </a:xfrm>
          <a:prstGeom prst="homePlate">
            <a:avLst>
              <a:gd name="adj" fmla="val 50021"/>
            </a:avLst>
          </a:prstGeom>
          <a:noFill/>
          <a:ln w="9525" algn="ctr">
            <a:noFill/>
            <a:round/>
            <a:headEnd/>
            <a:tailEnd/>
          </a:ln>
        </p:spPr>
        <p:txBody>
          <a:bodyPr lIns="0" tIns="0" rIns="182880" bIns="0"/>
          <a:lstStyle/>
          <a:p>
            <a:pPr algn="ctr">
              <a:spcBef>
                <a:spcPct val="50000"/>
              </a:spcBef>
            </a:pPr>
            <a:endParaRPr lang="en-US">
              <a:solidFill>
                <a:schemeClr val="bg1"/>
              </a:solidFill>
              <a:latin typeface="Knowledge Medium" pitchFamily="34" charset="0"/>
            </a:endParaRPr>
          </a:p>
        </p:txBody>
      </p:sp>
      <p:sp>
        <p:nvSpPr>
          <p:cNvPr id="9" name="Pentagon 17"/>
          <p:cNvSpPr>
            <a:spLocks noChangeArrowheads="1"/>
          </p:cNvSpPr>
          <p:nvPr/>
        </p:nvSpPr>
        <p:spPr bwMode="auto">
          <a:xfrm>
            <a:off x="2781979" y="1747398"/>
            <a:ext cx="1824037" cy="1181094"/>
          </a:xfrm>
          <a:prstGeom prst="homePlate">
            <a:avLst>
              <a:gd name="adj" fmla="val 4996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Contenido</a:t>
            </a:r>
            <a:r>
              <a:rPr lang="en-US" sz="1800" dirty="0" smtClean="0">
                <a:solidFill>
                  <a:srgbClr val="FFFFFF"/>
                </a:solidFill>
                <a:latin typeface="Knowledge Medium" pitchFamily="34" charset="0"/>
                <a:ea typeface="MS PGothic" pitchFamily="34" charset="-128"/>
              </a:rPr>
              <a:t> Editorial</a:t>
            </a:r>
            <a:endParaRPr lang="en-US" sz="1800" dirty="0">
              <a:solidFill>
                <a:srgbClr val="FFFFFF"/>
              </a:solidFill>
              <a:latin typeface="Knowledge Medium" pitchFamily="34" charset="0"/>
              <a:ea typeface="MS PGothic" pitchFamily="34" charset="-128"/>
            </a:endParaRPr>
          </a:p>
        </p:txBody>
      </p:sp>
      <p:sp>
        <p:nvSpPr>
          <p:cNvPr id="10" name="Pentagon 18"/>
          <p:cNvSpPr>
            <a:spLocks noChangeArrowheads="1"/>
          </p:cNvSpPr>
          <p:nvPr/>
        </p:nvSpPr>
        <p:spPr bwMode="auto">
          <a:xfrm>
            <a:off x="4679043" y="1726752"/>
            <a:ext cx="1809751" cy="1200144"/>
          </a:xfrm>
          <a:prstGeom prst="homePlate">
            <a:avLst>
              <a:gd name="adj" fmla="val 50077"/>
            </a:avLst>
          </a:prstGeom>
          <a:solidFill>
            <a:schemeClr val="bg1">
              <a:lumMod val="65000"/>
            </a:schemeClr>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ea typeface="MS PGothic" pitchFamily="34" charset="-128"/>
              </a:rPr>
              <a:t>Contenido</a:t>
            </a:r>
            <a:r>
              <a:rPr lang="en-US" sz="1800" dirty="0" smtClean="0">
                <a:solidFill>
                  <a:srgbClr val="FFFFFF"/>
                </a:solidFill>
                <a:latin typeface="Knowledge Medium" pitchFamily="34" charset="0"/>
                <a:ea typeface="MS PGothic" pitchFamily="34" charset="-128"/>
              </a:rPr>
              <a:t> Editorial</a:t>
            </a:r>
            <a:endParaRPr lang="en-US" sz="1800" dirty="0">
              <a:solidFill>
                <a:srgbClr val="FFFFFF"/>
              </a:solidFill>
              <a:latin typeface="Knowledge Medium" pitchFamily="34" charset="0"/>
              <a:ea typeface="MS PGothic" pitchFamily="34" charset="-128"/>
            </a:endParaRPr>
          </a:p>
        </p:txBody>
      </p:sp>
      <p:sp>
        <p:nvSpPr>
          <p:cNvPr id="11" name="Pentagon 20"/>
          <p:cNvSpPr>
            <a:spLocks noChangeArrowheads="1"/>
          </p:cNvSpPr>
          <p:nvPr/>
        </p:nvSpPr>
        <p:spPr bwMode="auto">
          <a:xfrm>
            <a:off x="6493823" y="1699327"/>
            <a:ext cx="1744663" cy="1229167"/>
          </a:xfrm>
          <a:prstGeom prst="homePlate">
            <a:avLst>
              <a:gd name="adj" fmla="val 49906"/>
            </a:avLst>
          </a:prstGeom>
          <a:solidFill>
            <a:schemeClr val="tx2"/>
          </a:solidFill>
          <a:ln w="9525" algn="ctr">
            <a:noFill/>
            <a:round/>
            <a:headEnd/>
            <a:tailEnd/>
          </a:ln>
        </p:spPr>
        <p:txBody>
          <a:bodyPr lIns="0" tIns="0" rIns="182880" bIns="0"/>
          <a:lstStyle/>
          <a:p>
            <a:pPr algn="ctr">
              <a:spcBef>
                <a:spcPct val="50000"/>
              </a:spcBef>
            </a:pPr>
            <a:r>
              <a:rPr lang="en-US" sz="1800" dirty="0" err="1" smtClean="0">
                <a:solidFill>
                  <a:schemeClr val="bg1"/>
                </a:solidFill>
                <a:latin typeface="Knowledge Medium" pitchFamily="34" charset="0"/>
              </a:rPr>
              <a:t>Análisis</a:t>
            </a:r>
            <a:r>
              <a:rPr lang="en-US" sz="1800" dirty="0" smtClean="0">
                <a:solidFill>
                  <a:schemeClr val="bg1"/>
                </a:solidFill>
                <a:latin typeface="Knowledge Medium" pitchFamily="34" charset="0"/>
              </a:rPr>
              <a:t> de </a:t>
            </a:r>
            <a:r>
              <a:rPr lang="en-US" sz="1800" dirty="0" err="1" smtClean="0">
                <a:solidFill>
                  <a:schemeClr val="bg1"/>
                </a:solidFill>
                <a:latin typeface="Knowledge Medium" pitchFamily="34" charset="0"/>
              </a:rPr>
              <a:t>Citas</a:t>
            </a:r>
            <a:endParaRPr lang="en-US" sz="1800" dirty="0">
              <a:solidFill>
                <a:schemeClr val="bg1"/>
              </a:solidFill>
              <a:latin typeface="Knowledge Medium" pitchFamily="34" charset="0"/>
            </a:endParaRPr>
          </a:p>
        </p:txBody>
      </p:sp>
      <p:sp>
        <p:nvSpPr>
          <p:cNvPr id="13" name="TextBox 21"/>
          <p:cNvSpPr txBox="1">
            <a:spLocks noChangeArrowheads="1"/>
          </p:cNvSpPr>
          <p:nvPr/>
        </p:nvSpPr>
        <p:spPr bwMode="auto">
          <a:xfrm>
            <a:off x="4679043" y="3001425"/>
            <a:ext cx="3993903" cy="3170099"/>
          </a:xfrm>
          <a:prstGeom prst="rect">
            <a:avLst/>
          </a:prstGeom>
          <a:noFill/>
          <a:ln w="9525">
            <a:noFill/>
            <a:miter lim="800000"/>
            <a:headEnd/>
            <a:tailEnd/>
          </a:ln>
        </p:spPr>
        <p:txBody>
          <a:bodyPr wrap="square">
            <a:spAutoFit/>
          </a:bodyPr>
          <a:lstStyle/>
          <a:p>
            <a:pPr marL="180000" indent="-180000">
              <a:spcBef>
                <a:spcPct val="50000"/>
              </a:spcBef>
              <a:buFont typeface="Arial" charset="0"/>
              <a:buChar char="•"/>
            </a:pPr>
            <a:r>
              <a:rPr lang="en-US" sz="2000" u="sng" dirty="0" err="1" smtClean="0">
                <a:solidFill>
                  <a:schemeClr val="tx2"/>
                </a:solidFill>
                <a:latin typeface="Knowledge Light" pitchFamily="34" charset="0"/>
              </a:rPr>
              <a:t>Nuevas</a:t>
            </a:r>
            <a:r>
              <a:rPr lang="en-US" sz="2000" u="sng" dirty="0" smtClean="0">
                <a:solidFill>
                  <a:schemeClr val="tx2"/>
                </a:solidFill>
                <a:latin typeface="Knowledge Light" pitchFamily="34" charset="0"/>
              </a:rPr>
              <a:t> Revistas</a:t>
            </a:r>
          </a:p>
          <a:p>
            <a:pPr marL="637200" lvl="1" indent="-180000">
              <a:spcBef>
                <a:spcPct val="50000"/>
              </a:spcBef>
            </a:pPr>
            <a:r>
              <a:rPr lang="en-US" sz="2000" dirty="0" smtClean="0">
                <a:latin typeface="Knowledge Light" pitchFamily="34" charset="0"/>
              </a:rPr>
              <a:t>-  </a:t>
            </a:r>
            <a:r>
              <a:rPr lang="en-US" sz="2000" dirty="0" err="1" smtClean="0">
                <a:latin typeface="Knowledge Light" pitchFamily="34" charset="0"/>
              </a:rPr>
              <a:t>Citas</a:t>
            </a:r>
            <a:r>
              <a:rPr lang="en-US" sz="2000" dirty="0" smtClean="0">
                <a:latin typeface="Knowledge Light" pitchFamily="34" charset="0"/>
              </a:rPr>
              <a:t> a los </a:t>
            </a:r>
            <a:r>
              <a:rPr lang="en-US" sz="2000" dirty="0" err="1" smtClean="0">
                <a:latin typeface="Knowledge Light" pitchFamily="34" charset="0"/>
              </a:rPr>
              <a:t>trabajos</a:t>
            </a:r>
            <a:r>
              <a:rPr lang="en-US" sz="2000" dirty="0" smtClean="0">
                <a:latin typeface="Knowledge Light" pitchFamily="34" charset="0"/>
              </a:rPr>
              <a:t> </a:t>
            </a:r>
            <a:r>
              <a:rPr lang="en-US" sz="2000" dirty="0" err="1" smtClean="0">
                <a:latin typeface="Knowledge Light" pitchFamily="34" charset="0"/>
              </a:rPr>
              <a:t>previos</a:t>
            </a:r>
            <a:r>
              <a:rPr lang="en-US" sz="2000" dirty="0" smtClean="0">
                <a:latin typeface="Knowledge Light" pitchFamily="34" charset="0"/>
              </a:rPr>
              <a:t> de los </a:t>
            </a:r>
            <a:r>
              <a:rPr lang="en-US" sz="2000" dirty="0" err="1" smtClean="0">
                <a:latin typeface="Knowledge Light" pitchFamily="34" charset="0"/>
              </a:rPr>
              <a:t>autores</a:t>
            </a:r>
            <a:r>
              <a:rPr lang="en-US" sz="2000" dirty="0" smtClean="0">
                <a:latin typeface="Knowledge Light" pitchFamily="34" charset="0"/>
              </a:rPr>
              <a:t> y los </a:t>
            </a:r>
            <a:r>
              <a:rPr lang="en-US" sz="2000" dirty="0" err="1" smtClean="0">
                <a:latin typeface="Knowledge Light" pitchFamily="34" charset="0"/>
              </a:rPr>
              <a:t>editores</a:t>
            </a:r>
            <a:endParaRPr lang="en-US" sz="2000" dirty="0" smtClean="0">
              <a:latin typeface="Knowledge Light" pitchFamily="34" charset="0"/>
            </a:endParaRPr>
          </a:p>
          <a:p>
            <a:pPr marL="180000" indent="-180000">
              <a:spcBef>
                <a:spcPct val="50000"/>
              </a:spcBef>
              <a:buFont typeface="Arial" charset="0"/>
              <a:buChar char="•"/>
            </a:pPr>
            <a:r>
              <a:rPr lang="es-ES" sz="2000" u="sng" dirty="0" smtClean="0">
                <a:solidFill>
                  <a:schemeClr val="tx2"/>
                </a:solidFill>
                <a:latin typeface="Knowledge Light" pitchFamily="34" charset="0"/>
              </a:rPr>
              <a:t>Revistas Consolidadas</a:t>
            </a:r>
            <a:endParaRPr lang="en-US" sz="2000" u="sng" dirty="0" smtClean="0">
              <a:solidFill>
                <a:schemeClr val="tx2"/>
              </a:solidFill>
              <a:latin typeface="Knowledge Light" pitchFamily="34" charset="0"/>
            </a:endParaRPr>
          </a:p>
          <a:p>
            <a:pPr marL="637200" lvl="1" indent="-180000">
              <a:spcBef>
                <a:spcPct val="50000"/>
              </a:spcBef>
            </a:pPr>
            <a:r>
              <a:rPr lang="en-US" sz="2000" dirty="0" smtClean="0">
                <a:latin typeface="Knowledge Light" pitchFamily="34" charset="0"/>
              </a:rPr>
              <a:t>- Factor de </a:t>
            </a:r>
            <a:r>
              <a:rPr lang="en-US" sz="2000" dirty="0" err="1" smtClean="0">
                <a:latin typeface="Knowledge Light" pitchFamily="34" charset="0"/>
              </a:rPr>
              <a:t>Impacto</a:t>
            </a:r>
            <a:r>
              <a:rPr lang="en-US" sz="2000" dirty="0" smtClean="0">
                <a:latin typeface="Knowledge Light" pitchFamily="34" charset="0"/>
              </a:rPr>
              <a:t> </a:t>
            </a:r>
            <a:r>
              <a:rPr lang="en-US" sz="2000" dirty="0" err="1" smtClean="0">
                <a:latin typeface="Knowledge Light" pitchFamily="34" charset="0"/>
              </a:rPr>
              <a:t>Estimado</a:t>
            </a:r>
            <a:endParaRPr lang="en-US" sz="2000" dirty="0" smtClean="0">
              <a:latin typeface="Knowledge Light" pitchFamily="34" charset="0"/>
            </a:endParaRPr>
          </a:p>
          <a:p>
            <a:pPr marL="637200" lvl="1" indent="-180000">
              <a:spcBef>
                <a:spcPct val="50000"/>
              </a:spcBef>
            </a:pPr>
            <a:r>
              <a:rPr lang="en-US" sz="2000" dirty="0" smtClean="0">
                <a:latin typeface="Knowledge Light" pitchFamily="34" charset="0"/>
              </a:rPr>
              <a:t>- </a:t>
            </a:r>
            <a:r>
              <a:rPr lang="en-US" sz="2000" dirty="0" err="1" smtClean="0">
                <a:latin typeface="Knowledge Light" pitchFamily="34" charset="0"/>
              </a:rPr>
              <a:t>Diferencias</a:t>
            </a:r>
            <a:r>
              <a:rPr lang="en-US" sz="2000" dirty="0" smtClean="0">
                <a:latin typeface="Knowledge Light" pitchFamily="34" charset="0"/>
              </a:rPr>
              <a:t> con </a:t>
            </a:r>
            <a:r>
              <a:rPr lang="en-US" sz="2000" dirty="0" err="1" smtClean="0">
                <a:latin typeface="Knowledge Light" pitchFamily="34" charset="0"/>
              </a:rPr>
              <a:t>otras</a:t>
            </a:r>
            <a:r>
              <a:rPr lang="en-US" sz="2000" dirty="0" smtClean="0">
                <a:latin typeface="Knowledge Light" pitchFamily="34" charset="0"/>
              </a:rPr>
              <a:t> </a:t>
            </a:r>
            <a:r>
              <a:rPr lang="en-US" sz="2000" dirty="0" err="1" smtClean="0">
                <a:latin typeface="Knowledge Light" pitchFamily="34" charset="0"/>
              </a:rPr>
              <a:t>revistas</a:t>
            </a:r>
            <a:r>
              <a:rPr lang="en-US" sz="2000" dirty="0" smtClean="0">
                <a:latin typeface="Knowledge Light" pitchFamily="34" charset="0"/>
              </a:rPr>
              <a:t> de </a:t>
            </a:r>
            <a:r>
              <a:rPr lang="en-US" sz="2000" dirty="0" err="1" smtClean="0">
                <a:latin typeface="Knowledge Light" pitchFamily="34" charset="0"/>
              </a:rPr>
              <a:t>su</a:t>
            </a:r>
            <a:r>
              <a:rPr lang="en-US" sz="2000" dirty="0" smtClean="0">
                <a:latin typeface="Knowledge Light" pitchFamily="34" charset="0"/>
              </a:rPr>
              <a:t> </a:t>
            </a:r>
            <a:r>
              <a:rPr lang="en-US" sz="2000" dirty="0" err="1" smtClean="0">
                <a:latin typeface="Knowledge Light" pitchFamily="34" charset="0"/>
              </a:rPr>
              <a:t>mismo</a:t>
            </a:r>
            <a:r>
              <a:rPr lang="en-US" sz="2000" dirty="0" smtClean="0">
                <a:latin typeface="Knowledge Light" pitchFamily="34" charset="0"/>
              </a:rPr>
              <a:t> </a:t>
            </a:r>
            <a:r>
              <a:rPr lang="en-US" sz="2000" dirty="0" err="1" smtClean="0">
                <a:latin typeface="Knowledge Light" pitchFamily="34" charset="0"/>
              </a:rPr>
              <a:t>ámbito</a:t>
            </a:r>
            <a:endParaRPr lang="en-US" sz="2000" dirty="0" smtClean="0">
              <a:latin typeface="Knowledge Light" pitchFamily="34" charset="0"/>
            </a:endParaRPr>
          </a:p>
        </p:txBody>
      </p:sp>
      <p:sp>
        <p:nvSpPr>
          <p:cNvPr id="16" name="Right Arrow 15"/>
          <p:cNvSpPr/>
          <p:nvPr/>
        </p:nvSpPr>
        <p:spPr>
          <a:xfrm rot="20431265">
            <a:off x="884926" y="3678710"/>
            <a:ext cx="3874348" cy="2549236"/>
          </a:xfrm>
          <a:prstGeom prst="rightArrow">
            <a:avLst>
              <a:gd name="adj1" fmla="val 50000"/>
              <a:gd name="adj2" fmla="val 49457"/>
            </a:avLst>
          </a:prstGeom>
          <a:gradFill flip="none" rotWithShape="1">
            <a:gsLst>
              <a:gs pos="0">
                <a:schemeClr val="tx2">
                  <a:lumMod val="60000"/>
                  <a:lumOff val="40000"/>
                </a:schemeClr>
              </a:gs>
              <a:gs pos="50000">
                <a:schemeClr val="tx2">
                  <a:lumMod val="40000"/>
                  <a:lumOff val="60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tx2">
                    <a:lumMod val="50000"/>
                  </a:schemeClr>
                </a:solidFill>
                <a:latin typeface="Knowledge Regular" pitchFamily="34" charset="0"/>
              </a:rPr>
              <a:t>Para </a:t>
            </a:r>
            <a:r>
              <a:rPr lang="en-US" sz="1800" dirty="0" err="1" smtClean="0">
                <a:solidFill>
                  <a:schemeClr val="tx2">
                    <a:lumMod val="50000"/>
                  </a:schemeClr>
                </a:solidFill>
                <a:latin typeface="Knowledge Regular" pitchFamily="34" charset="0"/>
              </a:rPr>
              <a:t>determinar</a:t>
            </a:r>
            <a:r>
              <a:rPr lang="en-US" sz="1800" dirty="0" smtClean="0">
                <a:solidFill>
                  <a:schemeClr val="tx2">
                    <a:lumMod val="50000"/>
                  </a:schemeClr>
                </a:solidFill>
                <a:latin typeface="Knowledge Regular" pitchFamily="34" charset="0"/>
              </a:rPr>
              <a:t> la </a:t>
            </a:r>
            <a:r>
              <a:rPr lang="en-US" sz="1800" dirty="0" err="1" smtClean="0">
                <a:solidFill>
                  <a:schemeClr val="tx2">
                    <a:lumMod val="50000"/>
                  </a:schemeClr>
                </a:solidFill>
                <a:latin typeface="Knowledge Regular" pitchFamily="34" charset="0"/>
              </a:rPr>
              <a:t>relevancia</a:t>
            </a:r>
            <a:r>
              <a:rPr lang="en-US" sz="1800" dirty="0" smtClean="0">
                <a:solidFill>
                  <a:schemeClr val="tx2">
                    <a:lumMod val="50000"/>
                  </a:schemeClr>
                </a:solidFill>
                <a:latin typeface="Knowledge Regular" pitchFamily="34" charset="0"/>
              </a:rPr>
              <a:t> e </a:t>
            </a:r>
            <a:r>
              <a:rPr lang="en-US" sz="1800" dirty="0" err="1" smtClean="0">
                <a:solidFill>
                  <a:schemeClr val="tx2">
                    <a:lumMod val="50000"/>
                  </a:schemeClr>
                </a:solidFill>
                <a:latin typeface="Knowledge Regular" pitchFamily="34" charset="0"/>
              </a:rPr>
              <a:t>influencia</a:t>
            </a:r>
            <a:r>
              <a:rPr lang="en-US" sz="1800" dirty="0" smtClean="0">
                <a:solidFill>
                  <a:schemeClr val="tx2">
                    <a:lumMod val="50000"/>
                  </a:schemeClr>
                </a:solidFill>
                <a:latin typeface="Knowledge Regular" pitchFamily="34" charset="0"/>
              </a:rPr>
              <a:t> de </a:t>
            </a:r>
            <a:r>
              <a:rPr lang="en-US" sz="1800" dirty="0" err="1" smtClean="0">
                <a:solidFill>
                  <a:schemeClr val="tx2">
                    <a:lumMod val="50000"/>
                  </a:schemeClr>
                </a:solidFill>
                <a:latin typeface="Knowledge Regular" pitchFamily="34" charset="0"/>
              </a:rPr>
              <a:t>una</a:t>
            </a:r>
            <a:r>
              <a:rPr lang="en-US" sz="1800" dirty="0" smtClean="0">
                <a:solidFill>
                  <a:schemeClr val="tx2">
                    <a:lumMod val="50000"/>
                  </a:schemeClr>
                </a:solidFill>
                <a:latin typeface="Knowledge Regular" pitchFamily="34" charset="0"/>
              </a:rPr>
              <a:t> revista en la </a:t>
            </a:r>
            <a:r>
              <a:rPr lang="en-US" sz="1800" dirty="0" err="1" smtClean="0">
                <a:solidFill>
                  <a:schemeClr val="tx2">
                    <a:lumMod val="50000"/>
                  </a:schemeClr>
                </a:solidFill>
                <a:latin typeface="Knowledge Regular" pitchFamily="34" charset="0"/>
              </a:rPr>
              <a:t>investigación</a:t>
            </a:r>
            <a:r>
              <a:rPr lang="en-US" sz="1800" dirty="0" smtClean="0">
                <a:solidFill>
                  <a:schemeClr val="tx2">
                    <a:lumMod val="50000"/>
                  </a:schemeClr>
                </a:solidFill>
                <a:latin typeface="Knowledge Regular" pitchFamily="34" charset="0"/>
              </a:rPr>
              <a:t> </a:t>
            </a:r>
            <a:r>
              <a:rPr lang="en-US" sz="1800" dirty="0" err="1" smtClean="0">
                <a:solidFill>
                  <a:schemeClr val="tx2">
                    <a:lumMod val="50000"/>
                  </a:schemeClr>
                </a:solidFill>
                <a:latin typeface="Knowledge Regular" pitchFamily="34" charset="0"/>
              </a:rPr>
              <a:t>existente</a:t>
            </a:r>
            <a:r>
              <a:rPr lang="en-US" sz="1800" dirty="0" smtClean="0">
                <a:solidFill>
                  <a:schemeClr val="tx2">
                    <a:lumMod val="50000"/>
                  </a:schemeClr>
                </a:solidFill>
                <a:latin typeface="Knowledge Regular" pitchFamily="34" charset="0"/>
              </a:rPr>
              <a:t> </a:t>
            </a:r>
            <a:r>
              <a:rPr lang="en-US" sz="1800" dirty="0" err="1" smtClean="0">
                <a:solidFill>
                  <a:schemeClr val="tx2">
                    <a:lumMod val="50000"/>
                  </a:schemeClr>
                </a:solidFill>
                <a:latin typeface="Knowledge Regular" pitchFamily="34" charset="0"/>
              </a:rPr>
              <a:t>sobre</a:t>
            </a:r>
            <a:r>
              <a:rPr lang="en-US" sz="1800" dirty="0" smtClean="0">
                <a:solidFill>
                  <a:schemeClr val="tx2">
                    <a:lumMod val="50000"/>
                  </a:schemeClr>
                </a:solidFill>
                <a:latin typeface="Knowledge Regular" pitchFamily="34" charset="0"/>
              </a:rPr>
              <a:t> un </a:t>
            </a:r>
            <a:r>
              <a:rPr lang="en-US" sz="1800" dirty="0" err="1" smtClean="0">
                <a:solidFill>
                  <a:schemeClr val="tx2">
                    <a:lumMod val="50000"/>
                  </a:schemeClr>
                </a:solidFill>
                <a:latin typeface="Knowledge Regular" pitchFamily="34" charset="0"/>
              </a:rPr>
              <a:t>área</a:t>
            </a:r>
            <a:r>
              <a:rPr lang="en-US" sz="1800" dirty="0" smtClean="0">
                <a:solidFill>
                  <a:schemeClr val="tx2">
                    <a:lumMod val="50000"/>
                  </a:schemeClr>
                </a:solidFill>
                <a:latin typeface="Knowledge Regular" pitchFamily="34" charset="0"/>
              </a:rPr>
              <a:t> </a:t>
            </a:r>
            <a:r>
              <a:rPr lang="en-US" sz="1800" dirty="0" err="1" smtClean="0">
                <a:solidFill>
                  <a:schemeClr val="tx2">
                    <a:lumMod val="50000"/>
                  </a:schemeClr>
                </a:solidFill>
                <a:latin typeface="Knowledge Regular" pitchFamily="34" charset="0"/>
              </a:rPr>
              <a:t>específica</a:t>
            </a:r>
            <a:endParaRPr lang="en-US" sz="1800" dirty="0">
              <a:solidFill>
                <a:schemeClr val="tx2">
                  <a:lumMod val="50000"/>
                </a:schemeClr>
              </a:solidFill>
              <a:latin typeface="Knowledge Regular"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954" name="Picture 2"/>
          <p:cNvPicPr>
            <a:picLocks noChangeAspect="1" noChangeArrowheads="1"/>
          </p:cNvPicPr>
          <p:nvPr/>
        </p:nvPicPr>
        <p:blipFill>
          <a:blip r:embed="rId3" cstate="print"/>
          <a:srcRect/>
          <a:stretch>
            <a:fillRect/>
          </a:stretch>
        </p:blipFill>
        <p:spPr bwMode="auto">
          <a:xfrm>
            <a:off x="66044" y="1063154"/>
            <a:ext cx="9076045" cy="5544042"/>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B13B838F-794C-43F9-A26F-2687D62F6443}" type="slidenum">
              <a:rPr lang="en-US" smtClean="0"/>
              <a:pPr>
                <a:defRPr/>
              </a:pPr>
              <a:t>47</a:t>
            </a:fld>
            <a:endParaRPr lang="en-US"/>
          </a:p>
        </p:txBody>
      </p:sp>
      <p:grpSp>
        <p:nvGrpSpPr>
          <p:cNvPr id="2" name="Group 9"/>
          <p:cNvGrpSpPr/>
          <p:nvPr/>
        </p:nvGrpSpPr>
        <p:grpSpPr>
          <a:xfrm>
            <a:off x="2709763" y="1861777"/>
            <a:ext cx="520263" cy="523220"/>
            <a:chOff x="7110248" y="709448"/>
            <a:chExt cx="520262" cy="523220"/>
          </a:xfrm>
        </p:grpSpPr>
        <p:sp>
          <p:nvSpPr>
            <p:cNvPr id="8" name="Oval 7"/>
            <p:cNvSpPr/>
            <p:nvPr/>
          </p:nvSpPr>
          <p:spPr bwMode="auto">
            <a:xfrm>
              <a:off x="7110248" y="709448"/>
              <a:ext cx="520262" cy="520262"/>
            </a:xfrm>
            <a:prstGeom prst="ellipse">
              <a:avLst/>
            </a:prstGeom>
            <a:solidFill>
              <a:srgbClr val="FF0000"/>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Knowledge Medium" pitchFamily="34" charset="0"/>
              </a:endParaRPr>
            </a:p>
          </p:txBody>
        </p:sp>
        <p:sp>
          <p:nvSpPr>
            <p:cNvPr id="9" name="TextBox 8"/>
            <p:cNvSpPr txBox="1"/>
            <p:nvPr/>
          </p:nvSpPr>
          <p:spPr>
            <a:xfrm>
              <a:off x="7157545" y="709448"/>
              <a:ext cx="324127" cy="523220"/>
            </a:xfrm>
            <a:prstGeom prst="rect">
              <a:avLst/>
            </a:prstGeom>
            <a:noFill/>
          </p:spPr>
          <p:txBody>
            <a:bodyPr wrap="none" rtlCol="0">
              <a:spAutoFit/>
            </a:bodyPr>
            <a:lstStyle/>
            <a:p>
              <a:r>
                <a:rPr lang="en-US" sz="2800" b="1" dirty="0" smtClean="0">
                  <a:solidFill>
                    <a:schemeClr val="bg1"/>
                  </a:solidFill>
                  <a:latin typeface="Knowledge Medium" pitchFamily="34" charset="0"/>
                </a:rPr>
                <a:t>1</a:t>
              </a:r>
              <a:endParaRPr lang="en-US" sz="2800" b="1" dirty="0">
                <a:solidFill>
                  <a:schemeClr val="bg1"/>
                </a:solidFill>
                <a:latin typeface="Knowledge Medium" pitchFamily="34" charset="0"/>
              </a:endParaRPr>
            </a:p>
          </p:txBody>
        </p:sp>
      </p:grpSp>
      <p:grpSp>
        <p:nvGrpSpPr>
          <p:cNvPr id="3" name="Group 11"/>
          <p:cNvGrpSpPr/>
          <p:nvPr/>
        </p:nvGrpSpPr>
        <p:grpSpPr>
          <a:xfrm>
            <a:off x="1537819" y="2376796"/>
            <a:ext cx="520263" cy="523220"/>
            <a:chOff x="7110248" y="709448"/>
            <a:chExt cx="520262" cy="523220"/>
          </a:xfrm>
        </p:grpSpPr>
        <p:sp>
          <p:nvSpPr>
            <p:cNvPr id="13" name="Oval 12"/>
            <p:cNvSpPr/>
            <p:nvPr/>
          </p:nvSpPr>
          <p:spPr bwMode="auto">
            <a:xfrm>
              <a:off x="7110248" y="709448"/>
              <a:ext cx="520262" cy="520262"/>
            </a:xfrm>
            <a:prstGeom prst="ellipse">
              <a:avLst/>
            </a:prstGeom>
            <a:solidFill>
              <a:srgbClr val="FF0000"/>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Knowledge Medium" pitchFamily="34" charset="0"/>
              </a:endParaRPr>
            </a:p>
          </p:txBody>
        </p:sp>
        <p:sp>
          <p:nvSpPr>
            <p:cNvPr id="14" name="TextBox 13"/>
            <p:cNvSpPr txBox="1"/>
            <p:nvPr/>
          </p:nvSpPr>
          <p:spPr>
            <a:xfrm>
              <a:off x="7157545" y="709448"/>
              <a:ext cx="386643" cy="523220"/>
            </a:xfrm>
            <a:prstGeom prst="rect">
              <a:avLst/>
            </a:prstGeom>
            <a:noFill/>
          </p:spPr>
          <p:txBody>
            <a:bodyPr wrap="none" rtlCol="0">
              <a:spAutoFit/>
            </a:bodyPr>
            <a:lstStyle/>
            <a:p>
              <a:r>
                <a:rPr lang="en-US" sz="2800" b="1" dirty="0" smtClean="0">
                  <a:solidFill>
                    <a:schemeClr val="bg1"/>
                  </a:solidFill>
                  <a:latin typeface="Knowledge Medium" pitchFamily="34" charset="0"/>
                </a:rPr>
                <a:t>2</a:t>
              </a:r>
              <a:endParaRPr lang="en-US" sz="2800" b="1" dirty="0">
                <a:solidFill>
                  <a:schemeClr val="bg1"/>
                </a:solidFill>
                <a:latin typeface="Knowledge Medium" pitchFamily="34" charset="0"/>
              </a:endParaRPr>
            </a:p>
          </p:txBody>
        </p:sp>
      </p:grpSp>
      <p:grpSp>
        <p:nvGrpSpPr>
          <p:cNvPr id="5" name="Group 17"/>
          <p:cNvGrpSpPr/>
          <p:nvPr/>
        </p:nvGrpSpPr>
        <p:grpSpPr>
          <a:xfrm>
            <a:off x="192464" y="4137327"/>
            <a:ext cx="520263" cy="523220"/>
            <a:chOff x="7110248" y="709448"/>
            <a:chExt cx="520262" cy="523220"/>
          </a:xfrm>
        </p:grpSpPr>
        <p:sp>
          <p:nvSpPr>
            <p:cNvPr id="19" name="Oval 18"/>
            <p:cNvSpPr/>
            <p:nvPr/>
          </p:nvSpPr>
          <p:spPr bwMode="auto">
            <a:xfrm>
              <a:off x="7110248" y="709448"/>
              <a:ext cx="520262" cy="520262"/>
            </a:xfrm>
            <a:prstGeom prst="ellipse">
              <a:avLst/>
            </a:prstGeom>
            <a:solidFill>
              <a:srgbClr val="FF0000"/>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Knowledge Medium" pitchFamily="34" charset="0"/>
              </a:endParaRPr>
            </a:p>
          </p:txBody>
        </p:sp>
        <p:sp>
          <p:nvSpPr>
            <p:cNvPr id="20" name="TextBox 19"/>
            <p:cNvSpPr txBox="1"/>
            <p:nvPr/>
          </p:nvSpPr>
          <p:spPr>
            <a:xfrm>
              <a:off x="7157545" y="709448"/>
              <a:ext cx="399467" cy="523220"/>
            </a:xfrm>
            <a:prstGeom prst="rect">
              <a:avLst/>
            </a:prstGeom>
            <a:noFill/>
          </p:spPr>
          <p:txBody>
            <a:bodyPr wrap="none" rtlCol="0">
              <a:spAutoFit/>
            </a:bodyPr>
            <a:lstStyle/>
            <a:p>
              <a:r>
                <a:rPr lang="en-US" sz="2800" b="1" dirty="0" smtClean="0">
                  <a:solidFill>
                    <a:schemeClr val="bg1"/>
                  </a:solidFill>
                  <a:latin typeface="Knowledge Medium" pitchFamily="34" charset="0"/>
                </a:rPr>
                <a:t>4</a:t>
              </a:r>
              <a:endParaRPr lang="en-US" sz="2800" b="1" dirty="0">
                <a:solidFill>
                  <a:schemeClr val="bg1"/>
                </a:solidFill>
                <a:latin typeface="Knowledge Medium" pitchFamily="34" charset="0"/>
              </a:endParaRPr>
            </a:p>
          </p:txBody>
        </p:sp>
      </p:grpSp>
      <p:grpSp>
        <p:nvGrpSpPr>
          <p:cNvPr id="6" name="Group 21"/>
          <p:cNvGrpSpPr/>
          <p:nvPr/>
        </p:nvGrpSpPr>
        <p:grpSpPr>
          <a:xfrm>
            <a:off x="5941605" y="3942900"/>
            <a:ext cx="520263" cy="523220"/>
            <a:chOff x="7110248" y="709448"/>
            <a:chExt cx="520262" cy="523220"/>
          </a:xfrm>
        </p:grpSpPr>
        <p:sp>
          <p:nvSpPr>
            <p:cNvPr id="23" name="Oval 22"/>
            <p:cNvSpPr/>
            <p:nvPr/>
          </p:nvSpPr>
          <p:spPr bwMode="auto">
            <a:xfrm>
              <a:off x="7110248" y="709448"/>
              <a:ext cx="520262" cy="520262"/>
            </a:xfrm>
            <a:prstGeom prst="ellipse">
              <a:avLst/>
            </a:prstGeom>
            <a:solidFill>
              <a:srgbClr val="FF0000"/>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Knowledge Medium" pitchFamily="34" charset="0"/>
              </a:endParaRPr>
            </a:p>
          </p:txBody>
        </p:sp>
        <p:sp>
          <p:nvSpPr>
            <p:cNvPr id="24" name="TextBox 23"/>
            <p:cNvSpPr txBox="1"/>
            <p:nvPr/>
          </p:nvSpPr>
          <p:spPr>
            <a:xfrm>
              <a:off x="7157545" y="709448"/>
              <a:ext cx="378629" cy="523220"/>
            </a:xfrm>
            <a:prstGeom prst="rect">
              <a:avLst/>
            </a:prstGeom>
            <a:noFill/>
          </p:spPr>
          <p:txBody>
            <a:bodyPr wrap="none" rtlCol="0">
              <a:spAutoFit/>
            </a:bodyPr>
            <a:lstStyle/>
            <a:p>
              <a:r>
                <a:rPr lang="en-US" sz="2800" b="1" dirty="0" smtClean="0">
                  <a:solidFill>
                    <a:schemeClr val="bg1"/>
                  </a:solidFill>
                  <a:latin typeface="Knowledge Medium" pitchFamily="34" charset="0"/>
                </a:rPr>
                <a:t>3</a:t>
              </a:r>
              <a:endParaRPr lang="en-US" sz="2800" b="1" dirty="0">
                <a:solidFill>
                  <a:schemeClr val="bg1"/>
                </a:solidFill>
                <a:latin typeface="Knowledge Medium" pitchFamily="34" charset="0"/>
              </a:endParaRPr>
            </a:p>
          </p:txBody>
        </p:sp>
      </p:grpSp>
      <p:grpSp>
        <p:nvGrpSpPr>
          <p:cNvPr id="7" name="Group 25"/>
          <p:cNvGrpSpPr/>
          <p:nvPr/>
        </p:nvGrpSpPr>
        <p:grpSpPr>
          <a:xfrm>
            <a:off x="985987" y="6034498"/>
            <a:ext cx="520263" cy="523220"/>
            <a:chOff x="7110248" y="709448"/>
            <a:chExt cx="520262" cy="523220"/>
          </a:xfrm>
        </p:grpSpPr>
        <p:sp>
          <p:nvSpPr>
            <p:cNvPr id="27" name="Oval 26"/>
            <p:cNvSpPr/>
            <p:nvPr/>
          </p:nvSpPr>
          <p:spPr bwMode="auto">
            <a:xfrm>
              <a:off x="7110248" y="709448"/>
              <a:ext cx="520262" cy="520262"/>
            </a:xfrm>
            <a:prstGeom prst="ellipse">
              <a:avLst/>
            </a:prstGeom>
            <a:solidFill>
              <a:srgbClr val="FF0000"/>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Knowledge Medium" pitchFamily="34" charset="0"/>
              </a:endParaRPr>
            </a:p>
          </p:txBody>
        </p:sp>
        <p:sp>
          <p:nvSpPr>
            <p:cNvPr id="28" name="TextBox 27"/>
            <p:cNvSpPr txBox="1"/>
            <p:nvPr/>
          </p:nvSpPr>
          <p:spPr>
            <a:xfrm>
              <a:off x="7157545" y="709448"/>
              <a:ext cx="394659" cy="523220"/>
            </a:xfrm>
            <a:prstGeom prst="rect">
              <a:avLst/>
            </a:prstGeom>
            <a:noFill/>
          </p:spPr>
          <p:txBody>
            <a:bodyPr wrap="none" rtlCol="0">
              <a:spAutoFit/>
            </a:bodyPr>
            <a:lstStyle/>
            <a:p>
              <a:r>
                <a:rPr lang="en-US" sz="2800" b="1" dirty="0" smtClean="0">
                  <a:solidFill>
                    <a:schemeClr val="bg1"/>
                  </a:solidFill>
                  <a:latin typeface="Knowledge Medium" pitchFamily="34" charset="0"/>
                </a:rPr>
                <a:t>5</a:t>
              </a:r>
              <a:endParaRPr lang="en-US" sz="2800" b="1" dirty="0">
                <a:solidFill>
                  <a:schemeClr val="bg1"/>
                </a:solidFill>
                <a:latin typeface="Knowledge Medium" pitchFamily="34" charset="0"/>
              </a:endParaRPr>
            </a:p>
          </p:txBody>
        </p:sp>
      </p:grpSp>
      <p:sp>
        <p:nvSpPr>
          <p:cNvPr id="30" name="Rectangle 29"/>
          <p:cNvSpPr/>
          <p:nvPr/>
        </p:nvSpPr>
        <p:spPr>
          <a:xfrm>
            <a:off x="1941572" y="283769"/>
            <a:ext cx="6979143" cy="461665"/>
          </a:xfrm>
          <a:prstGeom prst="rect">
            <a:avLst/>
          </a:prstGeom>
          <a:solidFill>
            <a:schemeClr val="tx2"/>
          </a:solidFill>
        </p:spPr>
        <p:txBody>
          <a:bodyPr wrap="square">
            <a:spAutoFit/>
          </a:bodyPr>
          <a:lstStyle/>
          <a:p>
            <a:r>
              <a:rPr lang="en-US" dirty="0" smtClean="0">
                <a:solidFill>
                  <a:schemeClr val="bg1"/>
                </a:solidFill>
                <a:latin typeface="Knowledge Regular" pitchFamily="34" charset="0"/>
              </a:rPr>
              <a:t>¿Ha </a:t>
            </a:r>
            <a:r>
              <a:rPr lang="en-US" dirty="0" err="1" smtClean="0">
                <a:solidFill>
                  <a:schemeClr val="bg1"/>
                </a:solidFill>
                <a:latin typeface="Knowledge Regular" pitchFamily="34" charset="0"/>
              </a:rPr>
              <a:t>sido</a:t>
            </a:r>
            <a:r>
              <a:rPr lang="en-US" dirty="0" smtClean="0">
                <a:solidFill>
                  <a:schemeClr val="bg1"/>
                </a:solidFill>
                <a:latin typeface="Knowledge Regular" pitchFamily="34" charset="0"/>
              </a:rPr>
              <a:t> </a:t>
            </a:r>
            <a:r>
              <a:rPr lang="en-US" dirty="0" err="1" smtClean="0">
                <a:solidFill>
                  <a:schemeClr val="bg1"/>
                </a:solidFill>
                <a:latin typeface="Knowledge Regular" pitchFamily="34" charset="0"/>
              </a:rPr>
              <a:t>citada</a:t>
            </a:r>
            <a:r>
              <a:rPr lang="en-US" dirty="0" smtClean="0">
                <a:solidFill>
                  <a:schemeClr val="bg1"/>
                </a:solidFill>
                <a:latin typeface="Knowledge Regular" pitchFamily="34" charset="0"/>
              </a:rPr>
              <a:t> la revista en Web of Science?</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9563" y="1086357"/>
            <a:ext cx="8984439" cy="5713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65954"/>
                                        </p:tgtEl>
                                        <p:attrNameLst>
                                          <p:attrName>style.visibility</p:attrName>
                                        </p:attrNameLst>
                                      </p:cBhvr>
                                      <p:to>
                                        <p:strVal val="visible"/>
                                      </p:to>
                                    </p:set>
                                    <p:animEffect transition="in" filter="fade">
                                      <p:cBhvr>
                                        <p:cTn id="7" dur="500"/>
                                        <p:tgtEl>
                                          <p:spTgt spid="76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3906" name="Picture 2"/>
          <p:cNvPicPr>
            <a:picLocks noChangeAspect="1" noChangeArrowheads="1"/>
          </p:cNvPicPr>
          <p:nvPr/>
        </p:nvPicPr>
        <p:blipFill>
          <a:blip r:embed="rId3" cstate="print"/>
          <a:srcRect r="426"/>
          <a:stretch>
            <a:fillRect/>
          </a:stretch>
        </p:blipFill>
        <p:spPr bwMode="auto">
          <a:xfrm>
            <a:off x="249386" y="817429"/>
            <a:ext cx="8423137" cy="5721927"/>
          </a:xfrm>
          <a:prstGeom prst="rect">
            <a:avLst/>
          </a:prstGeom>
          <a:noFill/>
          <a:ln w="9525">
            <a:noFill/>
            <a:miter lim="800000"/>
            <a:headEnd/>
            <a:tailEnd/>
          </a:ln>
        </p:spPr>
      </p:pic>
      <p:sp>
        <p:nvSpPr>
          <p:cNvPr id="8" name="Rectangle 7"/>
          <p:cNvSpPr/>
          <p:nvPr/>
        </p:nvSpPr>
        <p:spPr>
          <a:xfrm>
            <a:off x="2350009" y="224181"/>
            <a:ext cx="6372944" cy="461665"/>
          </a:xfrm>
          <a:prstGeom prst="rect">
            <a:avLst/>
          </a:prstGeom>
          <a:solidFill>
            <a:schemeClr val="tx2"/>
          </a:solidFill>
        </p:spPr>
        <p:txBody>
          <a:bodyPr wrap="square">
            <a:spAutoFit/>
          </a:bodyPr>
          <a:lstStyle/>
          <a:p>
            <a:r>
              <a:rPr lang="es-ES" dirty="0" smtClean="0">
                <a:solidFill>
                  <a:schemeClr val="bg1"/>
                </a:solidFill>
                <a:latin typeface="Knowledge Regular" pitchFamily="34" charset="0"/>
              </a:rPr>
              <a:t>Identificar artículos que han citado tu revista</a:t>
            </a:r>
            <a:endParaRPr lang="en-US" dirty="0" smtClean="0">
              <a:solidFill>
                <a:schemeClr val="bg1"/>
              </a:solidFill>
              <a:latin typeface="Knowledge Regular" pitchFamily="34"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9384" y="627786"/>
            <a:ext cx="8811491" cy="6032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888" y="219456"/>
            <a:ext cx="8695944" cy="905959"/>
          </a:xfrm>
          <a:solidFill>
            <a:srgbClr val="FB6905"/>
          </a:solidFill>
        </p:spPr>
        <p:txBody>
          <a:bodyPr anchor="ctr"/>
          <a:lstStyle/>
          <a:p>
            <a:pPr algn="ctr"/>
            <a:r>
              <a:rPr lang="en-US" dirty="0" smtClean="0">
                <a:solidFill>
                  <a:schemeClr val="bg1"/>
                </a:solidFill>
              </a:rPr>
              <a:t>¿</a:t>
            </a:r>
            <a:r>
              <a:rPr lang="en-US" sz="2400" dirty="0" err="1" smtClean="0">
                <a:solidFill>
                  <a:schemeClr val="bg1"/>
                </a:solidFill>
              </a:rPr>
              <a:t>Cómo</a:t>
            </a:r>
            <a:r>
              <a:rPr lang="en-US" sz="2400" dirty="0" smtClean="0">
                <a:solidFill>
                  <a:schemeClr val="bg1"/>
                </a:solidFill>
              </a:rPr>
              <a:t> se </a:t>
            </a:r>
            <a:r>
              <a:rPr lang="en-US" sz="2400" dirty="0" err="1" smtClean="0">
                <a:solidFill>
                  <a:schemeClr val="bg1"/>
                </a:solidFill>
              </a:rPr>
              <a:t>envía</a:t>
            </a:r>
            <a:r>
              <a:rPr lang="en-US" sz="2400" dirty="0" smtClean="0">
                <a:solidFill>
                  <a:schemeClr val="bg1"/>
                </a:solidFill>
              </a:rPr>
              <a:t> </a:t>
            </a:r>
            <a:r>
              <a:rPr lang="en-US" sz="2400" dirty="0" err="1" smtClean="0">
                <a:solidFill>
                  <a:schemeClr val="bg1"/>
                </a:solidFill>
              </a:rPr>
              <a:t>una</a:t>
            </a:r>
            <a:r>
              <a:rPr lang="en-US" sz="2400" dirty="0" smtClean="0">
                <a:solidFill>
                  <a:schemeClr val="bg1"/>
                </a:solidFill>
              </a:rPr>
              <a:t> revista </a:t>
            </a:r>
            <a:r>
              <a:rPr lang="en-US" sz="2400" dirty="0" err="1" smtClean="0">
                <a:solidFill>
                  <a:schemeClr val="bg1"/>
                </a:solidFill>
              </a:rPr>
              <a:t>para</a:t>
            </a:r>
            <a:r>
              <a:rPr lang="en-US" sz="2400" dirty="0" smtClean="0">
                <a:solidFill>
                  <a:schemeClr val="bg1"/>
                </a:solidFill>
              </a:rPr>
              <a:t> </a:t>
            </a:r>
            <a:r>
              <a:rPr lang="en-US" sz="2400" dirty="0" err="1" smtClean="0">
                <a:solidFill>
                  <a:schemeClr val="bg1"/>
                </a:solidFill>
              </a:rPr>
              <a:t>que</a:t>
            </a:r>
            <a:r>
              <a:rPr lang="en-US" sz="2400" dirty="0" smtClean="0">
                <a:solidFill>
                  <a:schemeClr val="bg1"/>
                </a:solidFill>
              </a:rPr>
              <a:t> </a:t>
            </a:r>
            <a:r>
              <a:rPr lang="en-US" sz="2400" dirty="0" err="1" smtClean="0">
                <a:solidFill>
                  <a:schemeClr val="bg1"/>
                </a:solidFill>
              </a:rPr>
              <a:t>pueda</a:t>
            </a:r>
            <a:r>
              <a:rPr lang="en-US" sz="2400" dirty="0" smtClean="0">
                <a:solidFill>
                  <a:schemeClr val="bg1"/>
                </a:solidFill>
              </a:rPr>
              <a:t> ser </a:t>
            </a:r>
            <a:r>
              <a:rPr lang="en-US" sz="2400" dirty="0" err="1" smtClean="0">
                <a:solidFill>
                  <a:schemeClr val="bg1"/>
                </a:solidFill>
              </a:rPr>
              <a:t>incluida</a:t>
            </a:r>
            <a:r>
              <a:rPr lang="en-US" sz="2400" dirty="0" smtClean="0">
                <a:solidFill>
                  <a:schemeClr val="bg1"/>
                </a:solidFill>
              </a:rPr>
              <a:t> en la </a:t>
            </a:r>
            <a:r>
              <a:rPr lang="en-US" sz="2400" dirty="0" err="1" smtClean="0">
                <a:solidFill>
                  <a:schemeClr val="bg1"/>
                </a:solidFill>
              </a:rPr>
              <a:t>Colección</a:t>
            </a:r>
            <a:r>
              <a:rPr lang="en-US" sz="2400" dirty="0" smtClean="0">
                <a:solidFill>
                  <a:schemeClr val="bg1"/>
                </a:solidFill>
              </a:rPr>
              <a:t> Principal de Web of Science? </a:t>
            </a:r>
            <a:endParaRPr lang="en-US" sz="2400" dirty="0">
              <a:solidFill>
                <a:schemeClr val="bg1"/>
              </a:solidFill>
            </a:endParaRPr>
          </a:p>
        </p:txBody>
      </p:sp>
      <p:sp>
        <p:nvSpPr>
          <p:cNvPr id="4" name="Content Placeholder 3"/>
          <p:cNvSpPr>
            <a:spLocks noGrp="1"/>
          </p:cNvSpPr>
          <p:nvPr>
            <p:ph idx="1"/>
          </p:nvPr>
        </p:nvSpPr>
        <p:spPr>
          <a:xfrm>
            <a:off x="838445" y="1358814"/>
            <a:ext cx="7369175" cy="2949768"/>
          </a:xfrm>
        </p:spPr>
        <p:txBody>
          <a:bodyPr/>
          <a:lstStyle/>
          <a:p>
            <a:r>
              <a:rPr lang="en-US" sz="1800" dirty="0" err="1" smtClean="0"/>
              <a:t>Consultar</a:t>
            </a:r>
            <a:r>
              <a:rPr lang="en-US" sz="1800" dirty="0" smtClean="0"/>
              <a:t> la </a:t>
            </a:r>
            <a:r>
              <a:rPr lang="en-US" sz="1800" dirty="0" err="1" smtClean="0"/>
              <a:t>cobertura</a:t>
            </a:r>
            <a:r>
              <a:rPr lang="en-US" sz="1800" dirty="0" smtClean="0"/>
              <a:t> </a:t>
            </a:r>
            <a:r>
              <a:rPr lang="en-US" sz="1800" dirty="0" err="1" smtClean="0"/>
              <a:t>existente</a:t>
            </a:r>
            <a:endParaRPr lang="en-US" sz="1800" dirty="0" smtClean="0"/>
          </a:p>
          <a:p>
            <a:r>
              <a:rPr lang="en-US" sz="1800" dirty="0" err="1" smtClean="0"/>
              <a:t>Asegurarse</a:t>
            </a:r>
            <a:r>
              <a:rPr lang="en-US" sz="1800" dirty="0" smtClean="0"/>
              <a:t> de </a:t>
            </a:r>
            <a:r>
              <a:rPr lang="en-US" sz="1800" dirty="0" err="1" smtClean="0"/>
              <a:t>que</a:t>
            </a:r>
            <a:r>
              <a:rPr lang="en-US" sz="1800" dirty="0" smtClean="0"/>
              <a:t> la revista </a:t>
            </a:r>
            <a:r>
              <a:rPr lang="en-US" sz="1800" dirty="0" err="1" smtClean="0"/>
              <a:t>cumple</a:t>
            </a:r>
            <a:r>
              <a:rPr lang="en-US" sz="1800" dirty="0" smtClean="0"/>
              <a:t> con los </a:t>
            </a:r>
            <a:r>
              <a:rPr lang="en-US" sz="1800" dirty="0" err="1" smtClean="0"/>
              <a:t>criterios</a:t>
            </a:r>
            <a:r>
              <a:rPr lang="en-US" sz="1800" dirty="0" smtClean="0"/>
              <a:t> </a:t>
            </a:r>
            <a:r>
              <a:rPr lang="en-US" sz="1800" dirty="0" err="1" smtClean="0"/>
              <a:t>básicos</a:t>
            </a:r>
            <a:r>
              <a:rPr lang="en-US" sz="1800" dirty="0" smtClean="0"/>
              <a:t> de </a:t>
            </a:r>
            <a:r>
              <a:rPr lang="en-US" sz="1800" dirty="0" err="1" smtClean="0"/>
              <a:t>selección</a:t>
            </a:r>
            <a:r>
              <a:rPr lang="en-US" sz="1800" dirty="0" smtClean="0"/>
              <a:t> </a:t>
            </a:r>
            <a:r>
              <a:rPr lang="en-US" sz="1800" dirty="0" err="1" smtClean="0"/>
              <a:t>descritos</a:t>
            </a:r>
            <a:r>
              <a:rPr lang="en-US" sz="1800" dirty="0" smtClean="0"/>
              <a:t> en el </a:t>
            </a:r>
            <a:r>
              <a:rPr lang="en-US" sz="1800" dirty="0" err="1" smtClean="0"/>
              <a:t>ensayo</a:t>
            </a:r>
            <a:r>
              <a:rPr lang="en-US" sz="1800" dirty="0" smtClean="0"/>
              <a:t> </a:t>
            </a:r>
            <a:r>
              <a:rPr lang="en-US" sz="1800" dirty="0" err="1" smtClean="0"/>
              <a:t>redactado</a:t>
            </a:r>
            <a:r>
              <a:rPr lang="en-US" sz="1800" dirty="0" smtClean="0"/>
              <a:t> al </a:t>
            </a:r>
            <a:r>
              <a:rPr lang="en-US" sz="1800" dirty="0" err="1" smtClean="0"/>
              <a:t>respecto</a:t>
            </a:r>
            <a:r>
              <a:rPr lang="en-US" sz="1800" dirty="0" smtClean="0"/>
              <a:t>.</a:t>
            </a:r>
          </a:p>
          <a:p>
            <a:r>
              <a:rPr lang="en-US" sz="1800" dirty="0" err="1" smtClean="0"/>
              <a:t>Contactar</a:t>
            </a:r>
            <a:r>
              <a:rPr lang="en-US" sz="1800" dirty="0" smtClean="0"/>
              <a:t> con el </a:t>
            </a:r>
            <a:r>
              <a:rPr lang="en-US" sz="1800" dirty="0" err="1" smtClean="0"/>
              <a:t>Departamento</a:t>
            </a:r>
            <a:r>
              <a:rPr lang="en-US" sz="1800" dirty="0" smtClean="0"/>
              <a:t> de </a:t>
            </a:r>
            <a:r>
              <a:rPr lang="en-US" sz="1800" dirty="0" err="1" smtClean="0"/>
              <a:t>Relaciones</a:t>
            </a:r>
            <a:r>
              <a:rPr lang="en-US" sz="1800" dirty="0" smtClean="0"/>
              <a:t> con los </a:t>
            </a:r>
            <a:r>
              <a:rPr lang="en-US" sz="1800" dirty="0" err="1" smtClean="0"/>
              <a:t>Editores</a:t>
            </a:r>
            <a:r>
              <a:rPr lang="en-US" sz="1800" dirty="0" smtClean="0"/>
              <a:t> y </a:t>
            </a:r>
            <a:r>
              <a:rPr lang="en-US" sz="1800" dirty="0" err="1" smtClean="0"/>
              <a:t>cumplimentar</a:t>
            </a:r>
            <a:r>
              <a:rPr lang="en-US" sz="1800" dirty="0" smtClean="0"/>
              <a:t> el </a:t>
            </a:r>
            <a:r>
              <a:rPr lang="en-US" sz="1800" dirty="0" err="1" smtClean="0"/>
              <a:t>formulario</a:t>
            </a:r>
            <a:r>
              <a:rPr lang="en-US" sz="1800" dirty="0" smtClean="0"/>
              <a:t> de </a:t>
            </a:r>
            <a:r>
              <a:rPr lang="en-US" sz="1800" dirty="0" err="1" smtClean="0"/>
              <a:t>envío</a:t>
            </a:r>
            <a:r>
              <a:rPr lang="en-US" sz="1800" dirty="0" smtClean="0"/>
              <a:t>, con </a:t>
            </a:r>
            <a:r>
              <a:rPr lang="en-US" sz="1800" dirty="0" err="1" smtClean="0"/>
              <a:t>toda</a:t>
            </a:r>
            <a:r>
              <a:rPr lang="en-US" sz="1800" dirty="0" smtClean="0"/>
              <a:t> la </a:t>
            </a:r>
            <a:r>
              <a:rPr lang="en-US" sz="1800" dirty="0" err="1" smtClean="0"/>
              <a:t>información</a:t>
            </a:r>
            <a:r>
              <a:rPr lang="en-US" sz="1800" dirty="0" smtClean="0"/>
              <a:t> </a:t>
            </a:r>
            <a:r>
              <a:rPr lang="en-US" sz="1800" dirty="0" err="1" smtClean="0"/>
              <a:t>solicitada</a:t>
            </a:r>
            <a:endParaRPr lang="en-US" sz="1800" dirty="0" smtClean="0"/>
          </a:p>
          <a:p>
            <a:r>
              <a:rPr lang="en-US" sz="1800" u="sng" dirty="0" err="1" smtClean="0">
                <a:solidFill>
                  <a:srgbClr val="336699"/>
                </a:solidFill>
                <a:hlinkClick r:id="rId3"/>
              </a:rPr>
              <a:t>Evaluación</a:t>
            </a:r>
            <a:r>
              <a:rPr lang="en-US" sz="1800" u="sng" dirty="0" smtClean="0">
                <a:solidFill>
                  <a:srgbClr val="336699"/>
                </a:solidFill>
                <a:hlinkClick r:id="rId3"/>
              </a:rPr>
              <a:t>: http</a:t>
            </a:r>
            <a:r>
              <a:rPr lang="en-US" sz="1800" u="sng" dirty="0" smtClean="0">
                <a:solidFill>
                  <a:srgbClr val="336699"/>
                </a:solidFill>
                <a:hlinkClick r:id="rId3"/>
              </a:rPr>
              <a:t>://ip-science.thomsonreuters.com/info/journalsubmission-front/</a:t>
            </a:r>
            <a:endParaRPr lang="en-US" sz="1800" dirty="0" smtClean="0">
              <a:solidFill>
                <a:srgbClr val="336699"/>
              </a:solidFill>
            </a:endParaRPr>
          </a:p>
          <a:p>
            <a:r>
              <a:rPr lang="es-ES" sz="1800" dirty="0" smtClean="0">
                <a:solidFill>
                  <a:srgbClr val="336699"/>
                </a:solidFill>
              </a:rPr>
              <a:t>Nuevo contenido: </a:t>
            </a:r>
            <a:r>
              <a:rPr lang="en-US" sz="1800" u="sng" dirty="0" smtClean="0">
                <a:solidFill>
                  <a:srgbClr val="336699"/>
                </a:solidFill>
                <a:hlinkClick r:id="rId4"/>
              </a:rPr>
              <a:t>ts.eog-ejournals@thomsonreuters.com</a:t>
            </a:r>
            <a:endParaRPr lang="en-US" sz="1800" dirty="0" smtClean="0">
              <a:solidFill>
                <a:srgbClr val="336699"/>
              </a:solidFill>
            </a:endParaRPr>
          </a:p>
          <a:p>
            <a:endParaRPr lang="en-US" sz="1800" dirty="0"/>
          </a:p>
        </p:txBody>
      </p:sp>
      <p:sp>
        <p:nvSpPr>
          <p:cNvPr id="2" name="Slide Number Placeholder 1"/>
          <p:cNvSpPr>
            <a:spLocks noGrp="1"/>
          </p:cNvSpPr>
          <p:nvPr>
            <p:ph type="sldNum" sz="quarter" idx="11"/>
          </p:nvPr>
        </p:nvSpPr>
        <p:spPr/>
        <p:txBody>
          <a:bodyPr/>
          <a:lstStyle/>
          <a:p>
            <a:fld id="{B5076697-D011-4AB3-9F07-37D9066012AD}" type="slidenum">
              <a:rPr lang="en-US" altLang="zh-CN" smtClean="0"/>
              <a:pPr/>
              <a:t>4</a:t>
            </a:fld>
            <a:endParaRPr lang="en-US" altLang="zh-CN"/>
          </a:p>
        </p:txBody>
      </p:sp>
      <p:sp>
        <p:nvSpPr>
          <p:cNvPr id="6" name="TextBox 5"/>
          <p:cNvSpPr txBox="1"/>
          <p:nvPr/>
        </p:nvSpPr>
        <p:spPr>
          <a:xfrm>
            <a:off x="301752" y="4426500"/>
            <a:ext cx="8659367" cy="461665"/>
          </a:xfrm>
          <a:prstGeom prst="rect">
            <a:avLst/>
          </a:prstGeom>
          <a:solidFill>
            <a:srgbClr val="FB6905"/>
          </a:solidFill>
        </p:spPr>
        <p:txBody>
          <a:bodyPr wrap="square" rtlCol="0">
            <a:spAutoFit/>
          </a:bodyPr>
          <a:lstStyle/>
          <a:p>
            <a:pPr algn="ctr"/>
            <a:r>
              <a:rPr lang="en-US" dirty="0" smtClean="0">
                <a:solidFill>
                  <a:schemeClr val="bg1"/>
                </a:solidFill>
                <a:latin typeface="+mj-lt"/>
              </a:rPr>
              <a:t>¿</a:t>
            </a:r>
            <a:r>
              <a:rPr lang="en-US" dirty="0" err="1" smtClean="0">
                <a:solidFill>
                  <a:schemeClr val="bg1"/>
                </a:solidFill>
                <a:latin typeface="+mj-lt"/>
              </a:rPr>
              <a:t>Quién</a:t>
            </a:r>
            <a:r>
              <a:rPr lang="en-US" dirty="0" smtClean="0">
                <a:solidFill>
                  <a:schemeClr val="bg1"/>
                </a:solidFill>
                <a:latin typeface="+mj-lt"/>
              </a:rPr>
              <a:t> </a:t>
            </a:r>
            <a:r>
              <a:rPr lang="en-US" dirty="0" err="1" smtClean="0">
                <a:solidFill>
                  <a:schemeClr val="bg1"/>
                </a:solidFill>
                <a:latin typeface="+mj-lt"/>
              </a:rPr>
              <a:t>puede</a:t>
            </a:r>
            <a:r>
              <a:rPr lang="en-US" dirty="0" smtClean="0">
                <a:solidFill>
                  <a:schemeClr val="bg1"/>
                </a:solidFill>
                <a:latin typeface="+mj-lt"/>
              </a:rPr>
              <a:t> </a:t>
            </a:r>
            <a:r>
              <a:rPr lang="en-US" dirty="0" err="1" smtClean="0">
                <a:solidFill>
                  <a:schemeClr val="bg1"/>
                </a:solidFill>
                <a:latin typeface="+mj-lt"/>
              </a:rPr>
              <a:t>enviar</a:t>
            </a:r>
            <a:r>
              <a:rPr lang="en-US" dirty="0" smtClean="0">
                <a:solidFill>
                  <a:schemeClr val="bg1"/>
                </a:solidFill>
                <a:latin typeface="+mj-lt"/>
              </a:rPr>
              <a:t> </a:t>
            </a:r>
            <a:r>
              <a:rPr lang="en-US" dirty="0" err="1" smtClean="0">
                <a:solidFill>
                  <a:schemeClr val="bg1"/>
                </a:solidFill>
                <a:latin typeface="+mj-lt"/>
              </a:rPr>
              <a:t>una</a:t>
            </a:r>
            <a:r>
              <a:rPr lang="en-US" dirty="0" smtClean="0">
                <a:solidFill>
                  <a:schemeClr val="bg1"/>
                </a:solidFill>
                <a:latin typeface="+mj-lt"/>
              </a:rPr>
              <a:t> revista </a:t>
            </a:r>
            <a:r>
              <a:rPr lang="en-US" dirty="0" err="1" smtClean="0">
                <a:solidFill>
                  <a:schemeClr val="bg1"/>
                </a:solidFill>
                <a:latin typeface="+mj-lt"/>
              </a:rPr>
              <a:t>para</a:t>
            </a:r>
            <a:r>
              <a:rPr lang="en-US" dirty="0" smtClean="0">
                <a:solidFill>
                  <a:schemeClr val="bg1"/>
                </a:solidFill>
                <a:latin typeface="+mj-lt"/>
              </a:rPr>
              <a:t> </a:t>
            </a:r>
            <a:r>
              <a:rPr lang="en-US" dirty="0" err="1" smtClean="0">
                <a:solidFill>
                  <a:schemeClr val="bg1"/>
                </a:solidFill>
                <a:latin typeface="+mj-lt"/>
              </a:rPr>
              <a:t>su</a:t>
            </a:r>
            <a:r>
              <a:rPr lang="en-US" dirty="0" smtClean="0">
                <a:solidFill>
                  <a:schemeClr val="bg1"/>
                </a:solidFill>
                <a:latin typeface="+mj-lt"/>
              </a:rPr>
              <a:t> </a:t>
            </a:r>
            <a:r>
              <a:rPr lang="en-US" dirty="0" err="1" smtClean="0">
                <a:solidFill>
                  <a:schemeClr val="bg1"/>
                </a:solidFill>
                <a:latin typeface="+mj-lt"/>
              </a:rPr>
              <a:t>evaluación</a:t>
            </a:r>
            <a:r>
              <a:rPr lang="en-US" dirty="0" smtClean="0">
                <a:solidFill>
                  <a:schemeClr val="bg1"/>
                </a:solidFill>
                <a:latin typeface="+mj-lt"/>
              </a:rPr>
              <a:t>?</a:t>
            </a:r>
            <a:endParaRPr lang="en-US" dirty="0">
              <a:solidFill>
                <a:schemeClr val="bg1"/>
              </a:solidFill>
              <a:latin typeface="+mj-lt"/>
            </a:endParaRPr>
          </a:p>
        </p:txBody>
      </p:sp>
      <p:sp>
        <p:nvSpPr>
          <p:cNvPr id="7" name="TextBox 6"/>
          <p:cNvSpPr txBox="1"/>
          <p:nvPr/>
        </p:nvSpPr>
        <p:spPr>
          <a:xfrm>
            <a:off x="737757" y="5120640"/>
            <a:ext cx="7938655" cy="1015663"/>
          </a:xfrm>
          <a:prstGeom prst="rect">
            <a:avLst/>
          </a:prstGeom>
          <a:noFill/>
        </p:spPr>
        <p:txBody>
          <a:bodyPr wrap="square" rtlCol="0">
            <a:spAutoFit/>
          </a:bodyPr>
          <a:lstStyle/>
          <a:p>
            <a:r>
              <a:rPr lang="en-US" sz="2000" dirty="0" err="1" smtClean="0">
                <a:latin typeface="+mn-lt"/>
              </a:rPr>
              <a:t>Todos</a:t>
            </a:r>
            <a:r>
              <a:rPr lang="en-US" sz="2000" dirty="0" smtClean="0">
                <a:latin typeface="+mn-lt"/>
              </a:rPr>
              <a:t> los </a:t>
            </a:r>
            <a:r>
              <a:rPr lang="en-US" sz="2000" dirty="0" err="1" smtClean="0">
                <a:latin typeface="+mn-lt"/>
              </a:rPr>
              <a:t>editores</a:t>
            </a:r>
            <a:r>
              <a:rPr lang="en-US" sz="2000" dirty="0" smtClean="0">
                <a:latin typeface="+mn-lt"/>
              </a:rPr>
              <a:t> </a:t>
            </a:r>
            <a:r>
              <a:rPr lang="en-US" sz="2000" dirty="0" err="1" smtClean="0">
                <a:latin typeface="+mn-lt"/>
              </a:rPr>
              <a:t>pueden</a:t>
            </a:r>
            <a:r>
              <a:rPr lang="en-US" sz="2000" dirty="0" smtClean="0">
                <a:latin typeface="+mn-lt"/>
              </a:rPr>
              <a:t> </a:t>
            </a:r>
            <a:r>
              <a:rPr lang="en-US" sz="2000" dirty="0" err="1" smtClean="0">
                <a:latin typeface="+mn-lt"/>
              </a:rPr>
              <a:t>enviar</a:t>
            </a:r>
            <a:r>
              <a:rPr lang="en-US" sz="2000" dirty="0" smtClean="0">
                <a:latin typeface="+mn-lt"/>
              </a:rPr>
              <a:t> </a:t>
            </a:r>
            <a:r>
              <a:rPr lang="en-US" sz="2000" dirty="0" err="1" smtClean="0">
                <a:latin typeface="+mn-lt"/>
              </a:rPr>
              <a:t>revistas</a:t>
            </a:r>
            <a:r>
              <a:rPr lang="en-US" sz="2000" dirty="0" smtClean="0">
                <a:latin typeface="+mn-lt"/>
              </a:rPr>
              <a:t>; </a:t>
            </a:r>
            <a:r>
              <a:rPr lang="en-US" sz="2000" dirty="0" err="1" smtClean="0">
                <a:latin typeface="+mn-lt"/>
              </a:rPr>
              <a:t>también</a:t>
            </a:r>
            <a:r>
              <a:rPr lang="en-US" sz="2000" dirty="0" smtClean="0">
                <a:latin typeface="+mn-lt"/>
              </a:rPr>
              <a:t> </a:t>
            </a:r>
            <a:r>
              <a:rPr lang="en-US" sz="2000" dirty="0" err="1" smtClean="0">
                <a:latin typeface="+mn-lt"/>
              </a:rPr>
              <a:t>recibimos</a:t>
            </a:r>
            <a:r>
              <a:rPr lang="en-US" sz="2000" dirty="0" smtClean="0">
                <a:latin typeface="+mn-lt"/>
              </a:rPr>
              <a:t> </a:t>
            </a:r>
            <a:r>
              <a:rPr lang="en-US" sz="2000" dirty="0" err="1" smtClean="0">
                <a:latin typeface="+mn-lt"/>
              </a:rPr>
              <a:t>propuestas</a:t>
            </a:r>
            <a:r>
              <a:rPr lang="en-US" sz="2000" dirty="0" smtClean="0">
                <a:latin typeface="+mn-lt"/>
              </a:rPr>
              <a:t> </a:t>
            </a:r>
            <a:r>
              <a:rPr lang="en-US" sz="2000" dirty="0" err="1" smtClean="0">
                <a:latin typeface="+mn-lt"/>
              </a:rPr>
              <a:t>por</a:t>
            </a:r>
            <a:r>
              <a:rPr lang="en-US" sz="2000" dirty="0" smtClean="0">
                <a:latin typeface="+mn-lt"/>
              </a:rPr>
              <a:t> parte de la </a:t>
            </a:r>
            <a:r>
              <a:rPr lang="en-US" sz="2000" dirty="0" err="1" smtClean="0">
                <a:latin typeface="+mn-lt"/>
              </a:rPr>
              <a:t>comunidad</a:t>
            </a:r>
            <a:r>
              <a:rPr lang="en-US" sz="2000" dirty="0" smtClean="0">
                <a:latin typeface="+mn-lt"/>
              </a:rPr>
              <a:t> </a:t>
            </a:r>
            <a:r>
              <a:rPr lang="en-US" sz="2000" dirty="0" err="1" smtClean="0">
                <a:latin typeface="+mn-lt"/>
              </a:rPr>
              <a:t>académica</a:t>
            </a:r>
            <a:r>
              <a:rPr lang="en-US" sz="2000" dirty="0" smtClean="0">
                <a:latin typeface="+mn-lt"/>
              </a:rPr>
              <a:t> y </a:t>
            </a:r>
            <a:r>
              <a:rPr lang="en-US" sz="2000" dirty="0" err="1" smtClean="0">
                <a:latin typeface="+mn-lt"/>
              </a:rPr>
              <a:t>científica</a:t>
            </a:r>
            <a:r>
              <a:rPr lang="en-US" sz="2000" dirty="0" smtClean="0">
                <a:latin typeface="+mn-lt"/>
              </a:rPr>
              <a:t>, y de los </a:t>
            </a:r>
            <a:r>
              <a:rPr lang="en-US" sz="2000" dirty="0" err="1" smtClean="0">
                <a:latin typeface="+mn-lt"/>
              </a:rPr>
              <a:t>usuarios</a:t>
            </a:r>
            <a:r>
              <a:rPr lang="en-US" sz="2000" dirty="0" smtClean="0">
                <a:latin typeface="+mn-lt"/>
              </a:rPr>
              <a:t>. </a:t>
            </a:r>
            <a:endParaRPr lang="en-US" sz="2000" dirty="0">
              <a:latin typeface="+mn-lt"/>
            </a:endParaRPr>
          </a:p>
        </p:txBody>
      </p:sp>
    </p:spTree>
    <p:extLst>
      <p:ext uri="{BB962C8B-B14F-4D97-AF65-F5344CB8AC3E}">
        <p14:creationId xmlns:p14="http://schemas.microsoft.com/office/powerpoint/2010/main" xmlns="" val="36969343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68"/>
          <p:cNvSpPr>
            <a:spLocks noChangeArrowheads="1"/>
          </p:cNvSpPr>
          <p:nvPr/>
        </p:nvSpPr>
        <p:spPr bwMode="auto">
          <a:xfrm>
            <a:off x="501651" y="1546958"/>
            <a:ext cx="8175625" cy="631825"/>
          </a:xfrm>
          <a:prstGeom prst="rect">
            <a:avLst/>
          </a:prstGeom>
          <a:solidFill>
            <a:schemeClr val="bg1"/>
          </a:solidFill>
          <a:ln w="9525" algn="ctr">
            <a:noFill/>
            <a:miter lim="800000"/>
            <a:headEnd/>
            <a:tailEnd/>
          </a:ln>
        </p:spPr>
        <p:txBody>
          <a:bodyPr wrap="none" lIns="0" tIns="0" rIns="182880" bIns="0" anchor="ctr"/>
          <a:lstStyle/>
          <a:p>
            <a:endParaRPr lang="en-US"/>
          </a:p>
        </p:txBody>
      </p:sp>
      <p:sp>
        <p:nvSpPr>
          <p:cNvPr id="2052" name="Slide Number Placeholder 2"/>
          <p:cNvSpPr>
            <a:spLocks noGrp="1"/>
          </p:cNvSpPr>
          <p:nvPr>
            <p:ph type="sldNum" sz="quarter" idx="11"/>
          </p:nvPr>
        </p:nvSpPr>
        <p:spPr>
          <a:noFill/>
        </p:spPr>
        <p:txBody>
          <a:bodyPr/>
          <a:lstStyle/>
          <a:p>
            <a:fld id="{AA6BEEB0-42EA-48FF-BF35-526392C3DBCE}" type="slidenum">
              <a:rPr lang="en-US" smtClean="0">
                <a:latin typeface="Knowledge Light" pitchFamily="34" charset="0"/>
              </a:rPr>
              <a:pPr/>
              <a:t>49</a:t>
            </a:fld>
            <a:endParaRPr lang="en-US" smtClean="0">
              <a:latin typeface="Knowledge Light" pitchFamily="34" charset="0"/>
            </a:endParaRPr>
          </a:p>
        </p:txBody>
      </p:sp>
      <p:sp>
        <p:nvSpPr>
          <p:cNvPr id="2053" name="Text Box 62"/>
          <p:cNvSpPr txBox="1">
            <a:spLocks noChangeArrowheads="1"/>
          </p:cNvSpPr>
          <p:nvPr/>
        </p:nvSpPr>
        <p:spPr bwMode="auto">
          <a:xfrm>
            <a:off x="137160" y="5260877"/>
            <a:ext cx="2822637" cy="297832"/>
          </a:xfrm>
          <a:prstGeom prst="rect">
            <a:avLst/>
          </a:prstGeom>
          <a:noFill/>
          <a:ln w="12700">
            <a:noFill/>
            <a:miter lim="800000"/>
            <a:headEnd/>
            <a:tailEnd/>
          </a:ln>
        </p:spPr>
        <p:txBody>
          <a:bodyPr wrap="square" lIns="51110" tIns="25556" rIns="51110" bIns="25556">
            <a:spAutoFit/>
          </a:bodyPr>
          <a:lstStyle/>
          <a:p>
            <a:pPr algn="ctr" eaLnBrk="0" hangingPunct="0"/>
            <a:r>
              <a:rPr lang="en-US" sz="1600" b="1" dirty="0" smtClean="0">
                <a:solidFill>
                  <a:schemeClr val="tx2"/>
                </a:solidFill>
                <a:latin typeface="Knowledge Light" pitchFamily="34" charset="0"/>
              </a:rPr>
              <a:t>Factor de </a:t>
            </a:r>
            <a:r>
              <a:rPr lang="en-US" sz="1600" b="1" dirty="0" err="1" smtClean="0">
                <a:solidFill>
                  <a:schemeClr val="tx2"/>
                </a:solidFill>
                <a:latin typeface="Knowledge Light" pitchFamily="34" charset="0"/>
              </a:rPr>
              <a:t>Impacto</a:t>
            </a:r>
            <a:r>
              <a:rPr lang="en-US" sz="1600" b="1" dirty="0" smtClean="0">
                <a:solidFill>
                  <a:schemeClr val="tx2"/>
                </a:solidFill>
                <a:latin typeface="Knowledge Light" pitchFamily="34" charset="0"/>
              </a:rPr>
              <a:t> </a:t>
            </a:r>
            <a:r>
              <a:rPr lang="en-US" sz="1600" b="1" dirty="0">
                <a:solidFill>
                  <a:schemeClr val="tx2"/>
                </a:solidFill>
                <a:latin typeface="Knowledge Light" pitchFamily="34" charset="0"/>
              </a:rPr>
              <a:t>(</a:t>
            </a:r>
            <a:r>
              <a:rPr lang="en-US" sz="1600" b="1" dirty="0" smtClean="0">
                <a:solidFill>
                  <a:schemeClr val="tx2"/>
                </a:solidFill>
                <a:latin typeface="Knowledge Light" pitchFamily="34" charset="0"/>
              </a:rPr>
              <a:t>2015) </a:t>
            </a:r>
            <a:r>
              <a:rPr lang="en-US" sz="1600" b="1" dirty="0">
                <a:latin typeface="Knowledge Light" pitchFamily="34" charset="0"/>
              </a:rPr>
              <a:t>=</a:t>
            </a:r>
            <a:endParaRPr lang="en-US" sz="1600" dirty="0">
              <a:latin typeface="Knowledge Light" pitchFamily="34" charset="0"/>
            </a:endParaRPr>
          </a:p>
        </p:txBody>
      </p:sp>
      <p:sp>
        <p:nvSpPr>
          <p:cNvPr id="2054" name="Text Box 63"/>
          <p:cNvSpPr txBox="1">
            <a:spLocks noChangeArrowheads="1"/>
          </p:cNvSpPr>
          <p:nvPr/>
        </p:nvSpPr>
        <p:spPr bwMode="auto">
          <a:xfrm>
            <a:off x="3041904" y="5056915"/>
            <a:ext cx="3962400" cy="297832"/>
          </a:xfrm>
          <a:prstGeom prst="rect">
            <a:avLst/>
          </a:prstGeom>
          <a:noFill/>
          <a:ln w="12700">
            <a:noFill/>
            <a:miter lim="800000"/>
            <a:headEnd/>
            <a:tailEnd/>
          </a:ln>
        </p:spPr>
        <p:txBody>
          <a:bodyPr lIns="51110" tIns="25556" rIns="51110" bIns="25556">
            <a:spAutoFit/>
          </a:bodyPr>
          <a:lstStyle/>
          <a:p>
            <a:pPr eaLnBrk="0" hangingPunct="0"/>
            <a:r>
              <a:rPr lang="en-US" sz="1600" b="1" dirty="0" err="1" smtClean="0">
                <a:latin typeface="Knowledge Light" pitchFamily="34" charset="0"/>
              </a:rPr>
              <a:t>Citas</a:t>
            </a:r>
            <a:r>
              <a:rPr lang="en-US" sz="1600" b="1" dirty="0" smtClean="0">
                <a:latin typeface="Knowledge Light" pitchFamily="34" charset="0"/>
              </a:rPr>
              <a:t> </a:t>
            </a:r>
            <a:r>
              <a:rPr lang="en-US" sz="1600" b="1" dirty="0">
                <a:latin typeface="Knowledge Light" pitchFamily="34" charset="0"/>
              </a:rPr>
              <a:t>e</a:t>
            </a:r>
            <a:r>
              <a:rPr lang="en-US" sz="1600" b="1" dirty="0" smtClean="0">
                <a:latin typeface="Knowledge Light" pitchFamily="34" charset="0"/>
              </a:rPr>
              <a:t>n 2015 a </a:t>
            </a:r>
            <a:r>
              <a:rPr lang="en-US" sz="1600" b="1" dirty="0" err="1" smtClean="0">
                <a:latin typeface="Knowledge Light" pitchFamily="34" charset="0"/>
              </a:rPr>
              <a:t>artículos</a:t>
            </a:r>
            <a:r>
              <a:rPr lang="en-US" sz="1600" b="1" dirty="0" smtClean="0">
                <a:latin typeface="Knowledge Light" pitchFamily="34" charset="0"/>
              </a:rPr>
              <a:t> de 2013 y 2014 </a:t>
            </a:r>
            <a:endParaRPr lang="en-US" sz="1600" dirty="0">
              <a:latin typeface="Knowledge Light" pitchFamily="34" charset="0"/>
            </a:endParaRPr>
          </a:p>
        </p:txBody>
      </p:sp>
      <p:sp>
        <p:nvSpPr>
          <p:cNvPr id="2055" name="Text Box 64"/>
          <p:cNvSpPr txBox="1">
            <a:spLocks noChangeArrowheads="1"/>
          </p:cNvSpPr>
          <p:nvPr/>
        </p:nvSpPr>
        <p:spPr bwMode="auto">
          <a:xfrm>
            <a:off x="2586401" y="5468078"/>
            <a:ext cx="4975687" cy="297832"/>
          </a:xfrm>
          <a:prstGeom prst="rect">
            <a:avLst/>
          </a:prstGeom>
          <a:noFill/>
          <a:ln w="12700">
            <a:noFill/>
            <a:miter lim="800000"/>
            <a:headEnd/>
            <a:tailEnd/>
          </a:ln>
        </p:spPr>
        <p:txBody>
          <a:bodyPr wrap="square" lIns="51110" tIns="25556" rIns="51110" bIns="25556">
            <a:spAutoFit/>
          </a:bodyPr>
          <a:lstStyle/>
          <a:p>
            <a:pPr algn="ctr" eaLnBrk="0" hangingPunct="0"/>
            <a:r>
              <a:rPr lang="en-US" sz="1600" b="1" dirty="0" smtClean="0">
                <a:latin typeface="Knowledge Light" pitchFamily="34" charset="0"/>
              </a:rPr>
              <a:t>Total de </a:t>
            </a:r>
            <a:r>
              <a:rPr lang="en-US" sz="1600" b="1" dirty="0" err="1" smtClean="0">
                <a:latin typeface="Knowledge Light" pitchFamily="34" charset="0"/>
              </a:rPr>
              <a:t>artículos</a:t>
            </a:r>
            <a:r>
              <a:rPr lang="en-US" sz="1600" b="1" dirty="0" smtClean="0">
                <a:latin typeface="Knowledge Light" pitchFamily="34" charset="0"/>
              </a:rPr>
              <a:t> </a:t>
            </a:r>
            <a:r>
              <a:rPr lang="en-US" sz="1600" b="1" dirty="0" err="1" smtClean="0">
                <a:latin typeface="Knowledge Light" pitchFamily="34" charset="0"/>
              </a:rPr>
              <a:t>publicados</a:t>
            </a:r>
            <a:r>
              <a:rPr lang="en-US" sz="1600" b="1" dirty="0" smtClean="0">
                <a:latin typeface="Knowledge Light" pitchFamily="34" charset="0"/>
              </a:rPr>
              <a:t> en 2013 y 2014</a:t>
            </a:r>
            <a:endParaRPr lang="en-US" sz="1600" dirty="0">
              <a:latin typeface="Knowledge Light" pitchFamily="34" charset="0"/>
            </a:endParaRPr>
          </a:p>
        </p:txBody>
      </p:sp>
      <p:sp>
        <p:nvSpPr>
          <p:cNvPr id="2056" name="Line 65"/>
          <p:cNvSpPr>
            <a:spLocks noChangeShapeType="1"/>
          </p:cNvSpPr>
          <p:nvPr/>
        </p:nvSpPr>
        <p:spPr bwMode="auto">
          <a:xfrm>
            <a:off x="2895600" y="5431564"/>
            <a:ext cx="4520184" cy="18259"/>
          </a:xfrm>
          <a:prstGeom prst="line">
            <a:avLst/>
          </a:prstGeom>
          <a:noFill/>
          <a:ln w="38100">
            <a:solidFill>
              <a:schemeClr val="tx1"/>
            </a:solidFill>
            <a:round/>
            <a:headEnd/>
            <a:tailEnd/>
          </a:ln>
        </p:spPr>
        <p:txBody>
          <a:bodyPr wrap="square" lIns="51110" tIns="25556" rIns="51110" bIns="25556" anchor="ctr">
            <a:spAutoFit/>
          </a:bodyPr>
          <a:lstStyle/>
          <a:p>
            <a:endParaRPr lang="en-US">
              <a:latin typeface="Knowledge Light" pitchFamily="34" charset="0"/>
            </a:endParaRPr>
          </a:p>
        </p:txBody>
      </p:sp>
      <p:sp>
        <p:nvSpPr>
          <p:cNvPr id="2057" name="Text Box 66"/>
          <p:cNvSpPr txBox="1">
            <a:spLocks noChangeArrowheads="1"/>
          </p:cNvSpPr>
          <p:nvPr/>
        </p:nvSpPr>
        <p:spPr bwMode="auto">
          <a:xfrm>
            <a:off x="1279328" y="5871313"/>
            <a:ext cx="6580909" cy="544054"/>
          </a:xfrm>
          <a:prstGeom prst="rect">
            <a:avLst/>
          </a:prstGeom>
          <a:noFill/>
          <a:ln w="12700">
            <a:noFill/>
            <a:miter lim="800000"/>
            <a:headEnd/>
            <a:tailEnd/>
          </a:ln>
        </p:spPr>
        <p:txBody>
          <a:bodyPr wrap="square" lIns="51110" tIns="25556" rIns="51110" bIns="25556">
            <a:spAutoFit/>
          </a:bodyPr>
          <a:lstStyle/>
          <a:p>
            <a:pPr algn="ctr" eaLnBrk="0" hangingPunct="0"/>
            <a:r>
              <a:rPr lang="en-US" sz="1600" dirty="0" err="1" smtClean="0">
                <a:latin typeface="Knowledge Light" pitchFamily="34" charset="0"/>
              </a:rPr>
              <a:t>Número</a:t>
            </a:r>
            <a:r>
              <a:rPr lang="en-US" sz="1600" dirty="0" smtClean="0">
                <a:latin typeface="Knowledge Light" pitchFamily="34" charset="0"/>
              </a:rPr>
              <a:t> de </a:t>
            </a:r>
            <a:r>
              <a:rPr lang="en-US" sz="1600" dirty="0" err="1" smtClean="0">
                <a:latin typeface="Knowledge Light" pitchFamily="34" charset="0"/>
              </a:rPr>
              <a:t>Citas</a:t>
            </a:r>
            <a:r>
              <a:rPr lang="en-US" sz="1600" dirty="0" smtClean="0">
                <a:latin typeface="Knowledge Light" pitchFamily="34" charset="0"/>
              </a:rPr>
              <a:t> en 2015 a material </a:t>
            </a:r>
            <a:r>
              <a:rPr lang="en-US" sz="1600" dirty="0" err="1" smtClean="0">
                <a:latin typeface="Knowledge Light" pitchFamily="34" charset="0"/>
              </a:rPr>
              <a:t>académico</a:t>
            </a:r>
            <a:r>
              <a:rPr lang="en-US" sz="1600" dirty="0" smtClean="0">
                <a:latin typeface="Knowledge Light" pitchFamily="34" charset="0"/>
              </a:rPr>
              <a:t> o </a:t>
            </a:r>
            <a:r>
              <a:rPr lang="en-US" sz="1600" dirty="0" err="1" smtClean="0">
                <a:latin typeface="Knowledge Light" pitchFamily="34" charset="0"/>
              </a:rPr>
              <a:t>científico</a:t>
            </a:r>
            <a:r>
              <a:rPr lang="en-US" sz="1600" dirty="0" smtClean="0">
                <a:latin typeface="Knowledge Light" pitchFamily="34" charset="0"/>
              </a:rPr>
              <a:t> </a:t>
            </a:r>
            <a:r>
              <a:rPr lang="en-US" sz="1600" dirty="0" err="1" smtClean="0">
                <a:latin typeface="Knowledge Light" pitchFamily="34" charset="0"/>
              </a:rPr>
              <a:t>publicado</a:t>
            </a:r>
            <a:r>
              <a:rPr lang="en-US" sz="1600" dirty="0" smtClean="0">
                <a:latin typeface="Knowledge Light" pitchFamily="34" charset="0"/>
              </a:rPr>
              <a:t> los dos </a:t>
            </a:r>
            <a:r>
              <a:rPr lang="en-US" sz="1600" dirty="0" err="1" smtClean="0">
                <a:latin typeface="Knowledge Light" pitchFamily="34" charset="0"/>
              </a:rPr>
              <a:t>años</a:t>
            </a:r>
            <a:r>
              <a:rPr lang="en-US" sz="1600" dirty="0" smtClean="0">
                <a:latin typeface="Knowledge Light" pitchFamily="34" charset="0"/>
              </a:rPr>
              <a:t> </a:t>
            </a:r>
            <a:r>
              <a:rPr lang="en-US" sz="1600" dirty="0" err="1" smtClean="0">
                <a:latin typeface="Knowledge Light" pitchFamily="34" charset="0"/>
              </a:rPr>
              <a:t>previos</a:t>
            </a:r>
            <a:endParaRPr lang="en-US" sz="1600" dirty="0">
              <a:latin typeface="Knowledge Light" pitchFamily="34" charset="0"/>
            </a:endParaRPr>
          </a:p>
        </p:txBody>
      </p:sp>
      <p:grpSp>
        <p:nvGrpSpPr>
          <p:cNvPr id="2" name="Group 69"/>
          <p:cNvGrpSpPr>
            <a:grpSpLocks/>
          </p:cNvGrpSpPr>
          <p:nvPr/>
        </p:nvGrpSpPr>
        <p:grpSpPr bwMode="auto">
          <a:xfrm>
            <a:off x="304800" y="942120"/>
            <a:ext cx="8305800" cy="3810000"/>
            <a:chOff x="304800" y="609600"/>
            <a:chExt cx="8305800" cy="3810000"/>
          </a:xfrm>
        </p:grpSpPr>
        <p:sp>
          <p:nvSpPr>
            <p:cNvPr id="2059" name="Rectangle 68"/>
            <p:cNvSpPr>
              <a:spLocks noChangeArrowheads="1"/>
            </p:cNvSpPr>
            <p:nvPr/>
          </p:nvSpPr>
          <p:spPr bwMode="auto">
            <a:xfrm>
              <a:off x="349250" y="1062038"/>
              <a:ext cx="8175625" cy="631825"/>
            </a:xfrm>
            <a:prstGeom prst="rect">
              <a:avLst/>
            </a:prstGeom>
            <a:noFill/>
            <a:ln w="9525" algn="ctr">
              <a:noFill/>
              <a:miter lim="800000"/>
              <a:headEnd/>
              <a:tailEnd/>
            </a:ln>
          </p:spPr>
          <p:txBody>
            <a:bodyPr wrap="none" lIns="0" tIns="0" rIns="182880" bIns="0" anchor="ctr"/>
            <a:lstStyle/>
            <a:p>
              <a:endParaRPr lang="en-US"/>
            </a:p>
          </p:txBody>
        </p:sp>
        <p:sp>
          <p:nvSpPr>
            <p:cNvPr id="2060" name="Rectangle 2"/>
            <p:cNvSpPr>
              <a:spLocks noChangeArrowheads="1"/>
            </p:cNvSpPr>
            <p:nvPr/>
          </p:nvSpPr>
          <p:spPr bwMode="auto">
            <a:xfrm>
              <a:off x="1676400" y="914400"/>
              <a:ext cx="1295400" cy="1524000"/>
            </a:xfrm>
            <a:prstGeom prst="rect">
              <a:avLst/>
            </a:prstGeom>
            <a:noFill/>
            <a:ln w="9525">
              <a:solidFill>
                <a:schemeClr val="tx1"/>
              </a:solidFill>
              <a:miter lim="800000"/>
              <a:headEnd/>
              <a:tailEnd/>
            </a:ln>
          </p:spPr>
          <p:txBody>
            <a:bodyPr wrap="none" anchor="ctr"/>
            <a:lstStyle/>
            <a:p>
              <a:endParaRPr lang="en-US"/>
            </a:p>
          </p:txBody>
        </p:sp>
        <p:graphicFrame>
          <p:nvGraphicFramePr>
            <p:cNvPr id="2050" name="Object 3"/>
            <p:cNvGraphicFramePr>
              <a:graphicFrameLocks noChangeAspect="1"/>
            </p:cNvGraphicFramePr>
            <p:nvPr/>
          </p:nvGraphicFramePr>
          <p:xfrm>
            <a:off x="5867400" y="1447800"/>
            <a:ext cx="712788" cy="838200"/>
          </p:xfrm>
          <a:graphic>
            <a:graphicData uri="http://schemas.openxmlformats.org/presentationml/2006/ole">
              <p:oleObj spid="_x0000_s167938" name="VISIO" r:id="rId4" imgW="2060448" imgH="2424684" progId="">
                <p:embed/>
              </p:oleObj>
            </a:graphicData>
          </a:graphic>
        </p:graphicFrame>
        <p:sp>
          <p:nvSpPr>
            <p:cNvPr id="2061" name="Text Box 4"/>
            <p:cNvSpPr txBox="1">
              <a:spLocks noChangeArrowheads="1"/>
            </p:cNvSpPr>
            <p:nvPr/>
          </p:nvSpPr>
          <p:spPr bwMode="auto">
            <a:xfrm>
              <a:off x="5715000" y="1143000"/>
              <a:ext cx="990600" cy="369332"/>
            </a:xfrm>
            <a:prstGeom prst="rect">
              <a:avLst/>
            </a:prstGeom>
            <a:noFill/>
            <a:ln w="9525">
              <a:noFill/>
              <a:miter lim="800000"/>
              <a:headEnd/>
              <a:tailEnd/>
            </a:ln>
          </p:spPr>
          <p:txBody>
            <a:bodyPr>
              <a:spAutoFit/>
            </a:bodyPr>
            <a:lstStyle/>
            <a:p>
              <a:pPr algn="ctr"/>
              <a:r>
                <a:rPr lang="en-US" sz="1800" b="1" dirty="0" smtClean="0"/>
                <a:t>2015</a:t>
              </a:r>
              <a:endParaRPr lang="en-US" sz="1800" b="1" dirty="0"/>
            </a:p>
          </p:txBody>
        </p:sp>
        <p:sp>
          <p:nvSpPr>
            <p:cNvPr id="2062" name="Text Box 5"/>
            <p:cNvSpPr txBox="1">
              <a:spLocks noChangeArrowheads="1"/>
            </p:cNvSpPr>
            <p:nvPr/>
          </p:nvSpPr>
          <p:spPr bwMode="auto">
            <a:xfrm>
              <a:off x="4419600" y="1143000"/>
              <a:ext cx="990600" cy="369332"/>
            </a:xfrm>
            <a:prstGeom prst="rect">
              <a:avLst/>
            </a:prstGeom>
            <a:noFill/>
            <a:ln w="9525">
              <a:noFill/>
              <a:miter lim="800000"/>
              <a:headEnd/>
              <a:tailEnd/>
            </a:ln>
          </p:spPr>
          <p:txBody>
            <a:bodyPr>
              <a:spAutoFit/>
            </a:bodyPr>
            <a:lstStyle/>
            <a:p>
              <a:pPr algn="ctr"/>
              <a:r>
                <a:rPr lang="en-US" sz="1800" b="1" dirty="0" smtClean="0"/>
                <a:t>2014</a:t>
              </a:r>
              <a:endParaRPr lang="en-US" sz="1800" b="1" dirty="0"/>
            </a:p>
          </p:txBody>
        </p:sp>
        <p:sp>
          <p:nvSpPr>
            <p:cNvPr id="2063" name="Text Box 6"/>
            <p:cNvSpPr txBox="1">
              <a:spLocks noChangeArrowheads="1"/>
            </p:cNvSpPr>
            <p:nvPr/>
          </p:nvSpPr>
          <p:spPr bwMode="auto">
            <a:xfrm>
              <a:off x="3124200" y="1157288"/>
              <a:ext cx="990600" cy="369332"/>
            </a:xfrm>
            <a:prstGeom prst="rect">
              <a:avLst/>
            </a:prstGeom>
            <a:noFill/>
            <a:ln w="9525">
              <a:noFill/>
              <a:miter lim="800000"/>
              <a:headEnd/>
              <a:tailEnd/>
            </a:ln>
          </p:spPr>
          <p:txBody>
            <a:bodyPr>
              <a:spAutoFit/>
            </a:bodyPr>
            <a:lstStyle/>
            <a:p>
              <a:pPr algn="ctr"/>
              <a:r>
                <a:rPr lang="en-US" sz="1800" b="1" dirty="0" smtClean="0"/>
                <a:t>2013</a:t>
              </a:r>
              <a:endParaRPr lang="en-US" sz="1800" b="1" dirty="0"/>
            </a:p>
          </p:txBody>
        </p:sp>
        <p:graphicFrame>
          <p:nvGraphicFramePr>
            <p:cNvPr id="2051" name="Object 7"/>
            <p:cNvGraphicFramePr>
              <a:graphicFrameLocks noChangeAspect="1"/>
            </p:cNvGraphicFramePr>
            <p:nvPr/>
          </p:nvGraphicFramePr>
          <p:xfrm>
            <a:off x="304800" y="3429000"/>
            <a:ext cx="454025" cy="533400"/>
          </p:xfrm>
          <a:graphic>
            <a:graphicData uri="http://schemas.openxmlformats.org/presentationml/2006/ole">
              <p:oleObj spid="_x0000_s167939" name="VISIO" r:id="rId5" imgW="2060448" imgH="2424684" progId="">
                <p:embed/>
              </p:oleObj>
            </a:graphicData>
          </a:graphic>
        </p:graphicFrame>
        <p:sp>
          <p:nvSpPr>
            <p:cNvPr id="2064" name="Text Box 8"/>
            <p:cNvSpPr txBox="1">
              <a:spLocks noChangeArrowheads="1"/>
            </p:cNvSpPr>
            <p:nvPr/>
          </p:nvSpPr>
          <p:spPr bwMode="auto">
            <a:xfrm>
              <a:off x="755904" y="3522282"/>
              <a:ext cx="3886200" cy="369332"/>
            </a:xfrm>
            <a:prstGeom prst="rect">
              <a:avLst/>
            </a:prstGeom>
            <a:noFill/>
            <a:ln w="9525">
              <a:noFill/>
              <a:miter lim="800000"/>
              <a:headEnd/>
              <a:tailEnd/>
            </a:ln>
          </p:spPr>
          <p:txBody>
            <a:bodyPr>
              <a:spAutoFit/>
            </a:bodyPr>
            <a:lstStyle/>
            <a:p>
              <a:r>
                <a:rPr lang="en-US" sz="1800" dirty="0" err="1" smtClean="0">
                  <a:solidFill>
                    <a:srgbClr val="0000FF"/>
                  </a:solidFill>
                </a:rPr>
                <a:t>Artículo</a:t>
              </a:r>
              <a:r>
                <a:rPr lang="en-US" sz="1800" dirty="0" smtClean="0">
                  <a:solidFill>
                    <a:srgbClr val="0000FF"/>
                  </a:solidFill>
                </a:rPr>
                <a:t> </a:t>
              </a:r>
              <a:r>
                <a:rPr lang="en-US" sz="1800" dirty="0" err="1" smtClean="0">
                  <a:solidFill>
                    <a:srgbClr val="0000FF"/>
                  </a:solidFill>
                </a:rPr>
                <a:t>que</a:t>
              </a:r>
              <a:r>
                <a:rPr lang="en-US" sz="1800" dirty="0" smtClean="0">
                  <a:solidFill>
                    <a:srgbClr val="0000FF"/>
                  </a:solidFill>
                </a:rPr>
                <a:t> </a:t>
              </a:r>
              <a:r>
                <a:rPr lang="en-US" sz="1800" dirty="0" err="1" smtClean="0">
                  <a:solidFill>
                    <a:srgbClr val="0000FF"/>
                  </a:solidFill>
                </a:rPr>
                <a:t>cita</a:t>
              </a:r>
              <a:r>
                <a:rPr lang="en-US" sz="1800" dirty="0" smtClean="0">
                  <a:solidFill>
                    <a:srgbClr val="0000FF"/>
                  </a:solidFill>
                </a:rPr>
                <a:t>– </a:t>
              </a:r>
              <a:r>
                <a:rPr lang="en-US" sz="1800" dirty="0" err="1" smtClean="0">
                  <a:solidFill>
                    <a:srgbClr val="0000FF"/>
                  </a:solidFill>
                </a:rPr>
                <a:t>publicado</a:t>
              </a:r>
              <a:r>
                <a:rPr lang="en-US" sz="1800" dirty="0" smtClean="0">
                  <a:solidFill>
                    <a:srgbClr val="0000FF"/>
                  </a:solidFill>
                </a:rPr>
                <a:t> en 2015</a:t>
              </a:r>
              <a:endParaRPr lang="en-US" sz="1800" dirty="0">
                <a:solidFill>
                  <a:srgbClr val="0000FF"/>
                </a:solidFill>
              </a:endParaRPr>
            </a:p>
          </p:txBody>
        </p:sp>
        <p:pic>
          <p:nvPicPr>
            <p:cNvPr id="2065" name="Picture 9"/>
            <p:cNvPicPr>
              <a:picLocks noChangeAspect="1" noChangeArrowheads="1"/>
            </p:cNvPicPr>
            <p:nvPr/>
          </p:nvPicPr>
          <p:blipFill>
            <a:blip r:embed="rId6" cstate="print"/>
            <a:srcRect/>
            <a:stretch>
              <a:fillRect/>
            </a:stretch>
          </p:blipFill>
          <p:spPr bwMode="auto">
            <a:xfrm>
              <a:off x="304800" y="3962400"/>
              <a:ext cx="393700" cy="457200"/>
            </a:xfrm>
            <a:prstGeom prst="rect">
              <a:avLst/>
            </a:prstGeom>
            <a:noFill/>
            <a:ln w="9525">
              <a:noFill/>
              <a:miter lim="800000"/>
              <a:headEnd/>
              <a:tailEnd/>
            </a:ln>
          </p:spPr>
        </p:pic>
        <p:sp>
          <p:nvSpPr>
            <p:cNvPr id="2066" name="Text Box 10"/>
            <p:cNvSpPr txBox="1">
              <a:spLocks noChangeArrowheads="1"/>
            </p:cNvSpPr>
            <p:nvPr/>
          </p:nvSpPr>
          <p:spPr bwMode="auto">
            <a:xfrm>
              <a:off x="737616" y="3976688"/>
              <a:ext cx="6220968" cy="369332"/>
            </a:xfrm>
            <a:prstGeom prst="rect">
              <a:avLst/>
            </a:prstGeom>
            <a:noFill/>
            <a:ln w="9525">
              <a:noFill/>
              <a:miter lim="800000"/>
              <a:headEnd/>
              <a:tailEnd/>
            </a:ln>
          </p:spPr>
          <p:txBody>
            <a:bodyPr wrap="square">
              <a:spAutoFit/>
            </a:bodyPr>
            <a:lstStyle/>
            <a:p>
              <a:r>
                <a:rPr lang="en-US" sz="1800" dirty="0" err="1" smtClean="0">
                  <a:solidFill>
                    <a:srgbClr val="CC0000"/>
                  </a:solidFill>
                </a:rPr>
                <a:t>Referencias</a:t>
              </a:r>
              <a:r>
                <a:rPr lang="en-US" sz="1800" dirty="0" smtClean="0">
                  <a:solidFill>
                    <a:srgbClr val="CC0000"/>
                  </a:solidFill>
                </a:rPr>
                <a:t> </a:t>
              </a:r>
              <a:r>
                <a:rPr lang="en-US" sz="1800" dirty="0" err="1" smtClean="0">
                  <a:solidFill>
                    <a:srgbClr val="CC0000"/>
                  </a:solidFill>
                </a:rPr>
                <a:t>Citadas</a:t>
              </a:r>
              <a:r>
                <a:rPr lang="en-US" sz="1800" dirty="0" smtClean="0">
                  <a:solidFill>
                    <a:srgbClr val="CC0000"/>
                  </a:solidFill>
                </a:rPr>
                <a:t>– a </a:t>
              </a:r>
              <a:r>
                <a:rPr lang="en-US" sz="1800" dirty="0" err="1" smtClean="0">
                  <a:solidFill>
                    <a:srgbClr val="CC0000"/>
                  </a:solidFill>
                </a:rPr>
                <a:t>artículos</a:t>
              </a:r>
              <a:r>
                <a:rPr lang="en-US" sz="1800" dirty="0" smtClean="0">
                  <a:solidFill>
                    <a:srgbClr val="CC0000"/>
                  </a:solidFill>
                </a:rPr>
                <a:t> </a:t>
              </a:r>
              <a:r>
                <a:rPr lang="en-US" sz="1800" dirty="0" err="1" smtClean="0">
                  <a:solidFill>
                    <a:srgbClr val="CC0000"/>
                  </a:solidFill>
                </a:rPr>
                <a:t>publicados</a:t>
              </a:r>
              <a:r>
                <a:rPr lang="en-US" sz="1800" dirty="0" smtClean="0">
                  <a:solidFill>
                    <a:srgbClr val="CC0000"/>
                  </a:solidFill>
                </a:rPr>
                <a:t> en 2013 o en 2014</a:t>
              </a:r>
              <a:endParaRPr lang="en-US" sz="1800" dirty="0">
                <a:solidFill>
                  <a:srgbClr val="CC0000"/>
                </a:solidFill>
              </a:endParaRPr>
            </a:p>
          </p:txBody>
        </p:sp>
        <p:sp>
          <p:nvSpPr>
            <p:cNvPr id="2067" name="Line 11"/>
            <p:cNvSpPr>
              <a:spLocks noChangeShapeType="1"/>
            </p:cNvSpPr>
            <p:nvPr/>
          </p:nvSpPr>
          <p:spPr bwMode="auto">
            <a:xfrm>
              <a:off x="381000" y="3296528"/>
              <a:ext cx="304800" cy="0"/>
            </a:xfrm>
            <a:prstGeom prst="line">
              <a:avLst/>
            </a:prstGeom>
            <a:noFill/>
            <a:ln w="31750">
              <a:solidFill>
                <a:srgbClr val="CC0000"/>
              </a:solidFill>
              <a:round/>
              <a:headEnd/>
              <a:tailEnd type="triangle" w="med" len="med"/>
            </a:ln>
          </p:spPr>
          <p:txBody>
            <a:bodyPr/>
            <a:lstStyle/>
            <a:p>
              <a:endParaRPr lang="en-US"/>
            </a:p>
          </p:txBody>
        </p:sp>
        <p:sp>
          <p:nvSpPr>
            <p:cNvPr id="2068" name="Text Box 12"/>
            <p:cNvSpPr txBox="1">
              <a:spLocks noChangeArrowheads="1"/>
            </p:cNvSpPr>
            <p:nvPr/>
          </p:nvSpPr>
          <p:spPr bwMode="auto">
            <a:xfrm>
              <a:off x="609600" y="3124200"/>
              <a:ext cx="1600200" cy="369332"/>
            </a:xfrm>
            <a:prstGeom prst="rect">
              <a:avLst/>
            </a:prstGeom>
            <a:noFill/>
            <a:ln w="9525">
              <a:noFill/>
              <a:miter lim="800000"/>
              <a:headEnd/>
              <a:tailEnd/>
            </a:ln>
          </p:spPr>
          <p:txBody>
            <a:bodyPr>
              <a:spAutoFit/>
            </a:bodyPr>
            <a:lstStyle/>
            <a:p>
              <a:r>
                <a:rPr lang="en-US" sz="1800" dirty="0" err="1" smtClean="0"/>
                <a:t>Citas</a:t>
              </a:r>
              <a:endParaRPr lang="en-US" sz="1800" dirty="0"/>
            </a:p>
          </p:txBody>
        </p:sp>
        <p:sp>
          <p:nvSpPr>
            <p:cNvPr id="2069" name="Text Box 13"/>
            <p:cNvSpPr txBox="1">
              <a:spLocks noChangeArrowheads="1"/>
            </p:cNvSpPr>
            <p:nvPr/>
          </p:nvSpPr>
          <p:spPr bwMode="auto">
            <a:xfrm>
              <a:off x="6172200" y="2667000"/>
              <a:ext cx="2438400" cy="646331"/>
            </a:xfrm>
            <a:prstGeom prst="rect">
              <a:avLst/>
            </a:prstGeom>
            <a:noFill/>
            <a:ln w="9525">
              <a:noFill/>
              <a:miter lim="800000"/>
              <a:headEnd/>
              <a:tailEnd/>
            </a:ln>
          </p:spPr>
          <p:txBody>
            <a:bodyPr>
              <a:spAutoFit/>
            </a:bodyPr>
            <a:lstStyle/>
            <a:p>
              <a:pPr algn="ctr"/>
              <a:r>
                <a:rPr lang="en-US" sz="1800" b="1" dirty="0">
                  <a:solidFill>
                    <a:srgbClr val="FF0000"/>
                  </a:solidFill>
                </a:rPr>
                <a:t> </a:t>
              </a:r>
              <a:r>
                <a:rPr lang="en-US" sz="1800" b="1" dirty="0" smtClean="0">
                  <a:solidFill>
                    <a:schemeClr val="tx2"/>
                  </a:solidFill>
                </a:rPr>
                <a:t>Factor de </a:t>
              </a:r>
              <a:r>
                <a:rPr lang="en-US" sz="1800" b="1" dirty="0" err="1" smtClean="0">
                  <a:solidFill>
                    <a:schemeClr val="tx2"/>
                  </a:solidFill>
                </a:rPr>
                <a:t>Impacto</a:t>
              </a:r>
              <a:r>
                <a:rPr lang="en-US" sz="1800" b="1" dirty="0" smtClean="0">
                  <a:solidFill>
                    <a:schemeClr val="tx2"/>
                  </a:solidFill>
                </a:rPr>
                <a:t> </a:t>
              </a:r>
              <a:r>
                <a:rPr lang="en-US" sz="1800" b="1" dirty="0" err="1" smtClean="0">
                  <a:solidFill>
                    <a:schemeClr val="tx2"/>
                  </a:solidFill>
                </a:rPr>
                <a:t>para</a:t>
              </a:r>
              <a:r>
                <a:rPr lang="en-US" sz="1800" b="1" dirty="0" smtClean="0">
                  <a:solidFill>
                    <a:schemeClr val="tx2"/>
                  </a:solidFill>
                </a:rPr>
                <a:t> 2015</a:t>
              </a:r>
              <a:endParaRPr lang="en-US" sz="1800" dirty="0">
                <a:solidFill>
                  <a:schemeClr val="tx2"/>
                </a:solidFill>
              </a:endParaRPr>
            </a:p>
          </p:txBody>
        </p:sp>
        <p:sp>
          <p:nvSpPr>
            <p:cNvPr id="2070" name="Line 14"/>
            <p:cNvSpPr>
              <a:spLocks noChangeShapeType="1"/>
            </p:cNvSpPr>
            <p:nvPr/>
          </p:nvSpPr>
          <p:spPr bwMode="auto">
            <a:xfrm>
              <a:off x="685800" y="914400"/>
              <a:ext cx="1143000" cy="0"/>
            </a:xfrm>
            <a:prstGeom prst="line">
              <a:avLst/>
            </a:prstGeom>
            <a:noFill/>
            <a:ln w="9525">
              <a:solidFill>
                <a:schemeClr val="tx1"/>
              </a:solidFill>
              <a:round/>
              <a:headEnd/>
              <a:tailEnd/>
            </a:ln>
          </p:spPr>
          <p:txBody>
            <a:bodyPr/>
            <a:lstStyle/>
            <a:p>
              <a:endParaRPr lang="en-US"/>
            </a:p>
          </p:txBody>
        </p:sp>
        <p:sp>
          <p:nvSpPr>
            <p:cNvPr id="2071" name="Line 15"/>
            <p:cNvSpPr>
              <a:spLocks noChangeShapeType="1"/>
            </p:cNvSpPr>
            <p:nvPr/>
          </p:nvSpPr>
          <p:spPr bwMode="auto">
            <a:xfrm>
              <a:off x="685800" y="2438400"/>
              <a:ext cx="1143000" cy="0"/>
            </a:xfrm>
            <a:prstGeom prst="line">
              <a:avLst/>
            </a:prstGeom>
            <a:noFill/>
            <a:ln w="9525">
              <a:solidFill>
                <a:schemeClr val="tx1"/>
              </a:solidFill>
              <a:round/>
              <a:headEnd/>
              <a:tailEnd/>
            </a:ln>
          </p:spPr>
          <p:txBody>
            <a:bodyPr/>
            <a:lstStyle/>
            <a:p>
              <a:endParaRPr lang="en-US"/>
            </a:p>
          </p:txBody>
        </p:sp>
        <p:grpSp>
          <p:nvGrpSpPr>
            <p:cNvPr id="3" name="Group 16"/>
            <p:cNvGrpSpPr>
              <a:grpSpLocks/>
            </p:cNvGrpSpPr>
            <p:nvPr/>
          </p:nvGrpSpPr>
          <p:grpSpPr bwMode="auto">
            <a:xfrm>
              <a:off x="533400" y="914400"/>
              <a:ext cx="152400" cy="1524000"/>
              <a:chOff x="5136" y="624"/>
              <a:chExt cx="96" cy="960"/>
            </a:xfrm>
          </p:grpSpPr>
          <p:sp>
            <p:nvSpPr>
              <p:cNvPr id="2105" name="Line 17"/>
              <p:cNvSpPr>
                <a:spLocks noChangeShapeType="1"/>
              </p:cNvSpPr>
              <p:nvPr/>
            </p:nvSpPr>
            <p:spPr bwMode="auto">
              <a:xfrm flipH="1">
                <a:off x="5136" y="624"/>
                <a:ext cx="96" cy="96"/>
              </a:xfrm>
              <a:prstGeom prst="line">
                <a:avLst/>
              </a:prstGeom>
              <a:noFill/>
              <a:ln w="9525">
                <a:solidFill>
                  <a:schemeClr val="tx1"/>
                </a:solidFill>
                <a:round/>
                <a:headEnd/>
                <a:tailEnd/>
              </a:ln>
            </p:spPr>
            <p:txBody>
              <a:bodyPr/>
              <a:lstStyle/>
              <a:p>
                <a:endParaRPr lang="en-US"/>
              </a:p>
            </p:txBody>
          </p:sp>
          <p:grpSp>
            <p:nvGrpSpPr>
              <p:cNvPr id="4" name="Group 18"/>
              <p:cNvGrpSpPr>
                <a:grpSpLocks/>
              </p:cNvGrpSpPr>
              <p:nvPr/>
            </p:nvGrpSpPr>
            <p:grpSpPr bwMode="auto">
              <a:xfrm>
                <a:off x="5136" y="720"/>
                <a:ext cx="96" cy="192"/>
                <a:chOff x="5136" y="720"/>
                <a:chExt cx="96" cy="192"/>
              </a:xfrm>
            </p:grpSpPr>
            <p:sp>
              <p:nvSpPr>
                <p:cNvPr id="2117" name="Line 19"/>
                <p:cNvSpPr>
                  <a:spLocks noChangeShapeType="1"/>
                </p:cNvSpPr>
                <p:nvPr/>
              </p:nvSpPr>
              <p:spPr bwMode="auto">
                <a:xfrm>
                  <a:off x="5136" y="720"/>
                  <a:ext cx="96" cy="96"/>
                </a:xfrm>
                <a:prstGeom prst="line">
                  <a:avLst/>
                </a:prstGeom>
                <a:noFill/>
                <a:ln w="9525">
                  <a:solidFill>
                    <a:schemeClr val="tx1"/>
                  </a:solidFill>
                  <a:round/>
                  <a:headEnd/>
                  <a:tailEnd/>
                </a:ln>
              </p:spPr>
              <p:txBody>
                <a:bodyPr/>
                <a:lstStyle/>
                <a:p>
                  <a:endParaRPr lang="en-US"/>
                </a:p>
              </p:txBody>
            </p:sp>
            <p:sp>
              <p:nvSpPr>
                <p:cNvPr id="2118" name="Line 20"/>
                <p:cNvSpPr>
                  <a:spLocks noChangeShapeType="1"/>
                </p:cNvSpPr>
                <p:nvPr/>
              </p:nvSpPr>
              <p:spPr bwMode="auto">
                <a:xfrm flipH="1">
                  <a:off x="5136" y="816"/>
                  <a:ext cx="96" cy="96"/>
                </a:xfrm>
                <a:prstGeom prst="line">
                  <a:avLst/>
                </a:prstGeom>
                <a:noFill/>
                <a:ln w="9525">
                  <a:solidFill>
                    <a:schemeClr val="tx1"/>
                  </a:solidFill>
                  <a:round/>
                  <a:headEnd/>
                  <a:tailEnd/>
                </a:ln>
              </p:spPr>
              <p:txBody>
                <a:bodyPr/>
                <a:lstStyle/>
                <a:p>
                  <a:endParaRPr lang="en-US"/>
                </a:p>
              </p:txBody>
            </p:sp>
          </p:grpSp>
          <p:grpSp>
            <p:nvGrpSpPr>
              <p:cNvPr id="5" name="Group 21"/>
              <p:cNvGrpSpPr>
                <a:grpSpLocks/>
              </p:cNvGrpSpPr>
              <p:nvPr/>
            </p:nvGrpSpPr>
            <p:grpSpPr bwMode="auto">
              <a:xfrm>
                <a:off x="5136" y="1104"/>
                <a:ext cx="96" cy="192"/>
                <a:chOff x="5184" y="1104"/>
                <a:chExt cx="96" cy="192"/>
              </a:xfrm>
            </p:grpSpPr>
            <p:sp>
              <p:nvSpPr>
                <p:cNvPr id="2115" name="Line 22"/>
                <p:cNvSpPr>
                  <a:spLocks noChangeShapeType="1"/>
                </p:cNvSpPr>
                <p:nvPr/>
              </p:nvSpPr>
              <p:spPr bwMode="auto">
                <a:xfrm flipH="1" flipV="1">
                  <a:off x="5184" y="1104"/>
                  <a:ext cx="96" cy="96"/>
                </a:xfrm>
                <a:prstGeom prst="line">
                  <a:avLst/>
                </a:prstGeom>
                <a:noFill/>
                <a:ln w="9525">
                  <a:solidFill>
                    <a:schemeClr val="tx1"/>
                  </a:solidFill>
                  <a:round/>
                  <a:headEnd/>
                  <a:tailEnd/>
                </a:ln>
              </p:spPr>
              <p:txBody>
                <a:bodyPr/>
                <a:lstStyle/>
                <a:p>
                  <a:endParaRPr lang="en-US"/>
                </a:p>
              </p:txBody>
            </p:sp>
            <p:sp>
              <p:nvSpPr>
                <p:cNvPr id="2116" name="Line 23"/>
                <p:cNvSpPr>
                  <a:spLocks noChangeShapeType="1"/>
                </p:cNvSpPr>
                <p:nvPr/>
              </p:nvSpPr>
              <p:spPr bwMode="auto">
                <a:xfrm flipV="1">
                  <a:off x="5184" y="1200"/>
                  <a:ext cx="96" cy="96"/>
                </a:xfrm>
                <a:prstGeom prst="line">
                  <a:avLst/>
                </a:prstGeom>
                <a:noFill/>
                <a:ln w="9525">
                  <a:solidFill>
                    <a:schemeClr val="tx1"/>
                  </a:solidFill>
                  <a:round/>
                  <a:headEnd/>
                  <a:tailEnd/>
                </a:ln>
              </p:spPr>
              <p:txBody>
                <a:bodyPr/>
                <a:lstStyle/>
                <a:p>
                  <a:endParaRPr lang="en-US"/>
                </a:p>
              </p:txBody>
            </p:sp>
          </p:grpSp>
          <p:grpSp>
            <p:nvGrpSpPr>
              <p:cNvPr id="6" name="Group 24"/>
              <p:cNvGrpSpPr>
                <a:grpSpLocks/>
              </p:cNvGrpSpPr>
              <p:nvPr/>
            </p:nvGrpSpPr>
            <p:grpSpPr bwMode="auto">
              <a:xfrm>
                <a:off x="5136" y="912"/>
                <a:ext cx="96" cy="192"/>
                <a:chOff x="5184" y="1104"/>
                <a:chExt cx="96" cy="192"/>
              </a:xfrm>
            </p:grpSpPr>
            <p:sp>
              <p:nvSpPr>
                <p:cNvPr id="2113" name="Line 25"/>
                <p:cNvSpPr>
                  <a:spLocks noChangeShapeType="1"/>
                </p:cNvSpPr>
                <p:nvPr/>
              </p:nvSpPr>
              <p:spPr bwMode="auto">
                <a:xfrm flipH="1" flipV="1">
                  <a:off x="5184" y="1104"/>
                  <a:ext cx="96" cy="96"/>
                </a:xfrm>
                <a:prstGeom prst="line">
                  <a:avLst/>
                </a:prstGeom>
                <a:noFill/>
                <a:ln w="9525">
                  <a:solidFill>
                    <a:schemeClr val="tx1"/>
                  </a:solidFill>
                  <a:round/>
                  <a:headEnd/>
                  <a:tailEnd/>
                </a:ln>
              </p:spPr>
              <p:txBody>
                <a:bodyPr/>
                <a:lstStyle/>
                <a:p>
                  <a:endParaRPr lang="en-US"/>
                </a:p>
              </p:txBody>
            </p:sp>
            <p:sp>
              <p:nvSpPr>
                <p:cNvPr id="2114" name="Line 26"/>
                <p:cNvSpPr>
                  <a:spLocks noChangeShapeType="1"/>
                </p:cNvSpPr>
                <p:nvPr/>
              </p:nvSpPr>
              <p:spPr bwMode="auto">
                <a:xfrm flipV="1">
                  <a:off x="5184" y="1200"/>
                  <a:ext cx="96" cy="96"/>
                </a:xfrm>
                <a:prstGeom prst="line">
                  <a:avLst/>
                </a:prstGeom>
                <a:noFill/>
                <a:ln w="9525">
                  <a:solidFill>
                    <a:schemeClr val="tx1"/>
                  </a:solidFill>
                  <a:round/>
                  <a:headEnd/>
                  <a:tailEnd/>
                </a:ln>
              </p:spPr>
              <p:txBody>
                <a:bodyPr/>
                <a:lstStyle/>
                <a:p>
                  <a:endParaRPr lang="en-US"/>
                </a:p>
              </p:txBody>
            </p:sp>
          </p:grpSp>
          <p:grpSp>
            <p:nvGrpSpPr>
              <p:cNvPr id="7" name="Group 27"/>
              <p:cNvGrpSpPr>
                <a:grpSpLocks/>
              </p:cNvGrpSpPr>
              <p:nvPr/>
            </p:nvGrpSpPr>
            <p:grpSpPr bwMode="auto">
              <a:xfrm>
                <a:off x="5136" y="1296"/>
                <a:ext cx="96" cy="192"/>
                <a:chOff x="5184" y="1104"/>
                <a:chExt cx="96" cy="192"/>
              </a:xfrm>
            </p:grpSpPr>
            <p:sp>
              <p:nvSpPr>
                <p:cNvPr id="2111" name="Line 28"/>
                <p:cNvSpPr>
                  <a:spLocks noChangeShapeType="1"/>
                </p:cNvSpPr>
                <p:nvPr/>
              </p:nvSpPr>
              <p:spPr bwMode="auto">
                <a:xfrm flipH="1" flipV="1">
                  <a:off x="5184" y="1104"/>
                  <a:ext cx="96" cy="96"/>
                </a:xfrm>
                <a:prstGeom prst="line">
                  <a:avLst/>
                </a:prstGeom>
                <a:noFill/>
                <a:ln w="9525">
                  <a:solidFill>
                    <a:schemeClr val="tx1"/>
                  </a:solidFill>
                  <a:round/>
                  <a:headEnd/>
                  <a:tailEnd/>
                </a:ln>
              </p:spPr>
              <p:txBody>
                <a:bodyPr/>
                <a:lstStyle/>
                <a:p>
                  <a:endParaRPr lang="en-US"/>
                </a:p>
              </p:txBody>
            </p:sp>
            <p:sp>
              <p:nvSpPr>
                <p:cNvPr id="2112" name="Line 29"/>
                <p:cNvSpPr>
                  <a:spLocks noChangeShapeType="1"/>
                </p:cNvSpPr>
                <p:nvPr/>
              </p:nvSpPr>
              <p:spPr bwMode="auto">
                <a:xfrm flipV="1">
                  <a:off x="5184" y="1200"/>
                  <a:ext cx="96" cy="96"/>
                </a:xfrm>
                <a:prstGeom prst="line">
                  <a:avLst/>
                </a:prstGeom>
                <a:noFill/>
                <a:ln w="9525">
                  <a:solidFill>
                    <a:schemeClr val="tx1"/>
                  </a:solidFill>
                  <a:round/>
                  <a:headEnd/>
                  <a:tailEnd/>
                </a:ln>
              </p:spPr>
              <p:txBody>
                <a:bodyPr/>
                <a:lstStyle/>
                <a:p>
                  <a:endParaRPr lang="en-US"/>
                </a:p>
              </p:txBody>
            </p:sp>
          </p:grpSp>
          <p:sp>
            <p:nvSpPr>
              <p:cNvPr id="2110" name="Line 30"/>
              <p:cNvSpPr>
                <a:spLocks noChangeShapeType="1"/>
              </p:cNvSpPr>
              <p:nvPr/>
            </p:nvSpPr>
            <p:spPr bwMode="auto">
              <a:xfrm>
                <a:off x="5136" y="1488"/>
                <a:ext cx="96" cy="96"/>
              </a:xfrm>
              <a:prstGeom prst="line">
                <a:avLst/>
              </a:prstGeom>
              <a:noFill/>
              <a:ln w="9525">
                <a:solidFill>
                  <a:schemeClr val="tx1"/>
                </a:solidFill>
                <a:round/>
                <a:headEnd/>
                <a:tailEnd/>
              </a:ln>
            </p:spPr>
            <p:txBody>
              <a:bodyPr/>
              <a:lstStyle/>
              <a:p>
                <a:endParaRPr lang="en-US"/>
              </a:p>
            </p:txBody>
          </p:sp>
        </p:grpSp>
        <p:sp>
          <p:nvSpPr>
            <p:cNvPr id="2073" name="Text Box 31"/>
            <p:cNvSpPr txBox="1">
              <a:spLocks noChangeArrowheads="1"/>
            </p:cNvSpPr>
            <p:nvPr/>
          </p:nvSpPr>
          <p:spPr bwMode="auto">
            <a:xfrm>
              <a:off x="685800" y="1371600"/>
              <a:ext cx="838200" cy="646331"/>
            </a:xfrm>
            <a:prstGeom prst="rect">
              <a:avLst/>
            </a:prstGeom>
            <a:noFill/>
            <a:ln w="9525">
              <a:noFill/>
              <a:miter lim="800000"/>
              <a:headEnd/>
              <a:tailEnd/>
            </a:ln>
          </p:spPr>
          <p:txBody>
            <a:bodyPr>
              <a:spAutoFit/>
            </a:bodyPr>
            <a:lstStyle/>
            <a:p>
              <a:r>
                <a:rPr lang="en-US" sz="1200" b="1" dirty="0" err="1" smtClean="0"/>
                <a:t>Todos</a:t>
              </a:r>
              <a:r>
                <a:rPr lang="en-US" sz="1200" b="1" dirty="0" smtClean="0"/>
                <a:t> los </a:t>
              </a:r>
              <a:r>
                <a:rPr lang="en-US" sz="1200" b="1" dirty="0" err="1" smtClean="0"/>
                <a:t>años</a:t>
              </a:r>
              <a:r>
                <a:rPr lang="en-US" sz="1200" b="1" dirty="0" smtClean="0"/>
                <a:t> </a:t>
              </a:r>
              <a:r>
                <a:rPr lang="en-US" sz="1200" b="1" dirty="0" err="1" smtClean="0"/>
                <a:t>previos</a:t>
              </a:r>
              <a:endParaRPr lang="en-US" sz="1200" b="1" dirty="0"/>
            </a:p>
          </p:txBody>
        </p:sp>
        <p:pic>
          <p:nvPicPr>
            <p:cNvPr id="2074" name="Picture 32"/>
            <p:cNvPicPr>
              <a:picLocks noChangeAspect="1" noChangeArrowheads="1"/>
            </p:cNvPicPr>
            <p:nvPr/>
          </p:nvPicPr>
          <p:blipFill>
            <a:blip r:embed="rId6" cstate="print"/>
            <a:srcRect/>
            <a:stretch>
              <a:fillRect/>
            </a:stretch>
          </p:blipFill>
          <p:spPr bwMode="auto">
            <a:xfrm>
              <a:off x="4572000" y="1524000"/>
              <a:ext cx="590550" cy="685800"/>
            </a:xfrm>
            <a:prstGeom prst="rect">
              <a:avLst/>
            </a:prstGeom>
            <a:noFill/>
            <a:ln w="9525">
              <a:noFill/>
              <a:miter lim="800000"/>
              <a:headEnd/>
              <a:tailEnd/>
            </a:ln>
          </p:spPr>
        </p:pic>
        <p:pic>
          <p:nvPicPr>
            <p:cNvPr id="2075" name="Picture 33"/>
            <p:cNvPicPr>
              <a:picLocks noChangeAspect="1" noChangeArrowheads="1"/>
            </p:cNvPicPr>
            <p:nvPr/>
          </p:nvPicPr>
          <p:blipFill>
            <a:blip r:embed="rId6" cstate="print"/>
            <a:srcRect/>
            <a:stretch>
              <a:fillRect/>
            </a:stretch>
          </p:blipFill>
          <p:spPr bwMode="auto">
            <a:xfrm>
              <a:off x="3352800" y="1524000"/>
              <a:ext cx="590550" cy="685800"/>
            </a:xfrm>
            <a:prstGeom prst="rect">
              <a:avLst/>
            </a:prstGeom>
            <a:noFill/>
            <a:ln w="9525">
              <a:noFill/>
              <a:miter lim="800000"/>
              <a:headEnd/>
              <a:tailEnd/>
            </a:ln>
          </p:spPr>
        </p:pic>
        <p:cxnSp>
          <p:nvCxnSpPr>
            <p:cNvPr id="2076" name="AutoShape 34"/>
            <p:cNvCxnSpPr>
              <a:cxnSpLocks noChangeShapeType="1"/>
            </p:cNvCxnSpPr>
            <p:nvPr/>
          </p:nvCxnSpPr>
          <p:spPr bwMode="auto">
            <a:xfrm rot="16200000" flipV="1">
              <a:off x="5507832" y="1569243"/>
              <a:ext cx="76200" cy="1357313"/>
            </a:xfrm>
            <a:prstGeom prst="curvedConnector3">
              <a:avLst>
                <a:gd name="adj1" fmla="val -683333"/>
              </a:avLst>
            </a:prstGeom>
            <a:noFill/>
            <a:ln w="101600">
              <a:solidFill>
                <a:schemeClr val="tx2"/>
              </a:solidFill>
              <a:round/>
              <a:headEnd/>
              <a:tailEnd type="triangle" w="med" len="med"/>
            </a:ln>
          </p:spPr>
        </p:cxnSp>
        <p:cxnSp>
          <p:nvCxnSpPr>
            <p:cNvPr id="2077" name="AutoShape 35"/>
            <p:cNvCxnSpPr>
              <a:cxnSpLocks noChangeShapeType="1"/>
            </p:cNvCxnSpPr>
            <p:nvPr/>
          </p:nvCxnSpPr>
          <p:spPr bwMode="auto">
            <a:xfrm rot="16200000" flipV="1">
              <a:off x="4898232" y="959643"/>
              <a:ext cx="76200" cy="2576513"/>
            </a:xfrm>
            <a:prstGeom prst="curvedConnector3">
              <a:avLst>
                <a:gd name="adj1" fmla="val -1558333"/>
              </a:avLst>
            </a:prstGeom>
            <a:noFill/>
            <a:ln w="101600">
              <a:solidFill>
                <a:schemeClr val="tx2"/>
              </a:solidFill>
              <a:round/>
              <a:headEnd/>
              <a:tailEnd type="triangle" w="med" len="med"/>
            </a:ln>
          </p:spPr>
        </p:cxnSp>
        <p:grpSp>
          <p:nvGrpSpPr>
            <p:cNvPr id="8" name="Group 36"/>
            <p:cNvGrpSpPr>
              <a:grpSpLocks/>
            </p:cNvGrpSpPr>
            <p:nvPr/>
          </p:nvGrpSpPr>
          <p:grpSpPr bwMode="auto">
            <a:xfrm flipV="1">
              <a:off x="8001000" y="914400"/>
              <a:ext cx="152400" cy="1524000"/>
              <a:chOff x="5136" y="624"/>
              <a:chExt cx="96" cy="960"/>
            </a:xfrm>
          </p:grpSpPr>
          <p:sp>
            <p:nvSpPr>
              <p:cNvPr id="2091" name="Line 37"/>
              <p:cNvSpPr>
                <a:spLocks noChangeShapeType="1"/>
              </p:cNvSpPr>
              <p:nvPr/>
            </p:nvSpPr>
            <p:spPr bwMode="auto">
              <a:xfrm flipH="1">
                <a:off x="5136" y="624"/>
                <a:ext cx="96" cy="96"/>
              </a:xfrm>
              <a:prstGeom prst="line">
                <a:avLst/>
              </a:prstGeom>
              <a:noFill/>
              <a:ln w="9525">
                <a:solidFill>
                  <a:schemeClr val="tx1"/>
                </a:solidFill>
                <a:round/>
                <a:headEnd/>
                <a:tailEnd/>
              </a:ln>
            </p:spPr>
            <p:txBody>
              <a:bodyPr/>
              <a:lstStyle/>
              <a:p>
                <a:endParaRPr lang="en-US"/>
              </a:p>
            </p:txBody>
          </p:sp>
          <p:grpSp>
            <p:nvGrpSpPr>
              <p:cNvPr id="9" name="Group 38"/>
              <p:cNvGrpSpPr>
                <a:grpSpLocks/>
              </p:cNvGrpSpPr>
              <p:nvPr/>
            </p:nvGrpSpPr>
            <p:grpSpPr bwMode="auto">
              <a:xfrm>
                <a:off x="5136" y="720"/>
                <a:ext cx="96" cy="192"/>
                <a:chOff x="5136" y="720"/>
                <a:chExt cx="96" cy="192"/>
              </a:xfrm>
            </p:grpSpPr>
            <p:sp>
              <p:nvSpPr>
                <p:cNvPr id="2103" name="Line 39"/>
                <p:cNvSpPr>
                  <a:spLocks noChangeShapeType="1"/>
                </p:cNvSpPr>
                <p:nvPr/>
              </p:nvSpPr>
              <p:spPr bwMode="auto">
                <a:xfrm>
                  <a:off x="5136" y="720"/>
                  <a:ext cx="96" cy="96"/>
                </a:xfrm>
                <a:prstGeom prst="line">
                  <a:avLst/>
                </a:prstGeom>
                <a:noFill/>
                <a:ln w="9525">
                  <a:solidFill>
                    <a:schemeClr val="tx1"/>
                  </a:solidFill>
                  <a:round/>
                  <a:headEnd/>
                  <a:tailEnd/>
                </a:ln>
              </p:spPr>
              <p:txBody>
                <a:bodyPr/>
                <a:lstStyle/>
                <a:p>
                  <a:endParaRPr lang="en-US"/>
                </a:p>
              </p:txBody>
            </p:sp>
            <p:sp>
              <p:nvSpPr>
                <p:cNvPr id="2104" name="Line 40"/>
                <p:cNvSpPr>
                  <a:spLocks noChangeShapeType="1"/>
                </p:cNvSpPr>
                <p:nvPr/>
              </p:nvSpPr>
              <p:spPr bwMode="auto">
                <a:xfrm flipH="1">
                  <a:off x="5136" y="816"/>
                  <a:ext cx="96" cy="96"/>
                </a:xfrm>
                <a:prstGeom prst="line">
                  <a:avLst/>
                </a:prstGeom>
                <a:noFill/>
                <a:ln w="9525">
                  <a:solidFill>
                    <a:schemeClr val="tx1"/>
                  </a:solidFill>
                  <a:round/>
                  <a:headEnd/>
                  <a:tailEnd/>
                </a:ln>
              </p:spPr>
              <p:txBody>
                <a:bodyPr/>
                <a:lstStyle/>
                <a:p>
                  <a:endParaRPr lang="en-US"/>
                </a:p>
              </p:txBody>
            </p:sp>
          </p:grpSp>
          <p:grpSp>
            <p:nvGrpSpPr>
              <p:cNvPr id="10" name="Group 41"/>
              <p:cNvGrpSpPr>
                <a:grpSpLocks/>
              </p:cNvGrpSpPr>
              <p:nvPr/>
            </p:nvGrpSpPr>
            <p:grpSpPr bwMode="auto">
              <a:xfrm>
                <a:off x="5136" y="1104"/>
                <a:ext cx="96" cy="192"/>
                <a:chOff x="5184" y="1104"/>
                <a:chExt cx="96" cy="192"/>
              </a:xfrm>
            </p:grpSpPr>
            <p:sp>
              <p:nvSpPr>
                <p:cNvPr id="2101" name="Line 42"/>
                <p:cNvSpPr>
                  <a:spLocks noChangeShapeType="1"/>
                </p:cNvSpPr>
                <p:nvPr/>
              </p:nvSpPr>
              <p:spPr bwMode="auto">
                <a:xfrm flipH="1" flipV="1">
                  <a:off x="5184" y="1104"/>
                  <a:ext cx="96" cy="96"/>
                </a:xfrm>
                <a:prstGeom prst="line">
                  <a:avLst/>
                </a:prstGeom>
                <a:noFill/>
                <a:ln w="9525">
                  <a:solidFill>
                    <a:schemeClr val="tx1"/>
                  </a:solidFill>
                  <a:round/>
                  <a:headEnd/>
                  <a:tailEnd/>
                </a:ln>
              </p:spPr>
              <p:txBody>
                <a:bodyPr/>
                <a:lstStyle/>
                <a:p>
                  <a:endParaRPr lang="en-US"/>
                </a:p>
              </p:txBody>
            </p:sp>
            <p:sp>
              <p:nvSpPr>
                <p:cNvPr id="2102" name="Line 43"/>
                <p:cNvSpPr>
                  <a:spLocks noChangeShapeType="1"/>
                </p:cNvSpPr>
                <p:nvPr/>
              </p:nvSpPr>
              <p:spPr bwMode="auto">
                <a:xfrm flipV="1">
                  <a:off x="5184" y="1200"/>
                  <a:ext cx="96" cy="96"/>
                </a:xfrm>
                <a:prstGeom prst="line">
                  <a:avLst/>
                </a:prstGeom>
                <a:noFill/>
                <a:ln w="9525">
                  <a:solidFill>
                    <a:schemeClr val="tx1"/>
                  </a:solidFill>
                  <a:round/>
                  <a:headEnd/>
                  <a:tailEnd/>
                </a:ln>
              </p:spPr>
              <p:txBody>
                <a:bodyPr/>
                <a:lstStyle/>
                <a:p>
                  <a:endParaRPr lang="en-US"/>
                </a:p>
              </p:txBody>
            </p:sp>
          </p:grpSp>
          <p:grpSp>
            <p:nvGrpSpPr>
              <p:cNvPr id="11" name="Group 44"/>
              <p:cNvGrpSpPr>
                <a:grpSpLocks/>
              </p:cNvGrpSpPr>
              <p:nvPr/>
            </p:nvGrpSpPr>
            <p:grpSpPr bwMode="auto">
              <a:xfrm>
                <a:off x="5136" y="912"/>
                <a:ext cx="96" cy="192"/>
                <a:chOff x="5184" y="1104"/>
                <a:chExt cx="96" cy="192"/>
              </a:xfrm>
            </p:grpSpPr>
            <p:sp>
              <p:nvSpPr>
                <p:cNvPr id="2099" name="Line 45"/>
                <p:cNvSpPr>
                  <a:spLocks noChangeShapeType="1"/>
                </p:cNvSpPr>
                <p:nvPr/>
              </p:nvSpPr>
              <p:spPr bwMode="auto">
                <a:xfrm flipH="1" flipV="1">
                  <a:off x="5184" y="1104"/>
                  <a:ext cx="96" cy="96"/>
                </a:xfrm>
                <a:prstGeom prst="line">
                  <a:avLst/>
                </a:prstGeom>
                <a:noFill/>
                <a:ln w="9525">
                  <a:solidFill>
                    <a:schemeClr val="tx1"/>
                  </a:solidFill>
                  <a:round/>
                  <a:headEnd/>
                  <a:tailEnd/>
                </a:ln>
              </p:spPr>
              <p:txBody>
                <a:bodyPr/>
                <a:lstStyle/>
                <a:p>
                  <a:endParaRPr lang="en-US"/>
                </a:p>
              </p:txBody>
            </p:sp>
            <p:sp>
              <p:nvSpPr>
                <p:cNvPr id="2100" name="Line 46"/>
                <p:cNvSpPr>
                  <a:spLocks noChangeShapeType="1"/>
                </p:cNvSpPr>
                <p:nvPr/>
              </p:nvSpPr>
              <p:spPr bwMode="auto">
                <a:xfrm flipV="1">
                  <a:off x="5184" y="1200"/>
                  <a:ext cx="96" cy="96"/>
                </a:xfrm>
                <a:prstGeom prst="line">
                  <a:avLst/>
                </a:prstGeom>
                <a:noFill/>
                <a:ln w="9525">
                  <a:solidFill>
                    <a:schemeClr val="tx1"/>
                  </a:solidFill>
                  <a:round/>
                  <a:headEnd/>
                  <a:tailEnd/>
                </a:ln>
              </p:spPr>
              <p:txBody>
                <a:bodyPr/>
                <a:lstStyle/>
                <a:p>
                  <a:endParaRPr lang="en-US"/>
                </a:p>
              </p:txBody>
            </p:sp>
          </p:grpSp>
          <p:grpSp>
            <p:nvGrpSpPr>
              <p:cNvPr id="12" name="Group 47"/>
              <p:cNvGrpSpPr>
                <a:grpSpLocks/>
              </p:cNvGrpSpPr>
              <p:nvPr/>
            </p:nvGrpSpPr>
            <p:grpSpPr bwMode="auto">
              <a:xfrm>
                <a:off x="5136" y="1296"/>
                <a:ext cx="96" cy="192"/>
                <a:chOff x="5184" y="1104"/>
                <a:chExt cx="96" cy="192"/>
              </a:xfrm>
            </p:grpSpPr>
            <p:sp>
              <p:nvSpPr>
                <p:cNvPr id="2097" name="Line 48"/>
                <p:cNvSpPr>
                  <a:spLocks noChangeShapeType="1"/>
                </p:cNvSpPr>
                <p:nvPr/>
              </p:nvSpPr>
              <p:spPr bwMode="auto">
                <a:xfrm flipH="1" flipV="1">
                  <a:off x="5184" y="1104"/>
                  <a:ext cx="96" cy="96"/>
                </a:xfrm>
                <a:prstGeom prst="line">
                  <a:avLst/>
                </a:prstGeom>
                <a:noFill/>
                <a:ln w="9525">
                  <a:solidFill>
                    <a:schemeClr val="tx1"/>
                  </a:solidFill>
                  <a:round/>
                  <a:headEnd/>
                  <a:tailEnd/>
                </a:ln>
              </p:spPr>
              <p:txBody>
                <a:bodyPr/>
                <a:lstStyle/>
                <a:p>
                  <a:endParaRPr lang="en-US"/>
                </a:p>
              </p:txBody>
            </p:sp>
            <p:sp>
              <p:nvSpPr>
                <p:cNvPr id="2098" name="Line 49"/>
                <p:cNvSpPr>
                  <a:spLocks noChangeShapeType="1"/>
                </p:cNvSpPr>
                <p:nvPr/>
              </p:nvSpPr>
              <p:spPr bwMode="auto">
                <a:xfrm flipV="1">
                  <a:off x="5184" y="1200"/>
                  <a:ext cx="96" cy="96"/>
                </a:xfrm>
                <a:prstGeom prst="line">
                  <a:avLst/>
                </a:prstGeom>
                <a:noFill/>
                <a:ln w="9525">
                  <a:solidFill>
                    <a:schemeClr val="tx1"/>
                  </a:solidFill>
                  <a:round/>
                  <a:headEnd/>
                  <a:tailEnd/>
                </a:ln>
              </p:spPr>
              <p:txBody>
                <a:bodyPr/>
                <a:lstStyle/>
                <a:p>
                  <a:endParaRPr lang="en-US"/>
                </a:p>
              </p:txBody>
            </p:sp>
          </p:grpSp>
          <p:sp>
            <p:nvSpPr>
              <p:cNvPr id="2096" name="Line 50"/>
              <p:cNvSpPr>
                <a:spLocks noChangeShapeType="1"/>
              </p:cNvSpPr>
              <p:nvPr/>
            </p:nvSpPr>
            <p:spPr bwMode="auto">
              <a:xfrm>
                <a:off x="5136" y="1488"/>
                <a:ext cx="96" cy="96"/>
              </a:xfrm>
              <a:prstGeom prst="line">
                <a:avLst/>
              </a:prstGeom>
              <a:noFill/>
              <a:ln w="9525">
                <a:solidFill>
                  <a:schemeClr val="tx1"/>
                </a:solidFill>
                <a:round/>
                <a:headEnd/>
                <a:tailEnd/>
              </a:ln>
            </p:spPr>
            <p:txBody>
              <a:bodyPr/>
              <a:lstStyle/>
              <a:p>
                <a:endParaRPr lang="en-US"/>
              </a:p>
            </p:txBody>
          </p:sp>
        </p:grpSp>
        <p:sp>
          <p:nvSpPr>
            <p:cNvPr id="2079" name="Rectangle 51"/>
            <p:cNvSpPr>
              <a:spLocks noChangeArrowheads="1"/>
            </p:cNvSpPr>
            <p:nvPr/>
          </p:nvSpPr>
          <p:spPr bwMode="auto">
            <a:xfrm>
              <a:off x="2971800" y="914400"/>
              <a:ext cx="1295400" cy="1524000"/>
            </a:xfrm>
            <a:prstGeom prst="rect">
              <a:avLst/>
            </a:prstGeom>
            <a:noFill/>
            <a:ln w="9525">
              <a:solidFill>
                <a:schemeClr val="tx1"/>
              </a:solidFill>
              <a:miter lim="800000"/>
              <a:headEnd/>
              <a:tailEnd/>
            </a:ln>
          </p:spPr>
          <p:txBody>
            <a:bodyPr wrap="none" anchor="ctr"/>
            <a:lstStyle/>
            <a:p>
              <a:endParaRPr lang="en-US"/>
            </a:p>
          </p:txBody>
        </p:sp>
        <p:sp>
          <p:nvSpPr>
            <p:cNvPr id="2080" name="Rectangle 52"/>
            <p:cNvSpPr>
              <a:spLocks noChangeArrowheads="1"/>
            </p:cNvSpPr>
            <p:nvPr/>
          </p:nvSpPr>
          <p:spPr bwMode="auto">
            <a:xfrm>
              <a:off x="4267200" y="914400"/>
              <a:ext cx="1295400" cy="1524000"/>
            </a:xfrm>
            <a:prstGeom prst="rect">
              <a:avLst/>
            </a:prstGeom>
            <a:noFill/>
            <a:ln w="9525">
              <a:solidFill>
                <a:schemeClr val="tx1"/>
              </a:solidFill>
              <a:miter lim="800000"/>
              <a:headEnd/>
              <a:tailEnd/>
            </a:ln>
          </p:spPr>
          <p:txBody>
            <a:bodyPr wrap="none" anchor="ctr"/>
            <a:lstStyle/>
            <a:p>
              <a:endParaRPr lang="en-US"/>
            </a:p>
          </p:txBody>
        </p:sp>
        <p:sp>
          <p:nvSpPr>
            <p:cNvPr id="2081" name="Rectangle 53"/>
            <p:cNvSpPr>
              <a:spLocks noChangeArrowheads="1"/>
            </p:cNvSpPr>
            <p:nvPr/>
          </p:nvSpPr>
          <p:spPr bwMode="auto">
            <a:xfrm>
              <a:off x="5562600" y="914400"/>
              <a:ext cx="1295400" cy="1524000"/>
            </a:xfrm>
            <a:prstGeom prst="rect">
              <a:avLst/>
            </a:prstGeom>
            <a:noFill/>
            <a:ln w="25400">
              <a:solidFill>
                <a:srgbClr val="0000FF"/>
              </a:solidFill>
              <a:miter lim="800000"/>
              <a:headEnd/>
              <a:tailEnd/>
            </a:ln>
          </p:spPr>
          <p:txBody>
            <a:bodyPr wrap="none" anchor="ctr"/>
            <a:lstStyle/>
            <a:p>
              <a:endParaRPr lang="en-US"/>
            </a:p>
          </p:txBody>
        </p:sp>
        <p:grpSp>
          <p:nvGrpSpPr>
            <p:cNvPr id="13" name="Group 54"/>
            <p:cNvGrpSpPr>
              <a:grpSpLocks/>
            </p:cNvGrpSpPr>
            <p:nvPr/>
          </p:nvGrpSpPr>
          <p:grpSpPr bwMode="auto">
            <a:xfrm>
              <a:off x="6858000" y="914400"/>
              <a:ext cx="1295400" cy="1524000"/>
              <a:chOff x="4320" y="720"/>
              <a:chExt cx="393" cy="960"/>
            </a:xfrm>
          </p:grpSpPr>
          <p:sp>
            <p:nvSpPr>
              <p:cNvPr id="2089" name="Line 55"/>
              <p:cNvSpPr>
                <a:spLocks noChangeShapeType="1"/>
              </p:cNvSpPr>
              <p:nvPr/>
            </p:nvSpPr>
            <p:spPr bwMode="auto">
              <a:xfrm>
                <a:off x="4329" y="720"/>
                <a:ext cx="384" cy="0"/>
              </a:xfrm>
              <a:prstGeom prst="line">
                <a:avLst/>
              </a:prstGeom>
              <a:noFill/>
              <a:ln w="9525">
                <a:solidFill>
                  <a:schemeClr val="tx1"/>
                </a:solidFill>
                <a:round/>
                <a:headEnd/>
                <a:tailEnd/>
              </a:ln>
            </p:spPr>
            <p:txBody>
              <a:bodyPr/>
              <a:lstStyle/>
              <a:p>
                <a:endParaRPr lang="en-US"/>
              </a:p>
            </p:txBody>
          </p:sp>
          <p:sp>
            <p:nvSpPr>
              <p:cNvPr id="2090" name="Line 56"/>
              <p:cNvSpPr>
                <a:spLocks noChangeShapeType="1"/>
              </p:cNvSpPr>
              <p:nvPr/>
            </p:nvSpPr>
            <p:spPr bwMode="auto">
              <a:xfrm>
                <a:off x="4320" y="1680"/>
                <a:ext cx="384" cy="0"/>
              </a:xfrm>
              <a:prstGeom prst="line">
                <a:avLst/>
              </a:prstGeom>
              <a:noFill/>
              <a:ln w="9525">
                <a:solidFill>
                  <a:schemeClr val="tx1"/>
                </a:solidFill>
                <a:round/>
                <a:headEnd/>
                <a:tailEnd/>
              </a:ln>
            </p:spPr>
            <p:txBody>
              <a:bodyPr/>
              <a:lstStyle/>
              <a:p>
                <a:endParaRPr lang="en-US"/>
              </a:p>
            </p:txBody>
          </p:sp>
        </p:grpSp>
        <p:pic>
          <p:nvPicPr>
            <p:cNvPr id="2083" name="Picture 57"/>
            <p:cNvPicPr>
              <a:picLocks noChangeAspect="1" noChangeArrowheads="1"/>
            </p:cNvPicPr>
            <p:nvPr/>
          </p:nvPicPr>
          <p:blipFill>
            <a:blip r:embed="rId7" cstate="print"/>
            <a:srcRect/>
            <a:stretch>
              <a:fillRect/>
            </a:stretch>
          </p:blipFill>
          <p:spPr bwMode="auto">
            <a:xfrm>
              <a:off x="1981200" y="1533525"/>
              <a:ext cx="647700" cy="752475"/>
            </a:xfrm>
            <a:prstGeom prst="rect">
              <a:avLst/>
            </a:prstGeom>
            <a:noFill/>
            <a:ln w="9525">
              <a:noFill/>
              <a:miter lim="800000"/>
              <a:headEnd/>
              <a:tailEnd/>
            </a:ln>
          </p:spPr>
        </p:pic>
        <p:sp>
          <p:nvSpPr>
            <p:cNvPr id="2084" name="Text Box 58"/>
            <p:cNvSpPr txBox="1">
              <a:spLocks noChangeArrowheads="1"/>
            </p:cNvSpPr>
            <p:nvPr/>
          </p:nvSpPr>
          <p:spPr bwMode="auto">
            <a:xfrm>
              <a:off x="1828800" y="1157288"/>
              <a:ext cx="990600" cy="369332"/>
            </a:xfrm>
            <a:prstGeom prst="rect">
              <a:avLst/>
            </a:prstGeom>
            <a:noFill/>
            <a:ln w="9525">
              <a:noFill/>
              <a:miter lim="800000"/>
              <a:headEnd/>
              <a:tailEnd/>
            </a:ln>
          </p:spPr>
          <p:txBody>
            <a:bodyPr>
              <a:spAutoFit/>
            </a:bodyPr>
            <a:lstStyle/>
            <a:p>
              <a:pPr algn="ctr"/>
              <a:r>
                <a:rPr lang="en-US" sz="1800" b="1" dirty="0" smtClean="0"/>
                <a:t>2012</a:t>
              </a:r>
              <a:endParaRPr lang="en-US" sz="1800" b="1" dirty="0"/>
            </a:p>
          </p:txBody>
        </p:sp>
        <p:pic>
          <p:nvPicPr>
            <p:cNvPr id="2085" name="Picture 59"/>
            <p:cNvPicPr>
              <a:picLocks noChangeAspect="1" noChangeArrowheads="1"/>
            </p:cNvPicPr>
            <p:nvPr/>
          </p:nvPicPr>
          <p:blipFill>
            <a:blip r:embed="rId7" cstate="print"/>
            <a:srcRect/>
            <a:stretch>
              <a:fillRect/>
            </a:stretch>
          </p:blipFill>
          <p:spPr bwMode="auto">
            <a:xfrm>
              <a:off x="7048500" y="1524000"/>
              <a:ext cx="647700" cy="752475"/>
            </a:xfrm>
            <a:prstGeom prst="rect">
              <a:avLst/>
            </a:prstGeom>
            <a:noFill/>
            <a:ln w="9525">
              <a:noFill/>
              <a:miter lim="800000"/>
              <a:headEnd/>
              <a:tailEnd/>
            </a:ln>
          </p:spPr>
        </p:pic>
        <p:sp>
          <p:nvSpPr>
            <p:cNvPr id="2086" name="Text Box 60"/>
            <p:cNvSpPr txBox="1">
              <a:spLocks noChangeArrowheads="1"/>
            </p:cNvSpPr>
            <p:nvPr/>
          </p:nvSpPr>
          <p:spPr bwMode="auto">
            <a:xfrm>
              <a:off x="6781800" y="1143000"/>
              <a:ext cx="990600" cy="369332"/>
            </a:xfrm>
            <a:prstGeom prst="rect">
              <a:avLst/>
            </a:prstGeom>
            <a:noFill/>
            <a:ln w="9525">
              <a:noFill/>
              <a:miter lim="800000"/>
              <a:headEnd/>
              <a:tailEnd/>
            </a:ln>
          </p:spPr>
          <p:txBody>
            <a:bodyPr>
              <a:spAutoFit/>
            </a:bodyPr>
            <a:lstStyle/>
            <a:p>
              <a:pPr algn="ctr"/>
              <a:r>
                <a:rPr lang="en-US" sz="1800" b="1" dirty="0" smtClean="0"/>
                <a:t>2016</a:t>
              </a:r>
              <a:endParaRPr lang="en-US" sz="1800" b="1" dirty="0"/>
            </a:p>
          </p:txBody>
        </p:sp>
        <p:sp>
          <p:nvSpPr>
            <p:cNvPr id="2087" name="Line 61"/>
            <p:cNvSpPr>
              <a:spLocks noChangeShapeType="1"/>
            </p:cNvSpPr>
            <p:nvPr/>
          </p:nvSpPr>
          <p:spPr bwMode="auto">
            <a:xfrm flipH="1" flipV="1">
              <a:off x="1536192" y="755616"/>
              <a:ext cx="6541008" cy="6384"/>
            </a:xfrm>
            <a:prstGeom prst="line">
              <a:avLst/>
            </a:prstGeom>
            <a:noFill/>
            <a:ln w="9525">
              <a:solidFill>
                <a:schemeClr val="tx1"/>
              </a:solidFill>
              <a:round/>
              <a:headEnd type="triangle" w="med" len="med"/>
              <a:tailEnd/>
            </a:ln>
          </p:spPr>
          <p:txBody>
            <a:bodyPr/>
            <a:lstStyle/>
            <a:p>
              <a:endParaRPr lang="en-US"/>
            </a:p>
          </p:txBody>
        </p:sp>
        <p:sp>
          <p:nvSpPr>
            <p:cNvPr id="2088" name="Text Box 67"/>
            <p:cNvSpPr txBox="1">
              <a:spLocks noChangeArrowheads="1"/>
            </p:cNvSpPr>
            <p:nvPr/>
          </p:nvSpPr>
          <p:spPr bwMode="auto">
            <a:xfrm>
              <a:off x="762000" y="609600"/>
              <a:ext cx="838200" cy="276999"/>
            </a:xfrm>
            <a:prstGeom prst="rect">
              <a:avLst/>
            </a:prstGeom>
            <a:noFill/>
            <a:ln w="9525">
              <a:noFill/>
              <a:miter lim="800000"/>
              <a:headEnd/>
              <a:tailEnd/>
            </a:ln>
          </p:spPr>
          <p:txBody>
            <a:bodyPr>
              <a:spAutoFit/>
            </a:bodyPr>
            <a:lstStyle/>
            <a:p>
              <a:r>
                <a:rPr lang="es-ES" sz="1200" b="1" dirty="0" smtClean="0"/>
                <a:t>Periodo  </a:t>
              </a:r>
              <a:endParaRPr lang="en-US" sz="1200" b="1" dirty="0"/>
            </a:p>
          </p:txBody>
        </p:sp>
      </p:grpSp>
      <p:grpSp>
        <p:nvGrpSpPr>
          <p:cNvPr id="14" name="Group 71"/>
          <p:cNvGrpSpPr/>
          <p:nvPr/>
        </p:nvGrpSpPr>
        <p:grpSpPr>
          <a:xfrm>
            <a:off x="3799735" y="170240"/>
            <a:ext cx="4471426" cy="490355"/>
            <a:chOff x="-724499" y="5722201"/>
            <a:chExt cx="8492336" cy="490355"/>
          </a:xfrm>
        </p:grpSpPr>
        <p:sp>
          <p:nvSpPr>
            <p:cNvPr id="73" name="Flowchart: Manual Input 72"/>
            <p:cNvSpPr/>
            <p:nvPr/>
          </p:nvSpPr>
          <p:spPr>
            <a:xfrm>
              <a:off x="-724499" y="5745916"/>
              <a:ext cx="8129389" cy="466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629748" y="5722201"/>
              <a:ext cx="8397585" cy="461665"/>
            </a:xfrm>
            <a:prstGeom prst="rect">
              <a:avLst/>
            </a:prstGeom>
          </p:spPr>
          <p:txBody>
            <a:bodyPr wrap="square">
              <a:spAutoFit/>
            </a:bodyPr>
            <a:lstStyle/>
            <a:p>
              <a:r>
                <a:rPr lang="en-US" dirty="0" err="1" smtClean="0">
                  <a:solidFill>
                    <a:schemeClr val="bg1"/>
                  </a:solidFill>
                  <a:latin typeface="Knowledge Regular" pitchFamily="34" charset="0"/>
                </a:rPr>
                <a:t>Calcular</a:t>
              </a:r>
              <a:r>
                <a:rPr lang="en-US" dirty="0" smtClean="0">
                  <a:solidFill>
                    <a:schemeClr val="bg1"/>
                  </a:solidFill>
                  <a:latin typeface="Knowledge Regular" pitchFamily="34" charset="0"/>
                </a:rPr>
                <a:t> el Factor de </a:t>
              </a:r>
              <a:r>
                <a:rPr lang="en-US" dirty="0" err="1" smtClean="0">
                  <a:solidFill>
                    <a:schemeClr val="bg1"/>
                  </a:solidFill>
                  <a:latin typeface="Knowledge Regular" pitchFamily="34" charset="0"/>
                </a:rPr>
                <a:t>Impacto</a:t>
              </a:r>
              <a:r>
                <a:rPr lang="en-US" dirty="0" smtClean="0">
                  <a:solidFill>
                    <a:schemeClr val="bg1"/>
                  </a:solidFill>
                  <a:latin typeface="Knowledge Regular" pitchFamily="34" charset="0"/>
                </a:rPr>
                <a:t> </a:t>
              </a:r>
            </a:p>
          </p:txBody>
        </p:sp>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2"/>
          <p:cNvSpPr>
            <a:spLocks noGrp="1"/>
          </p:cNvSpPr>
          <p:nvPr>
            <p:ph type="sldNum" sz="quarter" idx="11"/>
          </p:nvPr>
        </p:nvSpPr>
        <p:spPr>
          <a:noFill/>
        </p:spPr>
        <p:txBody>
          <a:bodyPr/>
          <a:lstStyle/>
          <a:p>
            <a:fld id="{AA6BEEB0-42EA-48FF-BF35-526392C3DBCE}" type="slidenum">
              <a:rPr lang="en-US" smtClean="0">
                <a:latin typeface="Knowledge Light" pitchFamily="34" charset="0"/>
              </a:rPr>
              <a:pPr/>
              <a:t>50</a:t>
            </a:fld>
            <a:endParaRPr lang="en-US" smtClean="0">
              <a:latin typeface="Knowledge Light" pitchFamily="34" charset="0"/>
            </a:endParaRPr>
          </a:p>
        </p:txBody>
      </p:sp>
      <p:grpSp>
        <p:nvGrpSpPr>
          <p:cNvPr id="2" name="Group 71"/>
          <p:cNvGrpSpPr/>
          <p:nvPr/>
        </p:nvGrpSpPr>
        <p:grpSpPr>
          <a:xfrm>
            <a:off x="4156351" y="170240"/>
            <a:ext cx="4280325" cy="490355"/>
            <a:chOff x="-47198" y="5722201"/>
            <a:chExt cx="8129389" cy="490355"/>
          </a:xfrm>
        </p:grpSpPr>
        <p:sp>
          <p:nvSpPr>
            <p:cNvPr id="73" name="Flowchart: Manual Input 72"/>
            <p:cNvSpPr/>
            <p:nvPr/>
          </p:nvSpPr>
          <p:spPr>
            <a:xfrm>
              <a:off x="-47198" y="5745916"/>
              <a:ext cx="8129389" cy="466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268580" y="5722201"/>
              <a:ext cx="7499257" cy="461665"/>
            </a:xfrm>
            <a:prstGeom prst="rect">
              <a:avLst/>
            </a:prstGeom>
          </p:spPr>
          <p:txBody>
            <a:bodyPr wrap="square">
              <a:spAutoFit/>
            </a:bodyPr>
            <a:lstStyle/>
            <a:p>
              <a:r>
                <a:rPr lang="en-US" dirty="0" smtClean="0">
                  <a:solidFill>
                    <a:schemeClr val="bg1"/>
                  </a:solidFill>
                  <a:latin typeface="Knowledge Regular" pitchFamily="34" charset="0"/>
                </a:rPr>
                <a:t>Calculation of Impact Factor </a:t>
              </a:r>
            </a:p>
          </p:txBody>
        </p:sp>
      </p:grpSp>
      <p:pic>
        <p:nvPicPr>
          <p:cNvPr id="530436" name="Picture 4"/>
          <p:cNvPicPr>
            <a:picLocks noChangeAspect="1" noChangeArrowheads="1"/>
          </p:cNvPicPr>
          <p:nvPr/>
        </p:nvPicPr>
        <p:blipFill>
          <a:blip r:embed="rId3" cstate="print"/>
          <a:srcRect/>
          <a:stretch>
            <a:fillRect/>
          </a:stretch>
        </p:blipFill>
        <p:spPr bwMode="auto">
          <a:xfrm>
            <a:off x="684503" y="1874695"/>
            <a:ext cx="6076516" cy="3225697"/>
          </a:xfrm>
          <a:prstGeom prst="rect">
            <a:avLst/>
          </a:prstGeom>
          <a:noFill/>
          <a:ln w="9525">
            <a:noFill/>
            <a:miter lim="800000"/>
            <a:headEnd/>
            <a:tailEnd/>
          </a:ln>
        </p:spPr>
      </p:pic>
      <p:sp>
        <p:nvSpPr>
          <p:cNvPr id="530437" name="Rectangle 5"/>
          <p:cNvSpPr>
            <a:spLocks noChangeArrowheads="1"/>
          </p:cNvSpPr>
          <p:nvPr/>
        </p:nvSpPr>
        <p:spPr bwMode="auto">
          <a:xfrm>
            <a:off x="0" y="-138499"/>
            <a:ext cx="9144000" cy="276999"/>
          </a:xfrm>
          <a:prstGeom prst="rect">
            <a:avLst/>
          </a:prstGeom>
          <a:noFill/>
          <a:ln w="9525">
            <a:noFill/>
            <a:miter lim="800000"/>
            <a:headEnd/>
            <a:tailEnd/>
          </a:ln>
          <a:effectLst/>
        </p:spPr>
        <p:txBody>
          <a:bodyPr vert="horz" wrap="square" lIns="26979"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77"/>
          <p:cNvSpPr/>
          <p:nvPr/>
        </p:nvSpPr>
        <p:spPr>
          <a:xfrm>
            <a:off x="637309" y="1032303"/>
            <a:ext cx="7592291" cy="707886"/>
          </a:xfrm>
          <a:prstGeom prst="rect">
            <a:avLst/>
          </a:prstGeom>
        </p:spPr>
        <p:txBody>
          <a:bodyPr wrap="square">
            <a:spAutoFit/>
          </a:bodyPr>
          <a:lstStyle/>
          <a:p>
            <a:r>
              <a:rPr lang="en-US" sz="2000" dirty="0" smtClean="0">
                <a:latin typeface="Knowledge Regular" pitchFamily="34" charset="0"/>
              </a:rPr>
              <a:t>Journal: ACADEMY OF MANAGEMENT REVIEW</a:t>
            </a:r>
          </a:p>
          <a:p>
            <a:r>
              <a:rPr lang="en-US" sz="2000" dirty="0" smtClean="0">
                <a:latin typeface="Knowledge Regular" pitchFamily="34" charset="0"/>
              </a:rPr>
              <a:t>Categories: BUSINESS / MANAGEMENT</a:t>
            </a:r>
            <a:endParaRPr lang="en-US" sz="2000" dirty="0">
              <a:latin typeface="Knowledge Regular" pitchFamily="34" charset="0"/>
            </a:endParaRPr>
          </a:p>
        </p:txBody>
      </p:sp>
      <p:sp>
        <p:nvSpPr>
          <p:cNvPr id="81" name="Rectangle 80"/>
          <p:cNvSpPr/>
          <p:nvPr/>
        </p:nvSpPr>
        <p:spPr>
          <a:xfrm>
            <a:off x="333829" y="1016000"/>
            <a:ext cx="7924800" cy="4891314"/>
          </a:xfrm>
          <a:prstGeom prst="rect">
            <a:avLst/>
          </a:prstGeom>
          <a:solidFill>
            <a:srgbClr val="FFFFFF">
              <a:alpha val="2784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71"/>
          <p:cNvGrpSpPr/>
          <p:nvPr/>
        </p:nvGrpSpPr>
        <p:grpSpPr>
          <a:xfrm>
            <a:off x="4184056" y="170242"/>
            <a:ext cx="4280325" cy="490355"/>
            <a:chOff x="-47198" y="5722201"/>
            <a:chExt cx="8129389" cy="490355"/>
          </a:xfrm>
        </p:grpSpPr>
        <p:sp>
          <p:nvSpPr>
            <p:cNvPr id="83" name="Flowchart: Manual Input 72"/>
            <p:cNvSpPr/>
            <p:nvPr/>
          </p:nvSpPr>
          <p:spPr>
            <a:xfrm>
              <a:off x="-47198" y="5745916"/>
              <a:ext cx="8129389" cy="466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742135" y="5722201"/>
              <a:ext cx="6025707" cy="461665"/>
            </a:xfrm>
            <a:prstGeom prst="rect">
              <a:avLst/>
            </a:prstGeom>
          </p:spPr>
          <p:txBody>
            <a:bodyPr wrap="square">
              <a:spAutoFit/>
            </a:bodyPr>
            <a:lstStyle/>
            <a:p>
              <a:r>
                <a:rPr lang="es-ES" dirty="0" smtClean="0">
                  <a:solidFill>
                    <a:schemeClr val="bg1"/>
                  </a:solidFill>
                  <a:latin typeface="Knowledge Regular" pitchFamily="34" charset="0"/>
                </a:rPr>
                <a:t>Auto-Citas</a:t>
              </a:r>
              <a:endParaRPr lang="en-US" dirty="0" smtClean="0">
                <a:solidFill>
                  <a:schemeClr val="bg1"/>
                </a:solidFill>
                <a:latin typeface="Knowledge Regular" pitchFamily="34" charset="0"/>
              </a:endParaRPr>
            </a:p>
          </p:txBody>
        </p:sp>
      </p:grpSp>
      <p:pic>
        <p:nvPicPr>
          <p:cNvPr id="530440" name="Picture 8"/>
          <p:cNvPicPr>
            <a:picLocks noChangeAspect="1" noChangeArrowheads="1"/>
          </p:cNvPicPr>
          <p:nvPr/>
        </p:nvPicPr>
        <p:blipFill>
          <a:blip r:embed="rId4" cstate="print"/>
          <a:srcRect/>
          <a:stretch>
            <a:fillRect/>
          </a:stretch>
        </p:blipFill>
        <p:spPr bwMode="auto">
          <a:xfrm>
            <a:off x="1755257" y="4252901"/>
            <a:ext cx="6970699" cy="16781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7" name="Rectangle 5"/>
          <p:cNvSpPr>
            <a:spLocks noChangeArrowheads="1"/>
          </p:cNvSpPr>
          <p:nvPr/>
        </p:nvSpPr>
        <p:spPr bwMode="auto">
          <a:xfrm>
            <a:off x="0" y="-138499"/>
            <a:ext cx="9144000" cy="276999"/>
          </a:xfrm>
          <a:prstGeom prst="rect">
            <a:avLst/>
          </a:prstGeom>
          <a:noFill/>
          <a:ln w="9525">
            <a:noFill/>
            <a:miter lim="800000"/>
            <a:headEnd/>
            <a:tailEnd/>
          </a:ln>
          <a:effectLst/>
        </p:spPr>
        <p:txBody>
          <a:bodyPr vert="horz" wrap="square" lIns="26979"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71"/>
          <p:cNvGrpSpPr/>
          <p:nvPr/>
        </p:nvGrpSpPr>
        <p:grpSpPr>
          <a:xfrm>
            <a:off x="4184056" y="170242"/>
            <a:ext cx="4280325" cy="490355"/>
            <a:chOff x="-47198" y="5722201"/>
            <a:chExt cx="8129389" cy="490355"/>
          </a:xfrm>
        </p:grpSpPr>
        <p:sp>
          <p:nvSpPr>
            <p:cNvPr id="15" name="Flowchart: Manual Input 72"/>
            <p:cNvSpPr/>
            <p:nvPr/>
          </p:nvSpPr>
          <p:spPr>
            <a:xfrm>
              <a:off x="-47198" y="5745916"/>
              <a:ext cx="8129389" cy="466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742135" y="5722201"/>
              <a:ext cx="6025707" cy="461665"/>
            </a:xfrm>
            <a:prstGeom prst="rect">
              <a:avLst/>
            </a:prstGeom>
          </p:spPr>
          <p:txBody>
            <a:bodyPr wrap="square">
              <a:spAutoFit/>
            </a:bodyPr>
            <a:lstStyle/>
            <a:p>
              <a:r>
                <a:rPr lang="en-US" dirty="0" smtClean="0">
                  <a:solidFill>
                    <a:schemeClr val="bg1"/>
                  </a:solidFill>
                  <a:latin typeface="Knowledge Regular" pitchFamily="34" charset="0"/>
                </a:rPr>
                <a:t>Auto-</a:t>
              </a:r>
              <a:r>
                <a:rPr lang="en-US" dirty="0" err="1" smtClean="0">
                  <a:solidFill>
                    <a:schemeClr val="bg1"/>
                  </a:solidFill>
                  <a:latin typeface="Knowledge Regular" pitchFamily="34" charset="0"/>
                </a:rPr>
                <a:t>Citas</a:t>
              </a:r>
              <a:endParaRPr lang="en-US" dirty="0" smtClean="0">
                <a:solidFill>
                  <a:schemeClr val="bg1"/>
                </a:solidFill>
                <a:latin typeface="Knowledge Regular" pitchFamily="34" charset="0"/>
              </a:endParaRPr>
            </a:p>
          </p:txBody>
        </p:sp>
      </p:grpSp>
      <p:sp>
        <p:nvSpPr>
          <p:cNvPr id="21" name="TextBox 7"/>
          <p:cNvSpPr txBox="1">
            <a:spLocks noChangeArrowheads="1"/>
          </p:cNvSpPr>
          <p:nvPr/>
        </p:nvSpPr>
        <p:spPr bwMode="auto">
          <a:xfrm>
            <a:off x="6309361" y="6072197"/>
            <a:ext cx="2048828" cy="338554"/>
          </a:xfrm>
          <a:prstGeom prst="rect">
            <a:avLst/>
          </a:prstGeom>
          <a:noFill/>
          <a:ln w="9525">
            <a:noFill/>
            <a:miter lim="800000"/>
            <a:headEnd/>
            <a:tailEnd/>
          </a:ln>
        </p:spPr>
        <p:txBody>
          <a:bodyPr wrap="square">
            <a:spAutoFit/>
          </a:bodyPr>
          <a:lstStyle/>
          <a:p>
            <a:pPr algn="ctr">
              <a:spcBef>
                <a:spcPct val="50000"/>
              </a:spcBef>
            </a:pPr>
            <a:r>
              <a:rPr lang="en-US" sz="1600" dirty="0" err="1" smtClean="0">
                <a:latin typeface="Knowledge Light" pitchFamily="34" charset="0"/>
              </a:rPr>
              <a:t>Fuente</a:t>
            </a:r>
            <a:r>
              <a:rPr lang="en-US" sz="1600" dirty="0" smtClean="0">
                <a:latin typeface="Knowledge Light" pitchFamily="34" charset="0"/>
              </a:rPr>
              <a:t>: 2009 JCR</a:t>
            </a:r>
            <a:endParaRPr lang="en-US" sz="1600" dirty="0">
              <a:latin typeface="Knowledge Light" pitchFamily="34" charset="0"/>
            </a:endParaRPr>
          </a:p>
        </p:txBody>
      </p:sp>
      <p:sp>
        <p:nvSpPr>
          <p:cNvPr id="23" name="TextBox 12"/>
          <p:cNvSpPr txBox="1">
            <a:spLocks noChangeArrowheads="1"/>
          </p:cNvSpPr>
          <p:nvPr/>
        </p:nvSpPr>
        <p:spPr bwMode="auto">
          <a:xfrm>
            <a:off x="0" y="6045785"/>
            <a:ext cx="6254496" cy="400110"/>
          </a:xfrm>
          <a:prstGeom prst="rect">
            <a:avLst/>
          </a:prstGeom>
          <a:noFill/>
          <a:ln w="9525">
            <a:noFill/>
            <a:miter lim="800000"/>
            <a:headEnd/>
            <a:tailEnd/>
          </a:ln>
        </p:spPr>
        <p:txBody>
          <a:bodyPr wrap="square">
            <a:spAutoFit/>
          </a:bodyPr>
          <a:lstStyle/>
          <a:p>
            <a:pPr algn="ctr">
              <a:spcBef>
                <a:spcPct val="50000"/>
              </a:spcBef>
            </a:pPr>
            <a:r>
              <a:rPr lang="en-US" sz="2000" dirty="0" err="1" smtClean="0">
                <a:solidFill>
                  <a:srgbClr val="FF0000"/>
                </a:solidFill>
                <a:latin typeface="Knowledge Regular Italic" pitchFamily="34" charset="0"/>
              </a:rPr>
              <a:t>Esta</a:t>
            </a:r>
            <a:r>
              <a:rPr lang="en-US" sz="2000" dirty="0" smtClean="0">
                <a:solidFill>
                  <a:srgbClr val="FF0000"/>
                </a:solidFill>
                <a:latin typeface="Knowledge Regular Italic" pitchFamily="34" charset="0"/>
              </a:rPr>
              <a:t> revista </a:t>
            </a:r>
            <a:r>
              <a:rPr lang="en-US" sz="2000" dirty="0" err="1" smtClean="0">
                <a:solidFill>
                  <a:srgbClr val="FF0000"/>
                </a:solidFill>
                <a:latin typeface="Knowledge Regular Italic" pitchFamily="34" charset="0"/>
              </a:rPr>
              <a:t>fue</a:t>
            </a:r>
            <a:r>
              <a:rPr lang="en-US" sz="2000" dirty="0" smtClean="0">
                <a:solidFill>
                  <a:srgbClr val="FF0000"/>
                </a:solidFill>
                <a:latin typeface="Knowledge Regular Italic" pitchFamily="34" charset="0"/>
              </a:rPr>
              <a:t> </a:t>
            </a:r>
            <a:r>
              <a:rPr lang="en-US" sz="2000" dirty="0" err="1" smtClean="0">
                <a:solidFill>
                  <a:srgbClr val="FF0000"/>
                </a:solidFill>
                <a:latin typeface="Knowledge Regular Italic" pitchFamily="34" charset="0"/>
              </a:rPr>
              <a:t>excluída</a:t>
            </a:r>
            <a:r>
              <a:rPr lang="en-US" sz="2000" dirty="0" smtClean="0">
                <a:solidFill>
                  <a:srgbClr val="FF0000"/>
                </a:solidFill>
                <a:latin typeface="Knowledge Regular Italic" pitchFamily="34" charset="0"/>
              </a:rPr>
              <a:t> de </a:t>
            </a:r>
            <a:r>
              <a:rPr lang="en-US" sz="2000" dirty="0" err="1" smtClean="0">
                <a:solidFill>
                  <a:srgbClr val="FF0000"/>
                </a:solidFill>
                <a:latin typeface="Knowledge Regular Italic" pitchFamily="34" charset="0"/>
              </a:rPr>
              <a:t>WoS</a:t>
            </a:r>
            <a:r>
              <a:rPr lang="en-US" sz="2000" dirty="0" smtClean="0">
                <a:solidFill>
                  <a:srgbClr val="FF0000"/>
                </a:solidFill>
                <a:latin typeface="Knowledge Regular Italic" pitchFamily="34" charset="0"/>
              </a:rPr>
              <a:t> </a:t>
            </a:r>
            <a:r>
              <a:rPr lang="en-US" sz="2000" dirty="0" err="1" smtClean="0">
                <a:solidFill>
                  <a:srgbClr val="FF0000"/>
                </a:solidFill>
                <a:latin typeface="Knowledge Regular Italic" pitchFamily="34" charset="0"/>
              </a:rPr>
              <a:t>desde</a:t>
            </a:r>
            <a:r>
              <a:rPr lang="en-US" sz="2000" dirty="0" smtClean="0">
                <a:solidFill>
                  <a:srgbClr val="FF0000"/>
                </a:solidFill>
                <a:latin typeface="Knowledge Regular Italic" pitchFamily="34" charset="0"/>
              </a:rPr>
              <a:t> </a:t>
            </a:r>
            <a:r>
              <a:rPr lang="en-US" sz="2000" u="sng" dirty="0" smtClean="0">
                <a:solidFill>
                  <a:srgbClr val="FF0000"/>
                </a:solidFill>
                <a:latin typeface="Knowledge Regular Italic" pitchFamily="34" charset="0"/>
              </a:rPr>
              <a:t>2010</a:t>
            </a:r>
            <a:r>
              <a:rPr lang="en-US" sz="2000" dirty="0" smtClean="0">
                <a:solidFill>
                  <a:srgbClr val="FF0000"/>
                </a:solidFill>
                <a:latin typeface="Knowledge Regular Italic" pitchFamily="34" charset="0"/>
              </a:rPr>
              <a:t>.  </a:t>
            </a:r>
            <a:endParaRPr lang="en-US" sz="2000" dirty="0">
              <a:solidFill>
                <a:srgbClr val="FF0000"/>
              </a:solidFill>
              <a:latin typeface="Knowledge Regular Italic" pitchFamily="34" charset="0"/>
            </a:endParaRPr>
          </a:p>
        </p:txBody>
      </p:sp>
      <p:grpSp>
        <p:nvGrpSpPr>
          <p:cNvPr id="3" name="Group 33"/>
          <p:cNvGrpSpPr/>
          <p:nvPr/>
        </p:nvGrpSpPr>
        <p:grpSpPr>
          <a:xfrm>
            <a:off x="5429246" y="2769185"/>
            <a:ext cx="3257556" cy="3124200"/>
            <a:chOff x="5429244" y="2769185"/>
            <a:chExt cx="3257556" cy="3124200"/>
          </a:xfrm>
        </p:grpSpPr>
        <p:sp>
          <p:nvSpPr>
            <p:cNvPr id="22" name="TextBox 11"/>
            <p:cNvSpPr txBox="1">
              <a:spLocks noChangeArrowheads="1"/>
            </p:cNvSpPr>
            <p:nvPr/>
          </p:nvSpPr>
          <p:spPr bwMode="auto">
            <a:xfrm>
              <a:off x="5594344" y="3066048"/>
              <a:ext cx="3092456" cy="2231380"/>
            </a:xfrm>
            <a:prstGeom prst="rect">
              <a:avLst/>
            </a:prstGeom>
            <a:noFill/>
            <a:ln w="9525">
              <a:noFill/>
              <a:miter lim="800000"/>
              <a:headEnd/>
              <a:tailEnd/>
            </a:ln>
          </p:spPr>
          <p:txBody>
            <a:bodyPr wrap="square">
              <a:spAutoFit/>
            </a:bodyPr>
            <a:lstStyle/>
            <a:p>
              <a:pPr>
                <a:spcBef>
                  <a:spcPct val="50000"/>
                </a:spcBef>
              </a:pPr>
              <a:r>
                <a:rPr lang="en-US" sz="1600" dirty="0" err="1" smtClean="0">
                  <a:latin typeface="Knowledge Light" pitchFamily="34" charset="0"/>
                </a:rPr>
                <a:t>Efecto</a:t>
              </a:r>
              <a:r>
                <a:rPr lang="en-US" sz="1600" dirty="0" smtClean="0">
                  <a:latin typeface="Knowledge Light" pitchFamily="34" charset="0"/>
                </a:rPr>
                <a:t> de </a:t>
              </a:r>
              <a:r>
                <a:rPr lang="en-US" sz="1600" dirty="0" err="1" smtClean="0">
                  <a:latin typeface="Knowledge Light" pitchFamily="34" charset="0"/>
                </a:rPr>
                <a:t>las</a:t>
              </a:r>
              <a:r>
                <a:rPr lang="en-US" sz="1600" dirty="0" smtClean="0">
                  <a:latin typeface="Knowledge Light" pitchFamily="34" charset="0"/>
                </a:rPr>
                <a:t> Auto-</a:t>
              </a:r>
              <a:r>
                <a:rPr lang="en-US" sz="1600" dirty="0" err="1" smtClean="0">
                  <a:latin typeface="Knowledge Light" pitchFamily="34" charset="0"/>
                </a:rPr>
                <a:t>Citas</a:t>
              </a:r>
              <a:endParaRPr lang="en-US" sz="1600" dirty="0">
                <a:latin typeface="Knowledge Light" pitchFamily="34" charset="0"/>
              </a:endParaRPr>
            </a:p>
            <a:p>
              <a:pPr>
                <a:spcBef>
                  <a:spcPct val="50000"/>
                </a:spcBef>
              </a:pPr>
              <a:r>
                <a:rPr lang="en-US" sz="1600" dirty="0" smtClean="0">
                  <a:latin typeface="Knowledge Light" pitchFamily="34" charset="0"/>
                </a:rPr>
                <a:t>En el ranking de </a:t>
              </a:r>
              <a:r>
                <a:rPr lang="en-US" sz="1600" dirty="0" err="1" smtClean="0">
                  <a:latin typeface="Knowledge Light" pitchFamily="34" charset="0"/>
                </a:rPr>
                <a:t>su</a:t>
              </a:r>
              <a:r>
                <a:rPr lang="en-US" sz="1600" dirty="0" smtClean="0">
                  <a:latin typeface="Knowledge Light" pitchFamily="34" charset="0"/>
                </a:rPr>
                <a:t> </a:t>
              </a:r>
              <a:r>
                <a:rPr lang="en-US" sz="1600" dirty="0" err="1" smtClean="0">
                  <a:latin typeface="Knowledge Light" pitchFamily="34" charset="0"/>
                </a:rPr>
                <a:t>categoría</a:t>
              </a:r>
              <a:r>
                <a:rPr lang="en-US" sz="1800" dirty="0" smtClean="0">
                  <a:latin typeface="Knowledge Light" pitchFamily="34" charset="0"/>
                </a:rPr>
                <a:t>:</a:t>
              </a:r>
              <a:endParaRPr lang="en-US" sz="1600" dirty="0">
                <a:latin typeface="Knowledge Light" pitchFamily="34" charset="0"/>
              </a:endParaRPr>
            </a:p>
            <a:p>
              <a:pPr>
                <a:spcBef>
                  <a:spcPct val="50000"/>
                </a:spcBef>
              </a:pPr>
              <a:r>
                <a:rPr lang="en-US" sz="1600" b="1" u="sng" dirty="0" err="1" smtClean="0">
                  <a:latin typeface="Knowledge Light" pitchFamily="34" charset="0"/>
                </a:rPr>
                <a:t>Desde</a:t>
              </a:r>
              <a:r>
                <a:rPr lang="en-US" sz="1600" dirty="0" smtClean="0">
                  <a:latin typeface="Knowledge Light" pitchFamily="34" charset="0"/>
                </a:rPr>
                <a:t> </a:t>
              </a:r>
              <a:r>
                <a:rPr lang="en-US" sz="1600" dirty="0">
                  <a:latin typeface="Knowledge Light" pitchFamily="34" charset="0"/>
                </a:rPr>
                <a:t>	Q1</a:t>
              </a:r>
            </a:p>
            <a:p>
              <a:pPr>
                <a:spcBef>
                  <a:spcPct val="50000"/>
                </a:spcBef>
              </a:pPr>
              <a:r>
                <a:rPr lang="en-US" sz="1600" b="1" u="sng" dirty="0" smtClean="0">
                  <a:latin typeface="Knowledge Light" pitchFamily="34" charset="0"/>
                </a:rPr>
                <a:t>A</a:t>
              </a:r>
              <a:r>
                <a:rPr lang="en-US" sz="1600" dirty="0" smtClean="0">
                  <a:latin typeface="Knowledge Light" pitchFamily="34" charset="0"/>
                </a:rPr>
                <a:t> </a:t>
              </a:r>
              <a:r>
                <a:rPr lang="en-US" sz="1600" dirty="0">
                  <a:latin typeface="Knowledge Light" pitchFamily="34" charset="0"/>
                </a:rPr>
                <a:t>	Q4</a:t>
              </a:r>
            </a:p>
            <a:p>
              <a:pPr>
                <a:spcBef>
                  <a:spcPct val="50000"/>
                </a:spcBef>
                <a:buFont typeface="Arial" pitchFamily="34" charset="0"/>
                <a:buChar char="•"/>
              </a:pPr>
              <a:r>
                <a:rPr lang="en-US" sz="1600" dirty="0">
                  <a:latin typeface="Knowledge Regular" pitchFamily="34" charset="0"/>
                </a:rPr>
                <a:t>Chemistry, Medicinal</a:t>
              </a:r>
            </a:p>
            <a:p>
              <a:pPr>
                <a:spcBef>
                  <a:spcPct val="50000"/>
                </a:spcBef>
                <a:buFont typeface="Arial" pitchFamily="34" charset="0"/>
                <a:buChar char="•"/>
              </a:pPr>
              <a:r>
                <a:rPr lang="en-US" sz="1600" dirty="0">
                  <a:latin typeface="Knowledge Regular" pitchFamily="34" charset="0"/>
                </a:rPr>
                <a:t>Pharmacology &amp; Pharmacy</a:t>
              </a:r>
            </a:p>
          </p:txBody>
        </p:sp>
        <p:sp>
          <p:nvSpPr>
            <p:cNvPr id="24" name="Right Brace 23"/>
            <p:cNvSpPr/>
            <p:nvPr/>
          </p:nvSpPr>
          <p:spPr>
            <a:xfrm>
              <a:off x="5429244" y="2769185"/>
              <a:ext cx="152400" cy="3124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spcBef>
                  <a:spcPct val="50000"/>
                </a:spcBef>
              </a:pPr>
              <a:endParaRPr lang="en-US"/>
            </a:p>
          </p:txBody>
        </p:sp>
      </p:grpSp>
      <p:pic>
        <p:nvPicPr>
          <p:cNvPr id="25" name="Picture 2"/>
          <p:cNvPicPr>
            <a:picLocks noChangeAspect="1" noChangeArrowheads="1"/>
          </p:cNvPicPr>
          <p:nvPr/>
        </p:nvPicPr>
        <p:blipFill>
          <a:blip r:embed="rId3" cstate="print"/>
          <a:srcRect l="-1517" t="31315" r="27457"/>
          <a:stretch>
            <a:fillRect/>
          </a:stretch>
        </p:blipFill>
        <p:spPr bwMode="auto">
          <a:xfrm>
            <a:off x="514370" y="1700214"/>
            <a:ext cx="7207319" cy="973714"/>
          </a:xfrm>
          <a:prstGeom prst="rect">
            <a:avLst/>
          </a:prstGeom>
          <a:noFill/>
          <a:ln w="9525" algn="ctr">
            <a:noFill/>
            <a:miter lim="800000"/>
            <a:headEnd/>
            <a:tailEnd/>
          </a:ln>
        </p:spPr>
      </p:pic>
      <p:sp>
        <p:nvSpPr>
          <p:cNvPr id="27" name="Oval 15"/>
          <p:cNvSpPr>
            <a:spLocks noChangeArrowheads="1"/>
          </p:cNvSpPr>
          <p:nvPr/>
        </p:nvSpPr>
        <p:spPr bwMode="auto">
          <a:xfrm>
            <a:off x="2792441" y="2197820"/>
            <a:ext cx="536567" cy="359643"/>
          </a:xfrm>
          <a:prstGeom prst="ellipse">
            <a:avLst/>
          </a:prstGeom>
          <a:noFill/>
          <a:ln w="28575" algn="ctr">
            <a:solidFill>
              <a:srgbClr val="FF0000"/>
            </a:solidFill>
            <a:round/>
            <a:headEnd/>
            <a:tailEnd/>
          </a:ln>
        </p:spPr>
        <p:txBody>
          <a:bodyPr lIns="0" tIns="0" rIns="182880" bIns="0"/>
          <a:lstStyle/>
          <a:p>
            <a:pPr>
              <a:spcBef>
                <a:spcPct val="50000"/>
              </a:spcBef>
            </a:pPr>
            <a:endParaRPr lang="en-US"/>
          </a:p>
        </p:txBody>
      </p:sp>
      <p:sp>
        <p:nvSpPr>
          <p:cNvPr id="28" name="Oval 16"/>
          <p:cNvSpPr>
            <a:spLocks noChangeArrowheads="1"/>
          </p:cNvSpPr>
          <p:nvPr/>
        </p:nvSpPr>
        <p:spPr bwMode="auto">
          <a:xfrm flipV="1">
            <a:off x="6086495" y="2180357"/>
            <a:ext cx="500063" cy="391395"/>
          </a:xfrm>
          <a:prstGeom prst="ellipse">
            <a:avLst/>
          </a:prstGeom>
          <a:noFill/>
          <a:ln w="28575" algn="ctr">
            <a:solidFill>
              <a:srgbClr val="FF0000"/>
            </a:solidFill>
            <a:round/>
            <a:headEnd/>
            <a:tailEnd/>
          </a:ln>
        </p:spPr>
        <p:txBody>
          <a:bodyPr lIns="0" tIns="0" rIns="182880" bIns="0"/>
          <a:lstStyle/>
          <a:p>
            <a:pPr>
              <a:spcBef>
                <a:spcPct val="50000"/>
              </a:spcBef>
            </a:pPr>
            <a:endParaRPr lang="en-US"/>
          </a:p>
        </p:txBody>
      </p:sp>
      <p:grpSp>
        <p:nvGrpSpPr>
          <p:cNvPr id="4" name="Group 32"/>
          <p:cNvGrpSpPr/>
          <p:nvPr/>
        </p:nvGrpSpPr>
        <p:grpSpPr>
          <a:xfrm>
            <a:off x="690999" y="2657474"/>
            <a:ext cx="4598988" cy="3200400"/>
            <a:chOff x="749294" y="2712035"/>
            <a:chExt cx="4598988" cy="3200400"/>
          </a:xfrm>
        </p:grpSpPr>
        <p:pic>
          <p:nvPicPr>
            <p:cNvPr id="29" name="Picture 3"/>
            <p:cNvPicPr>
              <a:picLocks noChangeAspect="1" noChangeArrowheads="1"/>
            </p:cNvPicPr>
            <p:nvPr/>
          </p:nvPicPr>
          <p:blipFill>
            <a:blip r:embed="rId4" cstate="print"/>
            <a:srcRect/>
            <a:stretch>
              <a:fillRect/>
            </a:stretch>
          </p:blipFill>
          <p:spPr bwMode="auto">
            <a:xfrm>
              <a:off x="749294" y="2712035"/>
              <a:ext cx="4598988" cy="3200400"/>
            </a:xfrm>
            <a:prstGeom prst="rect">
              <a:avLst/>
            </a:prstGeom>
            <a:noFill/>
            <a:ln w="9525" algn="ctr">
              <a:noFill/>
              <a:miter lim="800000"/>
              <a:headEnd/>
              <a:tailEnd/>
            </a:ln>
          </p:spPr>
        </p:pic>
        <p:sp>
          <p:nvSpPr>
            <p:cNvPr id="30" name="Rectangle 17"/>
            <p:cNvSpPr>
              <a:spLocks noChangeArrowheads="1"/>
            </p:cNvSpPr>
            <p:nvPr/>
          </p:nvSpPr>
          <p:spPr bwMode="auto">
            <a:xfrm>
              <a:off x="1768469" y="3539123"/>
              <a:ext cx="571500" cy="2232025"/>
            </a:xfrm>
            <a:prstGeom prst="rect">
              <a:avLst/>
            </a:prstGeom>
            <a:noFill/>
            <a:ln w="38100" algn="ctr">
              <a:solidFill>
                <a:srgbClr val="FF0000"/>
              </a:solidFill>
              <a:round/>
              <a:headEnd/>
              <a:tailEnd/>
            </a:ln>
          </p:spPr>
          <p:txBody>
            <a:bodyPr lIns="0" tIns="0" rIns="182880" bIns="0"/>
            <a:lstStyle/>
            <a:p>
              <a:pPr>
                <a:spcBef>
                  <a:spcPct val="50000"/>
                </a:spcBef>
              </a:pPr>
              <a:endParaRPr lang="en-US"/>
            </a:p>
          </p:txBody>
        </p:sp>
      </p:grpSp>
      <p:sp>
        <p:nvSpPr>
          <p:cNvPr id="31" name="Rectangle 30"/>
          <p:cNvSpPr/>
          <p:nvPr/>
        </p:nvSpPr>
        <p:spPr>
          <a:xfrm>
            <a:off x="690999" y="1045939"/>
            <a:ext cx="8395849" cy="646331"/>
          </a:xfrm>
          <a:prstGeom prst="rect">
            <a:avLst/>
          </a:prstGeom>
        </p:spPr>
        <p:txBody>
          <a:bodyPr wrap="square">
            <a:spAutoFit/>
          </a:bodyPr>
          <a:lstStyle/>
          <a:p>
            <a:pPr>
              <a:spcBef>
                <a:spcPct val="50000"/>
              </a:spcBef>
            </a:pPr>
            <a:r>
              <a:rPr lang="en-US" sz="1800" dirty="0" smtClean="0">
                <a:latin typeface="Knowledge Regular" pitchFamily="34" charset="0"/>
              </a:rPr>
              <a:t>Revista: Revista </a:t>
            </a:r>
            <a:r>
              <a:rPr lang="en-US" sz="1800" dirty="0" err="1" smtClean="0">
                <a:latin typeface="Knowledge Regular" pitchFamily="34" charset="0"/>
              </a:rPr>
              <a:t>Brasileira</a:t>
            </a:r>
            <a:r>
              <a:rPr lang="en-US" sz="1800" dirty="0" smtClean="0">
                <a:latin typeface="Knowledge Regular" pitchFamily="34" charset="0"/>
              </a:rPr>
              <a:t> de </a:t>
            </a:r>
            <a:r>
              <a:rPr lang="en-US" sz="1800" dirty="0" err="1" smtClean="0">
                <a:latin typeface="Knowledge Regular" pitchFamily="34" charset="0"/>
              </a:rPr>
              <a:t>Farmacognosia</a:t>
            </a:r>
            <a:r>
              <a:rPr lang="en-US" sz="1800" dirty="0" smtClean="0">
                <a:latin typeface="Knowledge Regular" pitchFamily="34" charset="0"/>
              </a:rPr>
              <a:t>-Brazilian Journal of </a:t>
            </a:r>
            <a:r>
              <a:rPr lang="en-US" sz="1800" dirty="0" err="1" smtClean="0">
                <a:latin typeface="Knowledge Regular" pitchFamily="34" charset="0"/>
              </a:rPr>
              <a:t>Pharmacognosy</a:t>
            </a:r>
            <a:endParaRPr lang="en-US" sz="1800" dirty="0">
              <a:solidFill>
                <a:srgbClr val="C00000"/>
              </a:solidFill>
              <a:latin typeface="Knowledge Regular" pitchFamily="34" charset="0"/>
            </a:endParaRPr>
          </a:p>
        </p:txBody>
      </p:sp>
      <p:sp>
        <p:nvSpPr>
          <p:cNvPr id="32" name="Rectangle 31"/>
          <p:cNvSpPr/>
          <p:nvPr/>
        </p:nvSpPr>
        <p:spPr>
          <a:xfrm>
            <a:off x="3440691" y="1494992"/>
            <a:ext cx="4731760" cy="116248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7" name="Rectangle 5"/>
          <p:cNvSpPr>
            <a:spLocks noChangeArrowheads="1"/>
          </p:cNvSpPr>
          <p:nvPr/>
        </p:nvSpPr>
        <p:spPr bwMode="auto">
          <a:xfrm>
            <a:off x="0" y="-138499"/>
            <a:ext cx="9144000" cy="276999"/>
          </a:xfrm>
          <a:prstGeom prst="rect">
            <a:avLst/>
          </a:prstGeom>
          <a:noFill/>
          <a:ln w="9525">
            <a:noFill/>
            <a:miter lim="800000"/>
            <a:headEnd/>
            <a:tailEnd/>
          </a:ln>
          <a:effectLst/>
        </p:spPr>
        <p:txBody>
          <a:bodyPr vert="horz" wrap="square" lIns="26979"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9" name="Chart 18"/>
          <p:cNvGraphicFramePr/>
          <p:nvPr/>
        </p:nvGraphicFramePr>
        <p:xfrm>
          <a:off x="443348" y="249373"/>
          <a:ext cx="4973781" cy="34775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2923311" y="1662534"/>
            <a:ext cx="1322798" cy="769441"/>
          </a:xfrm>
          <a:prstGeom prst="rect">
            <a:avLst/>
          </a:prstGeom>
          <a:noFill/>
        </p:spPr>
        <p:txBody>
          <a:bodyPr wrap="none" rtlCol="0">
            <a:spAutoFit/>
          </a:bodyPr>
          <a:lstStyle/>
          <a:p>
            <a:r>
              <a:rPr lang="en-US" sz="4400" dirty="0" smtClean="0">
                <a:solidFill>
                  <a:schemeClr val="bg1"/>
                </a:solidFill>
                <a:latin typeface="Knowledge Bold" pitchFamily="34" charset="0"/>
              </a:rPr>
              <a:t>85%</a:t>
            </a:r>
            <a:endParaRPr lang="en-US" sz="4400" dirty="0">
              <a:solidFill>
                <a:schemeClr val="bg1"/>
              </a:solidFill>
              <a:latin typeface="Knowledge Bold" pitchFamily="34" charset="0"/>
            </a:endParaRPr>
          </a:p>
        </p:txBody>
      </p:sp>
      <p:sp>
        <p:nvSpPr>
          <p:cNvPr id="33" name="Rectangle 32"/>
          <p:cNvSpPr/>
          <p:nvPr/>
        </p:nvSpPr>
        <p:spPr>
          <a:xfrm>
            <a:off x="5275811" y="401080"/>
            <a:ext cx="3685311" cy="1938992"/>
          </a:xfrm>
          <a:prstGeom prst="rect">
            <a:avLst/>
          </a:prstGeom>
        </p:spPr>
        <p:txBody>
          <a:bodyPr wrap="square">
            <a:spAutoFit/>
          </a:bodyPr>
          <a:lstStyle/>
          <a:p>
            <a:r>
              <a:rPr lang="en-US" dirty="0" smtClean="0">
                <a:solidFill>
                  <a:srgbClr val="336699"/>
                </a:solidFill>
                <a:latin typeface="Knowledge Light" pitchFamily="34" charset="0"/>
              </a:rPr>
              <a:t>La </a:t>
            </a:r>
            <a:r>
              <a:rPr lang="en-US" dirty="0" err="1" smtClean="0">
                <a:solidFill>
                  <a:srgbClr val="336699"/>
                </a:solidFill>
                <a:latin typeface="Knowledge Light" pitchFamily="34" charset="0"/>
              </a:rPr>
              <a:t>mayoría</a:t>
            </a:r>
            <a:r>
              <a:rPr lang="en-US" dirty="0" smtClean="0">
                <a:solidFill>
                  <a:srgbClr val="336699"/>
                </a:solidFill>
                <a:latin typeface="Knowledge Light" pitchFamily="34" charset="0"/>
              </a:rPr>
              <a:t> de </a:t>
            </a:r>
            <a:r>
              <a:rPr lang="en-US" dirty="0" err="1" smtClean="0">
                <a:solidFill>
                  <a:srgbClr val="336699"/>
                </a:solidFill>
                <a:latin typeface="Knowledge Light" pitchFamily="34" charset="0"/>
              </a:rPr>
              <a:t>las</a:t>
            </a:r>
            <a:r>
              <a:rPr lang="en-US" dirty="0" smtClean="0">
                <a:solidFill>
                  <a:srgbClr val="336699"/>
                </a:solidFill>
                <a:latin typeface="Knowledge Light" pitchFamily="34" charset="0"/>
              </a:rPr>
              <a:t> </a:t>
            </a:r>
            <a:r>
              <a:rPr lang="en-US" dirty="0" err="1" smtClean="0">
                <a:solidFill>
                  <a:srgbClr val="336699"/>
                </a:solidFill>
                <a:latin typeface="Knowledge Light" pitchFamily="34" charset="0"/>
              </a:rPr>
              <a:t>revistas</a:t>
            </a:r>
            <a:r>
              <a:rPr lang="en-US" dirty="0" smtClean="0">
                <a:solidFill>
                  <a:srgbClr val="336699"/>
                </a:solidFill>
                <a:latin typeface="Knowledge Light" pitchFamily="34" charset="0"/>
              </a:rPr>
              <a:t> se </a:t>
            </a:r>
            <a:r>
              <a:rPr lang="en-US" dirty="0" err="1" smtClean="0">
                <a:solidFill>
                  <a:srgbClr val="336699"/>
                </a:solidFill>
                <a:latin typeface="Knowledge Light" pitchFamily="34" charset="0"/>
              </a:rPr>
              <a:t>mueven</a:t>
            </a:r>
            <a:r>
              <a:rPr lang="en-US" dirty="0" smtClean="0">
                <a:solidFill>
                  <a:srgbClr val="336699"/>
                </a:solidFill>
                <a:latin typeface="Knowledge Light" pitchFamily="34" charset="0"/>
              </a:rPr>
              <a:t> en un </a:t>
            </a:r>
            <a:r>
              <a:rPr lang="en-US" dirty="0" err="1" smtClean="0">
                <a:solidFill>
                  <a:srgbClr val="336699"/>
                </a:solidFill>
                <a:latin typeface="Knowledge Light" pitchFamily="34" charset="0"/>
              </a:rPr>
              <a:t>margen</a:t>
            </a:r>
            <a:r>
              <a:rPr lang="en-US" dirty="0" smtClean="0">
                <a:solidFill>
                  <a:srgbClr val="336699"/>
                </a:solidFill>
                <a:latin typeface="Knowledge Light" pitchFamily="34" charset="0"/>
              </a:rPr>
              <a:t> de </a:t>
            </a:r>
            <a:r>
              <a:rPr lang="en-US" dirty="0" err="1" smtClean="0">
                <a:solidFill>
                  <a:srgbClr val="336699"/>
                </a:solidFill>
                <a:latin typeface="Knowledge Light" pitchFamily="34" charset="0"/>
              </a:rPr>
              <a:t>autocitas</a:t>
            </a:r>
            <a:r>
              <a:rPr lang="en-US" dirty="0" smtClean="0">
                <a:solidFill>
                  <a:srgbClr val="336699"/>
                </a:solidFill>
                <a:latin typeface="Knowledge Light" pitchFamily="34" charset="0"/>
              </a:rPr>
              <a:t> entre un 0% y un </a:t>
            </a:r>
            <a:r>
              <a:rPr lang="en-US" dirty="0" smtClean="0">
                <a:solidFill>
                  <a:srgbClr val="336699"/>
                </a:solidFill>
                <a:latin typeface="Knowledge Bold" pitchFamily="34" charset="0"/>
              </a:rPr>
              <a:t>15% = Normal</a:t>
            </a:r>
          </a:p>
        </p:txBody>
      </p:sp>
      <p:sp>
        <p:nvSpPr>
          <p:cNvPr id="34" name="Rectangle 33"/>
          <p:cNvSpPr/>
          <p:nvPr/>
        </p:nvSpPr>
        <p:spPr>
          <a:xfrm>
            <a:off x="5370394" y="2434494"/>
            <a:ext cx="3535861" cy="338554"/>
          </a:xfrm>
          <a:prstGeom prst="rect">
            <a:avLst/>
          </a:prstGeom>
        </p:spPr>
        <p:txBody>
          <a:bodyPr wrap="square">
            <a:spAutoFit/>
          </a:bodyPr>
          <a:lstStyle/>
          <a:p>
            <a:r>
              <a:rPr lang="en-US" sz="1600" dirty="0" err="1" smtClean="0">
                <a:latin typeface="Knowledge Light" pitchFamily="34" charset="0"/>
              </a:rPr>
              <a:t>Fuente</a:t>
            </a:r>
            <a:r>
              <a:rPr lang="en-US" sz="1600" dirty="0" smtClean="0">
                <a:latin typeface="Knowledge Light" pitchFamily="34" charset="0"/>
              </a:rPr>
              <a:t>: </a:t>
            </a:r>
            <a:r>
              <a:rPr lang="en-US" sz="1600" i="1" dirty="0" smtClean="0">
                <a:latin typeface="Knowledge Light" pitchFamily="34" charset="0"/>
              </a:rPr>
              <a:t>JCR</a:t>
            </a:r>
            <a:r>
              <a:rPr lang="en-US" sz="1600" dirty="0" smtClean="0">
                <a:latin typeface="Knowledge Light" pitchFamily="34" charset="0"/>
              </a:rPr>
              <a:t> Science Edition (2010) </a:t>
            </a:r>
            <a:endParaRPr lang="en-US" sz="1600" dirty="0"/>
          </a:p>
        </p:txBody>
      </p:sp>
      <p:sp>
        <p:nvSpPr>
          <p:cNvPr id="36" name="Content Placeholder 35"/>
          <p:cNvSpPr>
            <a:spLocks noGrp="1"/>
          </p:cNvSpPr>
          <p:nvPr>
            <p:ph idx="1"/>
          </p:nvPr>
        </p:nvSpPr>
        <p:spPr>
          <a:xfrm>
            <a:off x="723613" y="4031673"/>
            <a:ext cx="6979515" cy="2177398"/>
          </a:xfrm>
        </p:spPr>
        <p:txBody>
          <a:bodyPr/>
          <a:lstStyle/>
          <a:p>
            <a:pPr lvl="1" eaLnBrk="1" hangingPunct="1">
              <a:buFont typeface="Arial" pitchFamily="34" charset="0"/>
              <a:buChar char="•"/>
            </a:pPr>
            <a:r>
              <a:rPr lang="en-US" dirty="0" smtClean="0">
                <a:latin typeface="Knowledge Light" pitchFamily="34" charset="0"/>
              </a:rPr>
              <a:t>El </a:t>
            </a:r>
            <a:r>
              <a:rPr lang="en-US" dirty="0" err="1" smtClean="0">
                <a:latin typeface="Knowledge Light" pitchFamily="34" charset="0"/>
              </a:rPr>
              <a:t>exceso</a:t>
            </a:r>
            <a:r>
              <a:rPr lang="en-US" dirty="0" smtClean="0">
                <a:latin typeface="Knowledge Light" pitchFamily="34" charset="0"/>
              </a:rPr>
              <a:t> de auto-</a:t>
            </a:r>
            <a:r>
              <a:rPr lang="en-US" dirty="0" err="1" smtClean="0">
                <a:latin typeface="Knowledge Light" pitchFamily="34" charset="0"/>
              </a:rPr>
              <a:t>citas</a:t>
            </a:r>
            <a:r>
              <a:rPr lang="en-US" dirty="0" smtClean="0">
                <a:latin typeface="Knowledge Light" pitchFamily="34" charset="0"/>
              </a:rPr>
              <a:t> </a:t>
            </a:r>
            <a:r>
              <a:rPr lang="en-US" dirty="0" err="1" smtClean="0">
                <a:latin typeface="Knowledge Light" pitchFamily="34" charset="0"/>
              </a:rPr>
              <a:t>debilita</a:t>
            </a:r>
            <a:r>
              <a:rPr lang="en-US" dirty="0" smtClean="0">
                <a:latin typeface="Knowledge Light" pitchFamily="34" charset="0"/>
              </a:rPr>
              <a:t> la </a:t>
            </a:r>
            <a:r>
              <a:rPr lang="en-US" dirty="0" err="1" smtClean="0">
                <a:latin typeface="Knowledge Light" pitchFamily="34" charset="0"/>
              </a:rPr>
              <a:t>integridad</a:t>
            </a:r>
            <a:r>
              <a:rPr lang="en-US" dirty="0" smtClean="0">
                <a:latin typeface="Knowledge Light" pitchFamily="34" charset="0"/>
              </a:rPr>
              <a:t> del Factor de </a:t>
            </a:r>
            <a:r>
              <a:rPr lang="en-US" dirty="0" err="1" smtClean="0">
                <a:latin typeface="Knowledge Light" pitchFamily="34" charset="0"/>
              </a:rPr>
              <a:t>Impacto</a:t>
            </a:r>
            <a:r>
              <a:rPr lang="en-US" dirty="0" smtClean="0">
                <a:latin typeface="Knowledge Light" pitchFamily="34" charset="0"/>
              </a:rPr>
              <a:t> de la revista</a:t>
            </a:r>
          </a:p>
          <a:p>
            <a:pPr lvl="1" eaLnBrk="1" hangingPunct="1">
              <a:buFont typeface="Arial" pitchFamily="34" charset="0"/>
              <a:buChar char="•"/>
            </a:pPr>
            <a:endParaRPr lang="en-US" dirty="0" smtClean="0">
              <a:latin typeface="Knowledge Light" pitchFamily="34" charset="0"/>
            </a:endParaRPr>
          </a:p>
          <a:p>
            <a:pPr lvl="1" eaLnBrk="1" hangingPunct="1">
              <a:buFont typeface="Arial" pitchFamily="34" charset="0"/>
              <a:buChar char="•"/>
            </a:pPr>
            <a:r>
              <a:rPr lang="en-US" dirty="0" smtClean="0">
                <a:latin typeface="Knowledge Light" pitchFamily="34" charset="0"/>
              </a:rPr>
              <a:t>Las </a:t>
            </a:r>
            <a:r>
              <a:rPr lang="en-US" dirty="0" err="1" smtClean="0">
                <a:latin typeface="Knowledge Light" pitchFamily="34" charset="0"/>
              </a:rPr>
              <a:t>revistas</a:t>
            </a:r>
            <a:r>
              <a:rPr lang="en-US" dirty="0" smtClean="0">
                <a:latin typeface="Knowledge Light" pitchFamily="34" charset="0"/>
              </a:rPr>
              <a:t> con un </a:t>
            </a:r>
            <a:r>
              <a:rPr lang="en-US" dirty="0" err="1" smtClean="0">
                <a:latin typeface="Knowledge Light" pitchFamily="34" charset="0"/>
              </a:rPr>
              <a:t>nivel</a:t>
            </a:r>
            <a:r>
              <a:rPr lang="en-US" dirty="0" smtClean="0">
                <a:latin typeface="Knowledge Light" pitchFamily="34" charset="0"/>
              </a:rPr>
              <a:t> </a:t>
            </a:r>
            <a:r>
              <a:rPr lang="en-US" b="1" dirty="0" err="1" smtClean="0">
                <a:solidFill>
                  <a:schemeClr val="tx2"/>
                </a:solidFill>
                <a:latin typeface="Knowledge Light" pitchFamily="34" charset="0"/>
              </a:rPr>
              <a:t>excesivo</a:t>
            </a:r>
            <a:r>
              <a:rPr lang="en-US" b="1" dirty="0" smtClean="0">
                <a:solidFill>
                  <a:schemeClr val="tx2"/>
                </a:solidFill>
                <a:latin typeface="Knowledge Light" pitchFamily="34" charset="0"/>
              </a:rPr>
              <a:t> de auto-</a:t>
            </a:r>
            <a:r>
              <a:rPr lang="en-US" b="1" dirty="0" err="1" smtClean="0">
                <a:solidFill>
                  <a:schemeClr val="tx2"/>
                </a:solidFill>
                <a:latin typeface="Knowledge Light" pitchFamily="34" charset="0"/>
              </a:rPr>
              <a:t>citas</a:t>
            </a:r>
            <a:r>
              <a:rPr lang="en-US" b="1" dirty="0" smtClean="0">
                <a:solidFill>
                  <a:schemeClr val="tx2"/>
                </a:solidFill>
                <a:latin typeface="Knowledge Light" pitchFamily="34" charset="0"/>
              </a:rPr>
              <a:t> </a:t>
            </a:r>
            <a:r>
              <a:rPr lang="en-US" dirty="0" err="1" smtClean="0">
                <a:latin typeface="Knowledge Light" pitchFamily="34" charset="0"/>
              </a:rPr>
              <a:t>pueden</a:t>
            </a:r>
            <a:r>
              <a:rPr lang="en-US" dirty="0" smtClean="0">
                <a:latin typeface="Knowledge Light" pitchFamily="34" charset="0"/>
              </a:rPr>
              <a:t> ser </a:t>
            </a:r>
            <a:r>
              <a:rPr lang="en-US" b="1" dirty="0" err="1" smtClean="0">
                <a:solidFill>
                  <a:schemeClr val="tx2"/>
                </a:solidFill>
                <a:latin typeface="Knowledge Light" pitchFamily="34" charset="0"/>
              </a:rPr>
              <a:t>excluídas</a:t>
            </a:r>
            <a:r>
              <a:rPr lang="en-US" b="1" dirty="0" smtClean="0">
                <a:solidFill>
                  <a:schemeClr val="tx2"/>
                </a:solidFill>
                <a:latin typeface="Knowledge Light" pitchFamily="34" charset="0"/>
              </a:rPr>
              <a:t> </a:t>
            </a:r>
            <a:r>
              <a:rPr lang="en-US" dirty="0" smtClean="0">
                <a:latin typeface="Knowledge Light" pitchFamily="34" charset="0"/>
              </a:rPr>
              <a:t>del </a:t>
            </a:r>
            <a:r>
              <a:rPr lang="en-US" i="1" dirty="0" smtClean="0">
                <a:latin typeface="Knowledge Light" pitchFamily="34" charset="0"/>
              </a:rPr>
              <a:t>Journal Citation Reports </a:t>
            </a:r>
            <a:r>
              <a:rPr lang="en-US" dirty="0" err="1" smtClean="0">
                <a:latin typeface="Knowledge Light" pitchFamily="34" charset="0"/>
              </a:rPr>
              <a:t>hasta</a:t>
            </a:r>
            <a:r>
              <a:rPr lang="en-US" dirty="0" smtClean="0">
                <a:latin typeface="Knowledge Light" pitchFamily="34" charset="0"/>
              </a:rPr>
              <a:t> </a:t>
            </a:r>
            <a:r>
              <a:rPr lang="en-US" dirty="0" err="1" smtClean="0">
                <a:latin typeface="Knowledge Light" pitchFamily="34" charset="0"/>
              </a:rPr>
              <a:t>que</a:t>
            </a:r>
            <a:r>
              <a:rPr lang="en-US" dirty="0" smtClean="0">
                <a:latin typeface="Knowledge Light" pitchFamily="34" charset="0"/>
              </a:rPr>
              <a:t> se </a:t>
            </a:r>
            <a:r>
              <a:rPr lang="en-US" dirty="0" err="1" smtClean="0">
                <a:latin typeface="Knowledge Light" pitchFamily="34" charset="0"/>
              </a:rPr>
              <a:t>corrija</a:t>
            </a:r>
            <a:r>
              <a:rPr lang="en-US" dirty="0" smtClean="0">
                <a:latin typeface="Knowledge Light" pitchFamily="34" charset="0"/>
              </a:rPr>
              <a:t> el </a:t>
            </a:r>
            <a:r>
              <a:rPr lang="en-US" dirty="0" err="1" smtClean="0">
                <a:latin typeface="Knowledge Light" pitchFamily="34" charset="0"/>
              </a:rPr>
              <a:t>problema</a:t>
            </a:r>
            <a:endParaRPr lang="en-US" dirty="0" smtClean="0">
              <a:latin typeface="Knowledge Light" pitchFamily="34" charset="0"/>
            </a:endParaRPr>
          </a:p>
          <a:p>
            <a:pPr>
              <a:buFont typeface="Arial" pitchFamily="34" charset="0"/>
              <a:buChar char="•"/>
            </a:pP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618" y="638534"/>
            <a:ext cx="7720885" cy="760815"/>
          </a:xfrm>
          <a:solidFill>
            <a:schemeClr val="accent6"/>
          </a:solidFill>
        </p:spPr>
        <p:txBody>
          <a:bodyPr>
            <a:normAutofit/>
          </a:bodyPr>
          <a:lstStyle/>
          <a:p>
            <a:r>
              <a:rPr lang="en-US" dirty="0" smtClean="0">
                <a:solidFill>
                  <a:schemeClr val="bg1"/>
                </a:solidFill>
              </a:rPr>
              <a:t># </a:t>
            </a:r>
            <a:r>
              <a:rPr lang="en-US" dirty="0" err="1" smtClean="0">
                <a:solidFill>
                  <a:schemeClr val="bg1"/>
                </a:solidFill>
              </a:rPr>
              <a:t>WoS</a:t>
            </a:r>
            <a:r>
              <a:rPr lang="en-US" dirty="0" smtClean="0">
                <a:solidFill>
                  <a:schemeClr val="bg1"/>
                </a:solidFill>
              </a:rPr>
              <a:t> </a:t>
            </a:r>
            <a:r>
              <a:rPr lang="en-US" dirty="0" err="1" smtClean="0">
                <a:solidFill>
                  <a:schemeClr val="bg1"/>
                </a:solidFill>
              </a:rPr>
              <a:t>por</a:t>
            </a:r>
            <a:r>
              <a:rPr lang="en-US" dirty="0" smtClean="0">
                <a:solidFill>
                  <a:schemeClr val="bg1"/>
                </a:solidFill>
              </a:rPr>
              <a:t> </a:t>
            </a:r>
            <a:r>
              <a:rPr lang="en-US" dirty="0" err="1" smtClean="0">
                <a:solidFill>
                  <a:schemeClr val="bg1"/>
                </a:solidFill>
              </a:rPr>
              <a:t>país</a:t>
            </a:r>
            <a:endParaRPr 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4256128761"/>
              </p:ext>
            </p:extLst>
          </p:nvPr>
        </p:nvGraphicFramePr>
        <p:xfrm>
          <a:off x="1287887" y="1687132"/>
          <a:ext cx="6941713" cy="4362450"/>
        </p:xfrm>
        <a:graphic>
          <a:graphicData uri="http://schemas.openxmlformats.org/drawingml/2006/table">
            <a:tbl>
              <a:tblPr firstRow="1" bandRow="1">
                <a:tableStyleId>{5C22544A-7EE6-4342-B048-85BDC9FD1C3A}</a:tableStyleId>
              </a:tblPr>
              <a:tblGrid>
                <a:gridCol w="3540617"/>
                <a:gridCol w="3401096"/>
              </a:tblGrid>
              <a:tr h="347229">
                <a:tc>
                  <a:txBody>
                    <a:bodyPr/>
                    <a:lstStyle/>
                    <a:p>
                      <a:pPr algn="l" fontAlgn="b"/>
                      <a:r>
                        <a:rPr lang="es-ES" sz="2800" b="0" i="0" u="none" strike="noStrike" dirty="0" smtClean="0">
                          <a:solidFill>
                            <a:srgbClr val="000000"/>
                          </a:solidFill>
                          <a:effectLst/>
                          <a:latin typeface="Calibri"/>
                        </a:rPr>
                        <a:t>PÁIS</a:t>
                      </a:r>
                      <a:endParaRPr lang="en-US" sz="2800" b="0" i="0" u="none" strike="noStrike" dirty="0">
                        <a:solidFill>
                          <a:srgbClr val="000000"/>
                        </a:solidFill>
                        <a:effectLst/>
                        <a:latin typeface="Calibri"/>
                      </a:endParaRPr>
                    </a:p>
                  </a:txBody>
                  <a:tcPr marL="9525" marR="9525" marT="9525" marB="0" anchor="b"/>
                </a:tc>
                <a:tc>
                  <a:txBody>
                    <a:bodyPr/>
                    <a:lstStyle/>
                    <a:p>
                      <a:pPr algn="l" fontAlgn="b"/>
                      <a:r>
                        <a:rPr lang="en-US" sz="2800" b="0" i="0" u="none" strike="noStrike" dirty="0">
                          <a:solidFill>
                            <a:srgbClr val="000000"/>
                          </a:solidFill>
                          <a:effectLst/>
                          <a:latin typeface="Calibri"/>
                        </a:rPr>
                        <a:t># </a:t>
                      </a:r>
                      <a:r>
                        <a:rPr lang="en-US" sz="2800" b="0" i="0" u="none" strike="noStrike" dirty="0" smtClean="0">
                          <a:solidFill>
                            <a:srgbClr val="000000"/>
                          </a:solidFill>
                          <a:effectLst/>
                          <a:latin typeface="Calibri"/>
                        </a:rPr>
                        <a:t>PUBLICACIONES</a:t>
                      </a:r>
                      <a:endParaRPr lang="en-US" sz="2800" b="0" i="0" u="none" strike="noStrike" dirty="0">
                        <a:solidFill>
                          <a:srgbClr val="000000"/>
                        </a:solidFill>
                        <a:effectLst/>
                        <a:latin typeface="Calibri"/>
                      </a:endParaRPr>
                    </a:p>
                  </a:txBody>
                  <a:tcPr marL="9525" marR="9525" marT="9525" marB="0" anchor="b"/>
                </a:tc>
              </a:tr>
              <a:tr h="370840">
                <a:tc>
                  <a:txBody>
                    <a:bodyPr/>
                    <a:lstStyle/>
                    <a:p>
                      <a:pPr algn="l" fontAlgn="b"/>
                      <a:r>
                        <a:rPr lang="en-US" sz="2800" b="0" i="0" u="none" strike="noStrike" dirty="0">
                          <a:solidFill>
                            <a:srgbClr val="000000"/>
                          </a:solidFill>
                          <a:effectLst/>
                          <a:latin typeface="Calibri"/>
                        </a:rPr>
                        <a:t>BRAZIL</a:t>
                      </a:r>
                    </a:p>
                  </a:txBody>
                  <a:tcPr marL="9525" marR="9525" marT="9525" marB="0" anchor="b"/>
                </a:tc>
                <a:tc>
                  <a:txBody>
                    <a:bodyPr/>
                    <a:lstStyle/>
                    <a:p>
                      <a:pPr algn="r" fontAlgn="b"/>
                      <a:r>
                        <a:rPr lang="en-US" sz="2800" b="0" i="0" u="none" strike="noStrike" dirty="0">
                          <a:solidFill>
                            <a:srgbClr val="000000"/>
                          </a:solidFill>
                          <a:effectLst/>
                          <a:latin typeface="Calibri"/>
                        </a:rPr>
                        <a:t>135</a:t>
                      </a:r>
                    </a:p>
                  </a:txBody>
                  <a:tcPr marL="9525" marR="9525" marT="9525" marB="0" anchor="b"/>
                </a:tc>
              </a:tr>
              <a:tr h="370840">
                <a:tc>
                  <a:txBody>
                    <a:bodyPr/>
                    <a:lstStyle/>
                    <a:p>
                      <a:pPr algn="l" fontAlgn="b"/>
                      <a:r>
                        <a:rPr lang="en-US" sz="2800" b="0" i="0" u="none" strike="noStrike" dirty="0">
                          <a:solidFill>
                            <a:srgbClr val="000000"/>
                          </a:solidFill>
                          <a:effectLst/>
                          <a:latin typeface="Calibri"/>
                        </a:rPr>
                        <a:t>CHILE</a:t>
                      </a:r>
                    </a:p>
                  </a:txBody>
                  <a:tcPr marL="9525" marR="9525" marT="9525" marB="0" anchor="b"/>
                </a:tc>
                <a:tc>
                  <a:txBody>
                    <a:bodyPr/>
                    <a:lstStyle/>
                    <a:p>
                      <a:pPr algn="r" fontAlgn="b"/>
                      <a:r>
                        <a:rPr lang="en-US" sz="2800" b="0" i="0" u="none" strike="noStrike" dirty="0">
                          <a:solidFill>
                            <a:srgbClr val="000000"/>
                          </a:solidFill>
                          <a:effectLst/>
                          <a:latin typeface="Calibri"/>
                        </a:rPr>
                        <a:t>47</a:t>
                      </a:r>
                    </a:p>
                  </a:txBody>
                  <a:tcPr marL="9525" marR="9525" marT="9525" marB="0" anchor="b"/>
                </a:tc>
              </a:tr>
              <a:tr h="370840">
                <a:tc>
                  <a:txBody>
                    <a:bodyPr/>
                    <a:lstStyle/>
                    <a:p>
                      <a:pPr algn="l" fontAlgn="b"/>
                      <a:r>
                        <a:rPr lang="en-US" sz="2800" b="0" i="0" u="none" strike="noStrike" dirty="0">
                          <a:solidFill>
                            <a:srgbClr val="000000"/>
                          </a:solidFill>
                          <a:effectLst/>
                          <a:latin typeface="Calibri"/>
                        </a:rPr>
                        <a:t>MEXICO</a:t>
                      </a:r>
                    </a:p>
                  </a:txBody>
                  <a:tcPr marL="9525" marR="9525" marT="9525" marB="0" anchor="b"/>
                </a:tc>
                <a:tc>
                  <a:txBody>
                    <a:bodyPr/>
                    <a:lstStyle/>
                    <a:p>
                      <a:pPr algn="r" fontAlgn="b"/>
                      <a:r>
                        <a:rPr lang="en-US" sz="2800" b="0" i="0" u="none" strike="noStrike" dirty="0">
                          <a:solidFill>
                            <a:srgbClr val="000000"/>
                          </a:solidFill>
                          <a:effectLst/>
                          <a:latin typeface="Calibri"/>
                        </a:rPr>
                        <a:t>43</a:t>
                      </a:r>
                    </a:p>
                  </a:txBody>
                  <a:tcPr marL="9525" marR="9525" marT="9525" marB="0" anchor="b"/>
                </a:tc>
              </a:tr>
              <a:tr h="370840">
                <a:tc>
                  <a:txBody>
                    <a:bodyPr/>
                    <a:lstStyle/>
                    <a:p>
                      <a:pPr algn="l" fontAlgn="b"/>
                      <a:r>
                        <a:rPr lang="en-US" sz="2800" b="0" i="0" u="none" strike="noStrike" dirty="0">
                          <a:solidFill>
                            <a:srgbClr val="000000"/>
                          </a:solidFill>
                          <a:effectLst/>
                          <a:latin typeface="Calibri"/>
                        </a:rPr>
                        <a:t>COLOMBIA</a:t>
                      </a:r>
                    </a:p>
                  </a:txBody>
                  <a:tcPr marL="9525" marR="9525" marT="9525" marB="0" anchor="b"/>
                </a:tc>
                <a:tc>
                  <a:txBody>
                    <a:bodyPr/>
                    <a:lstStyle/>
                    <a:p>
                      <a:pPr algn="r" fontAlgn="b"/>
                      <a:r>
                        <a:rPr lang="en-US" sz="2800" b="0" i="0" u="none" strike="noStrike" dirty="0">
                          <a:solidFill>
                            <a:srgbClr val="000000"/>
                          </a:solidFill>
                          <a:effectLst/>
                          <a:latin typeface="Calibri"/>
                        </a:rPr>
                        <a:t>19</a:t>
                      </a:r>
                    </a:p>
                  </a:txBody>
                  <a:tcPr marL="9525" marR="9525" marT="9525" marB="0" anchor="b"/>
                </a:tc>
              </a:tr>
              <a:tr h="370840">
                <a:tc>
                  <a:txBody>
                    <a:bodyPr/>
                    <a:lstStyle/>
                    <a:p>
                      <a:pPr algn="l" fontAlgn="b"/>
                      <a:r>
                        <a:rPr lang="en-US" sz="2800" b="0" i="0" u="none" strike="noStrike" dirty="0">
                          <a:solidFill>
                            <a:srgbClr val="000000"/>
                          </a:solidFill>
                          <a:effectLst/>
                          <a:latin typeface="Calibri"/>
                        </a:rPr>
                        <a:t>ARGENTINA</a:t>
                      </a:r>
                    </a:p>
                  </a:txBody>
                  <a:tcPr marL="9525" marR="9525" marT="9525" marB="0" anchor="b"/>
                </a:tc>
                <a:tc>
                  <a:txBody>
                    <a:bodyPr/>
                    <a:lstStyle/>
                    <a:p>
                      <a:pPr algn="r" fontAlgn="b"/>
                      <a:r>
                        <a:rPr lang="en-US" sz="2800" b="0" i="0" u="none" strike="noStrike" dirty="0">
                          <a:solidFill>
                            <a:srgbClr val="000000"/>
                          </a:solidFill>
                          <a:effectLst/>
                          <a:latin typeface="Calibri"/>
                        </a:rPr>
                        <a:t>19</a:t>
                      </a:r>
                    </a:p>
                  </a:txBody>
                  <a:tcPr marL="9525" marR="9525" marT="9525" marB="0" anchor="b"/>
                </a:tc>
              </a:tr>
              <a:tr h="370840">
                <a:tc>
                  <a:txBody>
                    <a:bodyPr/>
                    <a:lstStyle/>
                    <a:p>
                      <a:pPr algn="l" fontAlgn="b"/>
                      <a:r>
                        <a:rPr lang="en-US" sz="2800" b="0" i="0" u="none" strike="noStrike" dirty="0">
                          <a:solidFill>
                            <a:srgbClr val="000000"/>
                          </a:solidFill>
                          <a:effectLst/>
                          <a:latin typeface="Calibri"/>
                        </a:rPr>
                        <a:t>VENEZUELA</a:t>
                      </a:r>
                    </a:p>
                  </a:txBody>
                  <a:tcPr marL="9525" marR="9525" marT="9525" marB="0" anchor="b"/>
                </a:tc>
                <a:tc>
                  <a:txBody>
                    <a:bodyPr/>
                    <a:lstStyle/>
                    <a:p>
                      <a:pPr algn="r" fontAlgn="b"/>
                      <a:r>
                        <a:rPr lang="en-US" sz="2800" b="0" i="0" u="none" strike="noStrike" dirty="0">
                          <a:solidFill>
                            <a:srgbClr val="000000"/>
                          </a:solidFill>
                          <a:effectLst/>
                          <a:latin typeface="Calibri"/>
                        </a:rPr>
                        <a:t>10</a:t>
                      </a:r>
                    </a:p>
                  </a:txBody>
                  <a:tcPr marL="9525" marR="9525" marT="9525" marB="0" anchor="b"/>
                </a:tc>
              </a:tr>
              <a:tr h="370840">
                <a:tc>
                  <a:txBody>
                    <a:bodyPr/>
                    <a:lstStyle/>
                    <a:p>
                      <a:pPr algn="l" fontAlgn="b"/>
                      <a:r>
                        <a:rPr lang="en-US" sz="2800" b="0" i="0" u="none" strike="noStrike" dirty="0">
                          <a:solidFill>
                            <a:srgbClr val="000000"/>
                          </a:solidFill>
                          <a:effectLst/>
                          <a:latin typeface="Calibri"/>
                        </a:rPr>
                        <a:t>PERU</a:t>
                      </a:r>
                    </a:p>
                  </a:txBody>
                  <a:tcPr marL="9525" marR="9525" marT="9525" marB="0" anchor="b"/>
                </a:tc>
                <a:tc>
                  <a:txBody>
                    <a:bodyPr/>
                    <a:lstStyle/>
                    <a:p>
                      <a:pPr algn="r" fontAlgn="b"/>
                      <a:r>
                        <a:rPr lang="en-US" sz="2800" b="0" i="0" u="none" strike="noStrike" dirty="0">
                          <a:solidFill>
                            <a:srgbClr val="000000"/>
                          </a:solidFill>
                          <a:effectLst/>
                          <a:latin typeface="Calibri"/>
                        </a:rPr>
                        <a:t>1</a:t>
                      </a:r>
                    </a:p>
                  </a:txBody>
                  <a:tcPr marL="9525" marR="9525" marT="9525" marB="0" anchor="b"/>
                </a:tc>
              </a:tr>
              <a:tr h="370840">
                <a:tc>
                  <a:txBody>
                    <a:bodyPr/>
                    <a:lstStyle/>
                    <a:p>
                      <a:pPr algn="l" fontAlgn="b"/>
                      <a:r>
                        <a:rPr lang="en-US" sz="2800" b="0" i="0" u="none" strike="noStrike" dirty="0" smtClean="0">
                          <a:solidFill>
                            <a:srgbClr val="000000"/>
                          </a:solidFill>
                          <a:effectLst/>
                          <a:latin typeface="Calibri"/>
                        </a:rPr>
                        <a:t>JAMAICA</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b="0" i="0" u="none" strike="noStrike" dirty="0" smtClean="0">
                          <a:solidFill>
                            <a:srgbClr val="000000"/>
                          </a:solidFill>
                          <a:effectLst/>
                          <a:latin typeface="Calibri"/>
                        </a:rPr>
                        <a:t>1</a:t>
                      </a:r>
                      <a:endParaRPr lang="en-US" sz="2800" b="0" i="0" u="none" strike="noStrike" dirty="0">
                        <a:solidFill>
                          <a:srgbClr val="000000"/>
                        </a:solidFill>
                        <a:effectLst/>
                        <a:latin typeface="Calibri"/>
                      </a:endParaRPr>
                    </a:p>
                  </a:txBody>
                  <a:tcPr marL="9525" marR="9525" marT="9525" marB="0" anchor="b"/>
                </a:tc>
              </a:tr>
              <a:tr h="370840">
                <a:tc>
                  <a:txBody>
                    <a:bodyPr/>
                    <a:lstStyle/>
                    <a:p>
                      <a:pPr algn="l" fontAlgn="b"/>
                      <a:r>
                        <a:rPr lang="en-US" sz="2800" b="0" i="0" u="none" strike="noStrike" dirty="0" smtClean="0">
                          <a:solidFill>
                            <a:srgbClr val="000000"/>
                          </a:solidFill>
                          <a:effectLst/>
                          <a:latin typeface="Calibri"/>
                        </a:rPr>
                        <a:t>COSTA</a:t>
                      </a:r>
                      <a:r>
                        <a:rPr lang="en-US" sz="2800" b="0" i="0" u="none" strike="noStrike" baseline="0" dirty="0" smtClean="0">
                          <a:solidFill>
                            <a:srgbClr val="000000"/>
                          </a:solidFill>
                          <a:effectLst/>
                          <a:latin typeface="Calibri"/>
                        </a:rPr>
                        <a:t> RICA</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b="0" i="0" u="none" strike="noStrike" dirty="0">
                          <a:solidFill>
                            <a:srgbClr val="000000"/>
                          </a:solidFill>
                          <a:effectLst/>
                          <a:latin typeface="Calibri"/>
                        </a:rPr>
                        <a:t>1</a:t>
                      </a:r>
                    </a:p>
                  </a:txBody>
                  <a:tcPr marL="9525" marR="9525" marT="9525" marB="0" anchor="b"/>
                </a:tc>
              </a:tr>
            </a:tbl>
          </a:graphicData>
        </a:graphic>
      </p:graphicFrame>
    </p:spTree>
    <p:extLst>
      <p:ext uri="{BB962C8B-B14F-4D97-AF65-F5344CB8AC3E}">
        <p14:creationId xmlns="" xmlns:p14="http://schemas.microsoft.com/office/powerpoint/2010/main" val="482736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7862" y="2192484"/>
            <a:ext cx="7741227" cy="461665"/>
          </a:xfrm>
          <a:prstGeom prst="rect">
            <a:avLst/>
          </a:prstGeom>
          <a:solidFill>
            <a:srgbClr val="FB6905"/>
          </a:solidFill>
        </p:spPr>
        <p:txBody>
          <a:bodyPr wrap="square" rtlCol="0">
            <a:spAutoFit/>
          </a:bodyPr>
          <a:lstStyle/>
          <a:p>
            <a:pPr algn="ctr"/>
            <a:r>
              <a:rPr lang="en-US" b="1" dirty="0" err="1" smtClean="0">
                <a:solidFill>
                  <a:schemeClr val="bg1"/>
                </a:solidFill>
                <a:latin typeface="Knowledge Light" pitchFamily="34" charset="0"/>
              </a:rPr>
              <a:t>Enfoque</a:t>
            </a:r>
            <a:r>
              <a:rPr lang="en-US" b="1" dirty="0" smtClean="0">
                <a:solidFill>
                  <a:schemeClr val="bg1"/>
                </a:solidFill>
                <a:latin typeface="Knowledge Light" pitchFamily="34" charset="0"/>
              </a:rPr>
              <a:t> </a:t>
            </a:r>
            <a:r>
              <a:rPr lang="en-US" b="1" dirty="0" err="1" smtClean="0">
                <a:solidFill>
                  <a:schemeClr val="bg1"/>
                </a:solidFill>
                <a:latin typeface="Knowledge Light" pitchFamily="34" charset="0"/>
              </a:rPr>
              <a:t>Objetivo</a:t>
            </a:r>
            <a:r>
              <a:rPr lang="en-US" b="1" dirty="0" smtClean="0">
                <a:solidFill>
                  <a:schemeClr val="bg1"/>
                </a:solidFill>
                <a:latin typeface="Knowledge Light" pitchFamily="34" charset="0"/>
              </a:rPr>
              <a:t> e </a:t>
            </a:r>
            <a:r>
              <a:rPr lang="en-US" b="1" dirty="0" err="1" smtClean="0">
                <a:solidFill>
                  <a:schemeClr val="bg1"/>
                </a:solidFill>
                <a:latin typeface="Knowledge Light" pitchFamily="34" charset="0"/>
              </a:rPr>
              <a:t>Imparcial</a:t>
            </a:r>
            <a:endParaRPr lang="en-US" b="1" dirty="0">
              <a:solidFill>
                <a:schemeClr val="bg1"/>
              </a:solidFill>
              <a:latin typeface="Knowledge Light" pitchFamily="34" charset="0"/>
            </a:endParaRPr>
          </a:p>
        </p:txBody>
      </p:sp>
      <p:sp>
        <p:nvSpPr>
          <p:cNvPr id="3" name="TextBox 2"/>
          <p:cNvSpPr txBox="1"/>
          <p:nvPr/>
        </p:nvSpPr>
        <p:spPr>
          <a:xfrm>
            <a:off x="649224" y="2951019"/>
            <a:ext cx="8193024" cy="1938992"/>
          </a:xfrm>
          <a:prstGeom prst="rect">
            <a:avLst/>
          </a:prstGeom>
          <a:noFill/>
        </p:spPr>
        <p:txBody>
          <a:bodyPr wrap="square" rtlCol="0">
            <a:spAutoFit/>
          </a:bodyPr>
          <a:lstStyle/>
          <a:p>
            <a:r>
              <a:rPr lang="en-US" b="1" dirty="0" err="1" smtClean="0">
                <a:solidFill>
                  <a:schemeClr val="tx1">
                    <a:lumMod val="75000"/>
                  </a:schemeClr>
                </a:solidFill>
                <a:latin typeface="Knowledge Light" pitchFamily="34" charset="0"/>
              </a:rPr>
              <a:t>Enfoque</a:t>
            </a:r>
            <a:r>
              <a:rPr lang="en-US" b="1" dirty="0" smtClean="0">
                <a:solidFill>
                  <a:schemeClr val="tx1">
                    <a:lumMod val="75000"/>
                  </a:schemeClr>
                </a:solidFill>
                <a:latin typeface="Knowledge Light" pitchFamily="34" charset="0"/>
              </a:rPr>
              <a:t> </a:t>
            </a:r>
            <a:r>
              <a:rPr lang="en-US" b="1" dirty="0" err="1" smtClean="0">
                <a:solidFill>
                  <a:schemeClr val="tx1">
                    <a:lumMod val="75000"/>
                  </a:schemeClr>
                </a:solidFill>
                <a:latin typeface="Knowledge Light" pitchFamily="34" charset="0"/>
              </a:rPr>
              <a:t>objetivo</a:t>
            </a:r>
            <a:r>
              <a:rPr lang="en-US" b="1" dirty="0" smtClean="0">
                <a:solidFill>
                  <a:schemeClr val="tx1">
                    <a:lumMod val="75000"/>
                  </a:schemeClr>
                </a:solidFill>
                <a:latin typeface="Knowledge Light" pitchFamily="34" charset="0"/>
              </a:rPr>
              <a:t> y neutral </a:t>
            </a:r>
            <a:r>
              <a:rPr lang="en-US" b="1" dirty="0" err="1" smtClean="0">
                <a:solidFill>
                  <a:schemeClr val="tx1">
                    <a:lumMod val="75000"/>
                  </a:schemeClr>
                </a:solidFill>
                <a:latin typeface="Knowledge Light" pitchFamily="34" charset="0"/>
              </a:rPr>
              <a:t>para</a:t>
            </a:r>
            <a:r>
              <a:rPr lang="en-US" b="1" dirty="0" smtClean="0">
                <a:solidFill>
                  <a:schemeClr val="tx1">
                    <a:lumMod val="75000"/>
                  </a:schemeClr>
                </a:solidFill>
                <a:latin typeface="Knowledge Light" pitchFamily="34" charset="0"/>
              </a:rPr>
              <a:t> </a:t>
            </a:r>
            <a:r>
              <a:rPr lang="en-US" b="1" dirty="0" err="1" smtClean="0">
                <a:solidFill>
                  <a:schemeClr val="tx1">
                    <a:lumMod val="75000"/>
                  </a:schemeClr>
                </a:solidFill>
                <a:latin typeface="Knowledge Light" pitchFamily="34" charset="0"/>
              </a:rPr>
              <a:t>cada</a:t>
            </a:r>
            <a:r>
              <a:rPr lang="en-US" b="1" dirty="0" smtClean="0">
                <a:solidFill>
                  <a:schemeClr val="tx1">
                    <a:lumMod val="75000"/>
                  </a:schemeClr>
                </a:solidFill>
                <a:latin typeface="Knowledge Light" pitchFamily="34" charset="0"/>
              </a:rPr>
              <a:t> revista:</a:t>
            </a:r>
          </a:p>
          <a:p>
            <a:endParaRPr lang="en-US" b="1" dirty="0">
              <a:solidFill>
                <a:schemeClr val="tx1">
                  <a:lumMod val="75000"/>
                </a:schemeClr>
              </a:solidFill>
              <a:latin typeface="Knowledge Light" pitchFamily="34" charset="0"/>
            </a:endParaRPr>
          </a:p>
          <a:p>
            <a:r>
              <a:rPr lang="en-US" b="1" dirty="0" err="1" smtClean="0">
                <a:solidFill>
                  <a:schemeClr val="tx1">
                    <a:lumMod val="75000"/>
                  </a:schemeClr>
                </a:solidFill>
                <a:latin typeface="Knowledge Light" pitchFamily="34" charset="0"/>
              </a:rPr>
              <a:t>Independiente</a:t>
            </a:r>
            <a:r>
              <a:rPr lang="en-US" b="1" dirty="0" smtClean="0">
                <a:solidFill>
                  <a:schemeClr val="tx1">
                    <a:lumMod val="75000"/>
                  </a:schemeClr>
                </a:solidFill>
                <a:latin typeface="Knowledge Light" pitchFamily="34" charset="0"/>
              </a:rPr>
              <a:t> de la </a:t>
            </a:r>
            <a:r>
              <a:rPr lang="en-US" b="1" dirty="0" err="1" smtClean="0">
                <a:solidFill>
                  <a:schemeClr val="tx1">
                    <a:lumMod val="75000"/>
                  </a:schemeClr>
                </a:solidFill>
                <a:latin typeface="Knowledge Light" pitchFamily="34" charset="0"/>
              </a:rPr>
              <a:t>magnitud</a:t>
            </a:r>
            <a:r>
              <a:rPr lang="en-US" b="1" dirty="0" smtClean="0">
                <a:solidFill>
                  <a:schemeClr val="tx1">
                    <a:lumMod val="75000"/>
                  </a:schemeClr>
                </a:solidFill>
                <a:latin typeface="Knowledge Light" pitchFamily="34" charset="0"/>
              </a:rPr>
              <a:t> del editor, </a:t>
            </a:r>
            <a:r>
              <a:rPr lang="en-US" b="1" dirty="0" err="1" smtClean="0">
                <a:solidFill>
                  <a:schemeClr val="tx1">
                    <a:lumMod val="75000"/>
                  </a:schemeClr>
                </a:solidFill>
                <a:latin typeface="Knowledge Light" pitchFamily="34" charset="0"/>
              </a:rPr>
              <a:t>su</a:t>
            </a:r>
            <a:r>
              <a:rPr lang="en-US" b="1" dirty="0" smtClean="0">
                <a:solidFill>
                  <a:schemeClr val="tx1">
                    <a:lumMod val="75000"/>
                  </a:schemeClr>
                </a:solidFill>
                <a:latin typeface="Knowledge Light" pitchFamily="34" charset="0"/>
              </a:rPr>
              <a:t> </a:t>
            </a:r>
            <a:r>
              <a:rPr lang="en-US" b="1" dirty="0" err="1" smtClean="0">
                <a:solidFill>
                  <a:schemeClr val="tx1">
                    <a:lumMod val="75000"/>
                  </a:schemeClr>
                </a:solidFill>
                <a:latin typeface="Knowledge Light" pitchFamily="34" charset="0"/>
              </a:rPr>
              <a:t>reputación</a:t>
            </a:r>
            <a:r>
              <a:rPr lang="en-US" b="1" dirty="0" smtClean="0">
                <a:solidFill>
                  <a:schemeClr val="tx1">
                    <a:lumMod val="75000"/>
                  </a:schemeClr>
                </a:solidFill>
                <a:latin typeface="Knowledge Light" pitchFamily="34" charset="0"/>
              </a:rPr>
              <a:t>, </a:t>
            </a:r>
            <a:r>
              <a:rPr lang="en-US" b="1" dirty="0" err="1" smtClean="0">
                <a:solidFill>
                  <a:schemeClr val="tx1">
                    <a:lumMod val="75000"/>
                  </a:schemeClr>
                </a:solidFill>
                <a:latin typeface="Knowledge Light" pitchFamily="34" charset="0"/>
              </a:rPr>
              <a:t>país</a:t>
            </a:r>
            <a:r>
              <a:rPr lang="en-US" b="1" dirty="0" smtClean="0">
                <a:solidFill>
                  <a:schemeClr val="tx1">
                    <a:lumMod val="75000"/>
                  </a:schemeClr>
                </a:solidFill>
                <a:latin typeface="Knowledge Light" pitchFamily="34" charset="0"/>
              </a:rPr>
              <a:t> de </a:t>
            </a:r>
            <a:r>
              <a:rPr lang="en-US" b="1" dirty="0" err="1" smtClean="0">
                <a:solidFill>
                  <a:schemeClr val="tx1">
                    <a:lumMod val="75000"/>
                  </a:schemeClr>
                </a:solidFill>
                <a:latin typeface="Knowledge Light" pitchFamily="34" charset="0"/>
              </a:rPr>
              <a:t>origen</a:t>
            </a:r>
            <a:r>
              <a:rPr lang="en-US" b="1" dirty="0" smtClean="0">
                <a:solidFill>
                  <a:schemeClr val="tx1">
                    <a:lumMod val="75000"/>
                  </a:schemeClr>
                </a:solidFill>
                <a:latin typeface="Knowledge Light" pitchFamily="34" charset="0"/>
              </a:rPr>
              <a:t>, o </a:t>
            </a:r>
            <a:r>
              <a:rPr lang="en-US" b="1" dirty="0" err="1" smtClean="0">
                <a:solidFill>
                  <a:schemeClr val="tx1">
                    <a:lumMod val="75000"/>
                  </a:schemeClr>
                </a:solidFill>
                <a:latin typeface="Knowledge Light" pitchFamily="34" charset="0"/>
              </a:rPr>
              <a:t>ámbito</a:t>
            </a:r>
            <a:r>
              <a:rPr lang="en-US" b="1" dirty="0" smtClean="0">
                <a:solidFill>
                  <a:schemeClr val="tx1">
                    <a:lumMod val="75000"/>
                  </a:schemeClr>
                </a:solidFill>
                <a:latin typeface="Knowledge Light" pitchFamily="34" charset="0"/>
              </a:rPr>
              <a:t> de </a:t>
            </a:r>
            <a:r>
              <a:rPr lang="en-US" b="1" dirty="0" err="1" smtClean="0">
                <a:solidFill>
                  <a:schemeClr val="tx1">
                    <a:lumMod val="75000"/>
                  </a:schemeClr>
                </a:solidFill>
                <a:latin typeface="Knowledge Light" pitchFamily="34" charset="0"/>
              </a:rPr>
              <a:t>investigación</a:t>
            </a:r>
            <a:r>
              <a:rPr lang="en-US" b="1" dirty="0" smtClean="0">
                <a:solidFill>
                  <a:schemeClr val="tx1">
                    <a:lumMod val="75000"/>
                  </a:schemeClr>
                </a:solidFill>
                <a:latin typeface="Knowledge Light" pitchFamily="34" charset="0"/>
              </a:rPr>
              <a:t>. </a:t>
            </a:r>
            <a:endParaRPr lang="en-US" b="1" dirty="0">
              <a:solidFill>
                <a:schemeClr val="tx1">
                  <a:lumMod val="75000"/>
                </a:schemeClr>
              </a:solidFill>
              <a:latin typeface="Knowledge Light" pitchFamily="34" charset="0"/>
            </a:endParaRPr>
          </a:p>
          <a:p>
            <a:endParaRPr lang="en-US" dirty="0"/>
          </a:p>
        </p:txBody>
      </p:sp>
      <p:sp>
        <p:nvSpPr>
          <p:cNvPr id="4" name="TextBox 3"/>
          <p:cNvSpPr txBox="1"/>
          <p:nvPr/>
        </p:nvSpPr>
        <p:spPr>
          <a:xfrm>
            <a:off x="746483" y="4892042"/>
            <a:ext cx="7845136" cy="461665"/>
          </a:xfrm>
          <a:prstGeom prst="rect">
            <a:avLst/>
          </a:prstGeom>
          <a:solidFill>
            <a:srgbClr val="FB6905"/>
          </a:solidFill>
        </p:spPr>
        <p:txBody>
          <a:bodyPr wrap="square" rtlCol="0">
            <a:spAutoFit/>
          </a:bodyPr>
          <a:lstStyle/>
          <a:p>
            <a:pPr algn="ctr"/>
            <a:r>
              <a:rPr lang="en-US" b="1" dirty="0" err="1" smtClean="0">
                <a:solidFill>
                  <a:schemeClr val="bg1"/>
                </a:solidFill>
                <a:latin typeface="Knowledge Light" pitchFamily="34" charset="0"/>
              </a:rPr>
              <a:t>Cada</a:t>
            </a:r>
            <a:r>
              <a:rPr lang="en-US" b="1" dirty="0" smtClean="0">
                <a:solidFill>
                  <a:schemeClr val="bg1"/>
                </a:solidFill>
                <a:latin typeface="Knowledge Light" pitchFamily="34" charset="0"/>
              </a:rPr>
              <a:t> revista </a:t>
            </a:r>
            <a:r>
              <a:rPr lang="en-US" b="1" dirty="0" err="1" smtClean="0">
                <a:solidFill>
                  <a:schemeClr val="bg1"/>
                </a:solidFill>
                <a:latin typeface="Knowledge Light" pitchFamily="34" charset="0"/>
              </a:rPr>
              <a:t>es</a:t>
            </a:r>
            <a:r>
              <a:rPr lang="en-US" b="1" dirty="0" smtClean="0">
                <a:solidFill>
                  <a:schemeClr val="bg1"/>
                </a:solidFill>
                <a:latin typeface="Knowledge Light" pitchFamily="34" charset="0"/>
              </a:rPr>
              <a:t> </a:t>
            </a:r>
            <a:r>
              <a:rPr lang="en-US" b="1" dirty="0" err="1" smtClean="0">
                <a:solidFill>
                  <a:schemeClr val="bg1"/>
                </a:solidFill>
                <a:latin typeface="Knowledge Light" pitchFamily="34" charset="0"/>
              </a:rPr>
              <a:t>evaluada</a:t>
            </a:r>
            <a:r>
              <a:rPr lang="en-US" b="1" dirty="0" smtClean="0">
                <a:solidFill>
                  <a:schemeClr val="bg1"/>
                </a:solidFill>
                <a:latin typeface="Knowledge Light" pitchFamily="34" charset="0"/>
              </a:rPr>
              <a:t> </a:t>
            </a:r>
            <a:r>
              <a:rPr lang="en-US" b="1" dirty="0" err="1" smtClean="0">
                <a:solidFill>
                  <a:schemeClr val="bg1"/>
                </a:solidFill>
                <a:latin typeface="Knowledge Light" pitchFamily="34" charset="0"/>
              </a:rPr>
              <a:t>por</a:t>
            </a:r>
            <a:r>
              <a:rPr lang="en-US" b="1" dirty="0" smtClean="0">
                <a:solidFill>
                  <a:schemeClr val="bg1"/>
                </a:solidFill>
                <a:latin typeface="Knowledge Light" pitchFamily="34" charset="0"/>
              </a:rPr>
              <a:t> </a:t>
            </a:r>
            <a:r>
              <a:rPr lang="en-US" b="1" dirty="0" err="1" smtClean="0">
                <a:solidFill>
                  <a:schemeClr val="bg1"/>
                </a:solidFill>
                <a:latin typeface="Knowledge Light" pitchFamily="34" charset="0"/>
              </a:rPr>
              <a:t>sus</a:t>
            </a:r>
            <a:r>
              <a:rPr lang="en-US" b="1" dirty="0" smtClean="0">
                <a:solidFill>
                  <a:schemeClr val="bg1"/>
                </a:solidFill>
                <a:latin typeface="Knowledge Light" pitchFamily="34" charset="0"/>
              </a:rPr>
              <a:t> </a:t>
            </a:r>
            <a:r>
              <a:rPr lang="en-US" b="1" dirty="0" err="1" smtClean="0">
                <a:solidFill>
                  <a:schemeClr val="bg1"/>
                </a:solidFill>
                <a:latin typeface="Knowledge Light" pitchFamily="34" charset="0"/>
              </a:rPr>
              <a:t>propios</a:t>
            </a:r>
            <a:r>
              <a:rPr lang="en-US" b="1" dirty="0" smtClean="0">
                <a:solidFill>
                  <a:schemeClr val="bg1"/>
                </a:solidFill>
                <a:latin typeface="Knowledge Light" pitchFamily="34" charset="0"/>
              </a:rPr>
              <a:t> </a:t>
            </a:r>
            <a:r>
              <a:rPr lang="en-US" b="1" dirty="0" err="1" smtClean="0">
                <a:solidFill>
                  <a:schemeClr val="bg1"/>
                </a:solidFill>
                <a:latin typeface="Knowledge Light" pitchFamily="34" charset="0"/>
              </a:rPr>
              <a:t>méritos</a:t>
            </a:r>
            <a:endParaRPr lang="en-US" b="1" dirty="0">
              <a:solidFill>
                <a:schemeClr val="bg1"/>
              </a:solidFill>
              <a:latin typeface="Knowledge Light" pitchFamily="34" charset="0"/>
            </a:endParaRPr>
          </a:p>
        </p:txBody>
      </p:sp>
      <p:sp>
        <p:nvSpPr>
          <p:cNvPr id="5" name="Rectangle 4"/>
          <p:cNvSpPr/>
          <p:nvPr/>
        </p:nvSpPr>
        <p:spPr>
          <a:xfrm>
            <a:off x="935184" y="696193"/>
            <a:ext cx="561109" cy="675409"/>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1976583" y="680028"/>
            <a:ext cx="658813" cy="774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026064" y="680028"/>
            <a:ext cx="658813" cy="774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4074248" y="680028"/>
            <a:ext cx="658813" cy="774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83464" y="665019"/>
            <a:ext cx="658813" cy="774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lum bright="70000" contrast="-70000"/>
            <a:extLst>
              <a:ext uri="{28A0092B-C50C-407E-A947-70E740481C1C}">
                <a14:useLocalDpi xmlns:a14="http://schemas.microsoft.com/office/drawing/2010/main" xmlns="" val="0"/>
              </a:ext>
            </a:extLst>
          </a:blip>
          <a:srcRect/>
          <a:stretch>
            <a:fillRect/>
          </a:stretch>
        </p:blipFill>
        <p:spPr bwMode="auto">
          <a:xfrm>
            <a:off x="6101775" y="665019"/>
            <a:ext cx="658813" cy="774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068128" y="665019"/>
            <a:ext cx="658813" cy="7747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11"/>
          <p:cNvSpPr/>
          <p:nvPr/>
        </p:nvSpPr>
        <p:spPr>
          <a:xfrm>
            <a:off x="7990611" y="700811"/>
            <a:ext cx="561109" cy="675409"/>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331446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4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68867" y="1254880"/>
            <a:ext cx="7899400" cy="3477875"/>
          </a:xfrm>
          <a:prstGeom prst="rect">
            <a:avLst/>
          </a:prstGeom>
          <a:noFill/>
        </p:spPr>
        <p:txBody>
          <a:bodyPr wrap="square" rtlCol="0">
            <a:spAutoFit/>
          </a:bodyPr>
          <a:lstStyle/>
          <a:p>
            <a:pPr algn="ctr"/>
            <a:r>
              <a:rPr lang="en-US" sz="4400" b="1" dirty="0" err="1" smtClean="0">
                <a:solidFill>
                  <a:srgbClr val="FF8000"/>
                </a:solidFill>
                <a:latin typeface="Arial"/>
                <a:cs typeface="Arial"/>
              </a:rPr>
              <a:t>Tanto</a:t>
            </a:r>
            <a:r>
              <a:rPr lang="en-US" sz="4400" b="1" dirty="0" smtClean="0">
                <a:solidFill>
                  <a:srgbClr val="FF8000"/>
                </a:solidFill>
                <a:latin typeface="Arial"/>
                <a:cs typeface="Arial"/>
              </a:rPr>
              <a:t> </a:t>
            </a:r>
            <a:r>
              <a:rPr lang="en-US" sz="4400" b="1" dirty="0" err="1" smtClean="0">
                <a:solidFill>
                  <a:srgbClr val="FF8000"/>
                </a:solidFill>
                <a:latin typeface="Arial"/>
                <a:cs typeface="Arial"/>
              </a:rPr>
              <a:t>para</a:t>
            </a:r>
            <a:r>
              <a:rPr lang="en-US" sz="4400" b="1" dirty="0" smtClean="0">
                <a:solidFill>
                  <a:srgbClr val="FF8000"/>
                </a:solidFill>
                <a:latin typeface="Arial"/>
                <a:cs typeface="Arial"/>
              </a:rPr>
              <a:t> </a:t>
            </a:r>
            <a:r>
              <a:rPr lang="en-US" sz="4400" b="1" dirty="0" err="1" smtClean="0">
                <a:solidFill>
                  <a:srgbClr val="FF8000"/>
                </a:solidFill>
                <a:latin typeface="Arial"/>
                <a:cs typeface="Arial"/>
              </a:rPr>
              <a:t>expandir</a:t>
            </a:r>
            <a:r>
              <a:rPr lang="en-US" sz="4400" b="1" dirty="0" smtClean="0">
                <a:solidFill>
                  <a:srgbClr val="FF8000"/>
                </a:solidFill>
                <a:latin typeface="Arial"/>
                <a:cs typeface="Arial"/>
              </a:rPr>
              <a:t> </a:t>
            </a:r>
            <a:r>
              <a:rPr lang="en-US" sz="4400" b="1" dirty="0" err="1" smtClean="0">
                <a:solidFill>
                  <a:srgbClr val="FF8000"/>
                </a:solidFill>
                <a:latin typeface="Arial"/>
                <a:cs typeface="Arial"/>
              </a:rPr>
              <a:t>como</a:t>
            </a:r>
            <a:r>
              <a:rPr lang="en-US" sz="4400" b="1" dirty="0" smtClean="0">
                <a:solidFill>
                  <a:srgbClr val="FF8000"/>
                </a:solidFill>
                <a:latin typeface="Arial"/>
                <a:cs typeface="Arial"/>
              </a:rPr>
              <a:t> </a:t>
            </a:r>
            <a:r>
              <a:rPr lang="en-US" sz="4400" b="1" dirty="0" err="1" smtClean="0">
                <a:solidFill>
                  <a:srgbClr val="FF8000"/>
                </a:solidFill>
                <a:latin typeface="Arial"/>
                <a:cs typeface="Arial"/>
              </a:rPr>
              <a:t>para</a:t>
            </a:r>
            <a:r>
              <a:rPr lang="en-US" sz="4400" b="1" dirty="0" smtClean="0">
                <a:solidFill>
                  <a:srgbClr val="FF8000"/>
                </a:solidFill>
                <a:latin typeface="Arial"/>
                <a:cs typeface="Arial"/>
              </a:rPr>
              <a:t> </a:t>
            </a:r>
            <a:r>
              <a:rPr lang="en-US" sz="4400" b="1" dirty="0" err="1" smtClean="0">
                <a:solidFill>
                  <a:srgbClr val="FF8000"/>
                </a:solidFill>
                <a:latin typeface="Arial"/>
                <a:cs typeface="Arial"/>
              </a:rPr>
              <a:t>consolidar</a:t>
            </a:r>
            <a:r>
              <a:rPr lang="en-US" sz="4400" b="1" dirty="0" smtClean="0">
                <a:solidFill>
                  <a:srgbClr val="FF8000"/>
                </a:solidFill>
                <a:latin typeface="Arial"/>
                <a:cs typeface="Arial"/>
              </a:rPr>
              <a:t> Web of Science, </a:t>
            </a:r>
            <a:r>
              <a:rPr lang="en-US" sz="4400" dirty="0" smtClean="0">
                <a:solidFill>
                  <a:schemeClr val="bg1"/>
                </a:solidFill>
                <a:latin typeface="Arial"/>
                <a:cs typeface="Arial"/>
              </a:rPr>
              <a:t>Thomson Reuters ha </a:t>
            </a:r>
            <a:r>
              <a:rPr lang="en-US" sz="4400" dirty="0" err="1" smtClean="0">
                <a:solidFill>
                  <a:schemeClr val="bg1"/>
                </a:solidFill>
                <a:latin typeface="Arial"/>
                <a:cs typeface="Arial"/>
              </a:rPr>
              <a:t>creado</a:t>
            </a:r>
            <a:r>
              <a:rPr lang="en-US" sz="4400" dirty="0" smtClean="0">
                <a:solidFill>
                  <a:schemeClr val="bg1"/>
                </a:solidFill>
                <a:latin typeface="Arial"/>
                <a:cs typeface="Arial"/>
              </a:rPr>
              <a:t> el </a:t>
            </a:r>
            <a:r>
              <a:rPr lang="en-US" sz="4400" b="1" dirty="0" smtClean="0">
                <a:solidFill>
                  <a:schemeClr val="bg1"/>
                </a:solidFill>
                <a:latin typeface="Arial"/>
                <a:cs typeface="Arial"/>
              </a:rPr>
              <a:t>Emerging Sources Citation Index (ESCI).</a:t>
            </a:r>
            <a:endParaRPr lang="en-US" sz="4400" b="1" dirty="0">
              <a:solidFill>
                <a:schemeClr val="bg1"/>
              </a:solidFill>
              <a:latin typeface="Arial"/>
              <a:cs typeface="Arial"/>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495" y="6190359"/>
            <a:ext cx="1835998" cy="643546"/>
          </a:xfrm>
          <a:prstGeom prst="rect">
            <a:avLst/>
          </a:prstGeom>
        </p:spPr>
      </p:pic>
    </p:spTree>
    <p:extLst>
      <p:ext uri="{BB962C8B-B14F-4D97-AF65-F5344CB8AC3E}">
        <p14:creationId xmlns="" xmlns:p14="http://schemas.microsoft.com/office/powerpoint/2010/main" val="3998428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495" y="6190359"/>
            <a:ext cx="1835999" cy="643546"/>
          </a:xfrm>
          <a:prstGeom prst="rect">
            <a:avLst/>
          </a:prstGeom>
        </p:spPr>
      </p:pic>
      <p:cxnSp>
        <p:nvCxnSpPr>
          <p:cNvPr id="9" name="Straight Connector 8"/>
          <p:cNvCxnSpPr/>
          <p:nvPr/>
        </p:nvCxnSpPr>
        <p:spPr>
          <a:xfrm>
            <a:off x="4235450" y="817913"/>
            <a:ext cx="679252" cy="0"/>
          </a:xfrm>
          <a:prstGeom prst="line">
            <a:avLst/>
          </a:prstGeom>
          <a:ln w="76200" cmpd="sng">
            <a:solidFill>
              <a:srgbClr val="FF8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1625" y="283653"/>
            <a:ext cx="5673725" cy="369332"/>
          </a:xfrm>
          <a:prstGeom prst="rect">
            <a:avLst/>
          </a:prstGeom>
          <a:noFill/>
        </p:spPr>
        <p:txBody>
          <a:bodyPr wrap="square" rtlCol="0">
            <a:spAutoFit/>
          </a:bodyPr>
          <a:lstStyle/>
          <a:p>
            <a:pPr algn="ctr">
              <a:lnSpc>
                <a:spcPct val="90000"/>
              </a:lnSpc>
            </a:pPr>
            <a:r>
              <a:rPr lang="en-US" sz="2000" dirty="0" err="1" smtClean="0">
                <a:solidFill>
                  <a:srgbClr val="444444"/>
                </a:solidFill>
                <a:latin typeface="Arial Black"/>
                <a:cs typeface="Arial Black"/>
              </a:rPr>
              <a:t>Ventajas</a:t>
            </a:r>
            <a:r>
              <a:rPr lang="en-US" sz="2000" dirty="0" smtClean="0">
                <a:solidFill>
                  <a:srgbClr val="444444"/>
                </a:solidFill>
                <a:latin typeface="Arial Black"/>
                <a:cs typeface="Arial Black"/>
              </a:rPr>
              <a:t> de ESCI</a:t>
            </a:r>
            <a:endParaRPr lang="en-US" sz="2000" dirty="0">
              <a:solidFill>
                <a:srgbClr val="444444"/>
              </a:solidFill>
              <a:latin typeface="Arial Black"/>
              <a:cs typeface="Arial Black"/>
            </a:endParaRPr>
          </a:p>
        </p:txBody>
      </p:sp>
      <p:sp>
        <p:nvSpPr>
          <p:cNvPr id="13" name="Slide Number Placeholder 1"/>
          <p:cNvSpPr>
            <a:spLocks noGrp="1"/>
          </p:cNvSpPr>
          <p:nvPr>
            <p:ph type="sldNum" sz="quarter" idx="11"/>
          </p:nvPr>
        </p:nvSpPr>
        <p:spPr>
          <a:xfrm>
            <a:off x="8463939" y="6376629"/>
            <a:ext cx="680065" cy="481371"/>
          </a:xfrm>
          <a:ln/>
        </p:spPr>
        <p:txBody>
          <a:bodyPr/>
          <a:lstStyle/>
          <a:p>
            <a:fld id="{FA7081D8-B099-416F-9582-802BDA6BDEA2}" type="slidenum">
              <a:rPr lang="en-US" sz="900">
                <a:solidFill>
                  <a:srgbClr val="444444"/>
                </a:solidFill>
                <a:latin typeface="+mj-lt"/>
              </a:rPr>
              <a:pPr/>
              <a:t>7</a:t>
            </a:fld>
            <a:endParaRPr lang="en-US" sz="900" dirty="0">
              <a:solidFill>
                <a:srgbClr val="444444"/>
              </a:solidFill>
              <a:latin typeface="+mj-lt"/>
            </a:endParaRPr>
          </a:p>
        </p:txBody>
      </p:sp>
      <p:sp>
        <p:nvSpPr>
          <p:cNvPr id="11" name="Content Placeholder 2"/>
          <p:cNvSpPr txBox="1">
            <a:spLocks/>
          </p:cNvSpPr>
          <p:nvPr/>
        </p:nvSpPr>
        <p:spPr bwMode="auto">
          <a:xfrm>
            <a:off x="350457" y="1070674"/>
            <a:ext cx="8461375" cy="29069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cs typeface="ＭＳ Ｐゴシック" pitchFamily="-65" charset="-128"/>
              </a:defRPr>
            </a:lvl1pPr>
            <a:lvl2pPr marL="627063" indent="-28416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2pPr>
            <a:lvl3pPr marL="912813" indent="-16986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3pPr>
            <a:lvl4pPr marL="1255713" indent="-227013" algn="l" rtl="0" eaLnBrk="1" fontAlgn="base" hangingPunct="1">
              <a:spcBef>
                <a:spcPct val="0"/>
              </a:spcBef>
              <a:spcAft>
                <a:spcPct val="0"/>
              </a:spcAft>
              <a:buClr>
                <a:schemeClr val="tx2"/>
              </a:buClr>
              <a:buFont typeface="Arial" charset="0"/>
              <a:buChar char="–"/>
              <a:defRPr>
                <a:solidFill>
                  <a:schemeClr val="tx1"/>
                </a:solidFill>
                <a:latin typeface="+mn-lt"/>
                <a:ea typeface="ＭＳ Ｐゴシック" pitchFamily="-65" charset="-128"/>
              </a:defRPr>
            </a:lvl4pPr>
            <a:lvl5pPr marL="1484313" indent="-112713" algn="l" rtl="0" eaLnBrk="1" fontAlgn="base" hangingPunct="1">
              <a:spcBef>
                <a:spcPct val="0"/>
              </a:spcBef>
              <a:spcAft>
                <a:spcPct val="0"/>
              </a:spcAft>
              <a:buClr>
                <a:schemeClr val="tx2"/>
              </a:buClr>
              <a:buChar char="•"/>
              <a:defRPr>
                <a:solidFill>
                  <a:schemeClr val="tx1"/>
                </a:solidFill>
                <a:latin typeface="+mn-lt"/>
                <a:ea typeface="ＭＳ Ｐゴシック" pitchFamily="-65" charset="-128"/>
              </a:defRPr>
            </a:lvl5pPr>
            <a:lvl6pPr marL="194287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6pPr>
            <a:lvl7pPr marL="2400019"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7pPr>
            <a:lvl8pPr marL="2857166"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8pPr>
            <a:lvl9pPr marL="3314313" indent="-114287" algn="l" rtl="0" eaLnBrk="1" fontAlgn="base" hangingPunct="1">
              <a:spcBef>
                <a:spcPct val="20000"/>
              </a:spcBef>
              <a:spcAft>
                <a:spcPct val="0"/>
              </a:spcAft>
              <a:buClr>
                <a:schemeClr val="tx2"/>
              </a:buClr>
              <a:buChar char="•"/>
              <a:defRPr sz="1400">
                <a:solidFill>
                  <a:schemeClr val="tx1"/>
                </a:solidFill>
                <a:latin typeface="+mn-lt"/>
                <a:ea typeface="ＭＳ Ｐゴシック" pitchFamily="-65" charset="-128"/>
              </a:defRPr>
            </a:lvl9pPr>
          </a:lstStyle>
          <a:p>
            <a:pPr marL="227013" marR="0" lvl="0" indent="-227013" algn="l" defTabSz="914400" rtl="0" eaLnBrk="1" fontAlgn="base" latinLnBrk="0" hangingPunct="1">
              <a:lnSpc>
                <a:spcPct val="100000"/>
              </a:lnSpc>
              <a:spcBef>
                <a:spcPct val="0"/>
              </a:spcBef>
              <a:spcAft>
                <a:spcPct val="0"/>
              </a:spcAft>
              <a:buClr>
                <a:srgbClr val="FF8000"/>
              </a:buClr>
              <a:buSzTx/>
              <a:buFontTx/>
              <a:buChar char="•"/>
              <a:tabLst/>
              <a:defRPr/>
            </a:pPr>
            <a:r>
              <a:rPr kumimoji="0" lang="en-US" sz="2000" b="1" i="0" u="none" strike="noStrike" kern="0" cap="none" spc="0" normalizeH="0" baseline="0" noProof="0" dirty="0" smtClean="0">
                <a:ln>
                  <a:noFill/>
                </a:ln>
                <a:solidFill>
                  <a:srgbClr val="4B4B4B"/>
                </a:solidFill>
                <a:effectLst/>
                <a:uLnTx/>
                <a:uFillTx/>
                <a:latin typeface="Arial"/>
                <a:ea typeface="ＭＳ Ｐゴシック" pitchFamily="-65" charset="-128"/>
              </a:rPr>
              <a:t> Emerging Sources Citation Index:</a:t>
            </a:r>
          </a:p>
          <a:p>
            <a:pPr marL="227013" marR="0" lvl="0" indent="-227013" algn="l" defTabSz="914400" rtl="0" eaLnBrk="1" fontAlgn="base" latinLnBrk="0" hangingPunct="1">
              <a:lnSpc>
                <a:spcPct val="100000"/>
              </a:lnSpc>
              <a:spcBef>
                <a:spcPct val="0"/>
              </a:spcBef>
              <a:spcAft>
                <a:spcPct val="0"/>
              </a:spcAft>
              <a:buClr>
                <a:srgbClr val="FF8000"/>
              </a:buClr>
              <a:buSzTx/>
              <a:buFontTx/>
              <a:buChar char="•"/>
              <a:tabLst/>
              <a:defRPr/>
            </a:pPr>
            <a:endPar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lvl="1" defTabSz="914400">
              <a:buClr>
                <a:srgbClr val="FF8000"/>
              </a:buClr>
              <a:defRPr/>
            </a:pPr>
            <a:r>
              <a:rPr lang="en-US" kern="0" dirty="0" err="1" smtClean="0">
                <a:solidFill>
                  <a:srgbClr val="4B4B4B"/>
                </a:solidFill>
                <a:latin typeface="Arial"/>
              </a:rPr>
              <a:t>Hace</a:t>
            </a:r>
            <a:r>
              <a:rPr lang="en-US" kern="0" dirty="0" smtClean="0">
                <a:solidFill>
                  <a:srgbClr val="4B4B4B"/>
                </a:solidFill>
                <a:latin typeface="Arial"/>
              </a:rPr>
              <a:t> </a:t>
            </a:r>
            <a:r>
              <a:rPr lang="en-US" kern="0" dirty="0" err="1" smtClean="0">
                <a:solidFill>
                  <a:srgbClr val="4B4B4B"/>
                </a:solidFill>
                <a:latin typeface="Arial"/>
              </a:rPr>
              <a:t>posible</a:t>
            </a:r>
            <a:r>
              <a:rPr lang="en-US" kern="0" dirty="0" smtClean="0">
                <a:solidFill>
                  <a:srgbClr val="4B4B4B"/>
                </a:solidFill>
                <a:latin typeface="Arial"/>
              </a:rPr>
              <a:t> </a:t>
            </a:r>
            <a:r>
              <a:rPr lang="en-US" kern="0" dirty="0" err="1" smtClean="0">
                <a:solidFill>
                  <a:srgbClr val="4B4B4B"/>
                </a:solidFill>
                <a:latin typeface="Arial"/>
              </a:rPr>
              <a:t>que</a:t>
            </a:r>
            <a:r>
              <a:rPr lang="en-US" kern="0" dirty="0" smtClean="0">
                <a:solidFill>
                  <a:srgbClr val="4B4B4B"/>
                </a:solidFill>
                <a:latin typeface="Arial"/>
              </a:rPr>
              <a:t> miles de </a:t>
            </a:r>
            <a:r>
              <a:rPr lang="en-US" kern="0" dirty="0" err="1" smtClean="0">
                <a:solidFill>
                  <a:srgbClr val="4B4B4B"/>
                </a:solidFill>
                <a:latin typeface="Arial"/>
              </a:rPr>
              <a:t>revistas</a:t>
            </a:r>
            <a:r>
              <a:rPr lang="en-US" kern="0" dirty="0" smtClean="0">
                <a:solidFill>
                  <a:srgbClr val="4B4B4B"/>
                </a:solidFill>
                <a:latin typeface="Arial"/>
              </a:rPr>
              <a:t> </a:t>
            </a:r>
            <a:r>
              <a:rPr lang="en-US" kern="0" dirty="0" err="1" smtClean="0">
                <a:solidFill>
                  <a:srgbClr val="4B4B4B"/>
                </a:solidFill>
                <a:latin typeface="Arial"/>
              </a:rPr>
              <a:t>puedan</a:t>
            </a:r>
            <a:r>
              <a:rPr lang="en-US" kern="0" dirty="0" smtClean="0">
                <a:solidFill>
                  <a:srgbClr val="4B4B4B"/>
                </a:solidFill>
                <a:latin typeface="Arial"/>
              </a:rPr>
              <a:t> ser </a:t>
            </a:r>
            <a:r>
              <a:rPr lang="en-US" kern="0" dirty="0" err="1" smtClean="0">
                <a:solidFill>
                  <a:srgbClr val="4B4B4B"/>
                </a:solidFill>
                <a:latin typeface="Arial"/>
              </a:rPr>
              <a:t>indexadas</a:t>
            </a:r>
            <a:r>
              <a:rPr lang="en-US" kern="0" dirty="0" smtClean="0">
                <a:solidFill>
                  <a:srgbClr val="4B4B4B"/>
                </a:solidFill>
                <a:latin typeface="Arial"/>
              </a:rPr>
              <a:t>, </a:t>
            </a:r>
            <a:r>
              <a:rPr lang="en-US" kern="0" dirty="0" err="1" smtClean="0">
                <a:solidFill>
                  <a:srgbClr val="4B4B4B"/>
                </a:solidFill>
                <a:latin typeface="Arial"/>
              </a:rPr>
              <a:t>encontradas</a:t>
            </a:r>
            <a:r>
              <a:rPr lang="en-US" kern="0" dirty="0" smtClean="0">
                <a:solidFill>
                  <a:srgbClr val="4B4B4B"/>
                </a:solidFill>
                <a:latin typeface="Arial"/>
              </a:rPr>
              <a:t> y </a:t>
            </a:r>
            <a:r>
              <a:rPr lang="en-US" kern="0" dirty="0" err="1" smtClean="0">
                <a:solidFill>
                  <a:srgbClr val="4B4B4B"/>
                </a:solidFill>
                <a:latin typeface="Arial"/>
              </a:rPr>
              <a:t>citadas</a:t>
            </a:r>
            <a:endParaRPr lang="en-US" kern="0" dirty="0">
              <a:solidFill>
                <a:srgbClr val="4B4B4B"/>
              </a:solidFill>
              <a:latin typeface="Arial"/>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endParaRPr lang="en-US" kern="0" dirty="0">
              <a:solidFill>
                <a:srgbClr val="4B4B4B"/>
              </a:solidFill>
              <a:latin typeface="Arial"/>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r>
              <a:rPr kumimoji="0" lang="en-US" b="0" i="0" u="none" strike="noStrike" kern="0" cap="none" spc="0" normalizeH="0" baseline="0" noProof="0" dirty="0" err="1" smtClean="0">
                <a:ln>
                  <a:noFill/>
                </a:ln>
                <a:solidFill>
                  <a:srgbClr val="4B4B4B"/>
                </a:solidFill>
                <a:effectLst/>
                <a:uLnTx/>
                <a:uFillTx/>
                <a:latin typeface="Arial"/>
                <a:ea typeface="ＭＳ Ｐゴシック" pitchFamily="-65" charset="-128"/>
              </a:rPr>
              <a:t>Garantiza</a:t>
            </a:r>
            <a:r>
              <a:rPr kumimoji="0" lang="en-US" b="0" i="0" u="none" strike="noStrike" kern="0" cap="none" spc="0" normalizeH="0" baseline="0" noProof="0" dirty="0" smtClean="0">
                <a:ln>
                  <a:noFill/>
                </a:ln>
                <a:solidFill>
                  <a:srgbClr val="4B4B4B"/>
                </a:solidFill>
                <a:effectLst/>
                <a:uLnTx/>
                <a:uFillTx/>
                <a:latin typeface="Arial"/>
                <a:ea typeface="ＭＳ Ｐゴシック" pitchFamily="-65" charset="-128"/>
              </a:rPr>
              <a:t> la </a:t>
            </a:r>
            <a:r>
              <a:rPr kumimoji="0" lang="en-US" b="0" i="0" u="none" strike="noStrike" kern="0" cap="none" spc="0" normalizeH="0" baseline="0" noProof="0" dirty="0" err="1" smtClean="0">
                <a:ln>
                  <a:noFill/>
                </a:ln>
                <a:solidFill>
                  <a:srgbClr val="4B4B4B"/>
                </a:solidFill>
                <a:effectLst/>
                <a:uLnTx/>
                <a:uFillTx/>
                <a:latin typeface="Arial"/>
                <a:ea typeface="ＭＳ Ｐゴシック" pitchFamily="-65" charset="-128"/>
              </a:rPr>
              <a:t>cobertura</a:t>
            </a:r>
            <a:r>
              <a:rPr kumimoji="0" lang="en-US" b="0" i="0" u="none" strike="noStrike" kern="0" cap="none" spc="0" normalizeH="0" baseline="0" noProof="0" dirty="0" smtClean="0">
                <a:ln>
                  <a:noFill/>
                </a:ln>
                <a:solidFill>
                  <a:srgbClr val="4B4B4B"/>
                </a:solidFill>
                <a:effectLst/>
                <a:uLnTx/>
                <a:uFillTx/>
                <a:latin typeface="Arial"/>
                <a:ea typeface="ＭＳ Ｐゴシック" pitchFamily="-65" charset="-128"/>
              </a:rPr>
              <a:t> en Web of Science de </a:t>
            </a:r>
            <a:r>
              <a:rPr kumimoji="0" lang="en-US" b="0" i="0" u="none" strike="noStrike" kern="0" cap="none" spc="0" normalizeH="0" baseline="0" noProof="0" dirty="0" err="1" smtClean="0">
                <a:ln>
                  <a:noFill/>
                </a:ln>
                <a:solidFill>
                  <a:srgbClr val="4B4B4B"/>
                </a:solidFill>
                <a:effectLst/>
                <a:uLnTx/>
                <a:uFillTx/>
                <a:latin typeface="Arial"/>
                <a:ea typeface="ＭＳ Ｐゴシック" pitchFamily="-65" charset="-128"/>
              </a:rPr>
              <a:t>las</a:t>
            </a:r>
            <a:r>
              <a:rPr kumimoji="0" lang="en-US" b="0" i="0" u="none" strike="noStrike" kern="0" cap="none" spc="0" normalizeH="0" baseline="0" noProof="0" dirty="0" smtClean="0">
                <a:ln>
                  <a:noFill/>
                </a:ln>
                <a:solidFill>
                  <a:srgbClr val="4B4B4B"/>
                </a:solidFill>
                <a:effectLst/>
                <a:uLnTx/>
                <a:uFillTx/>
                <a:latin typeface="Arial"/>
                <a:ea typeface="ＭＳ Ｐゴシック" pitchFamily="-65" charset="-128"/>
              </a:rPr>
              <a:t> </a:t>
            </a:r>
            <a:r>
              <a:rPr kumimoji="0" lang="en-US" b="0" i="0" u="none" strike="noStrike" kern="0" cap="none" spc="0" normalizeH="0" baseline="0" noProof="0" dirty="0" err="1" smtClean="0">
                <a:ln>
                  <a:noFill/>
                </a:ln>
                <a:solidFill>
                  <a:srgbClr val="4B4B4B"/>
                </a:solidFill>
                <a:effectLst/>
                <a:uLnTx/>
                <a:uFillTx/>
                <a:latin typeface="Arial"/>
                <a:ea typeface="ＭＳ Ｐゴシック" pitchFamily="-65" charset="-128"/>
              </a:rPr>
              <a:t>tendencias</a:t>
            </a:r>
            <a:r>
              <a:rPr kumimoji="0" lang="en-US" b="0" i="0" u="none" strike="noStrike" kern="0" cap="none" spc="0" normalizeH="0" baseline="0" noProof="0" dirty="0" smtClean="0">
                <a:ln>
                  <a:noFill/>
                </a:ln>
                <a:solidFill>
                  <a:srgbClr val="4B4B4B"/>
                </a:solidFill>
                <a:effectLst/>
                <a:uLnTx/>
                <a:uFillTx/>
                <a:latin typeface="Arial"/>
                <a:ea typeface="ＭＳ Ｐゴシック" pitchFamily="-65" charset="-128"/>
              </a:rPr>
              <a:t> y </a:t>
            </a:r>
            <a:r>
              <a:rPr kumimoji="0" lang="en-US" b="0" i="0" u="none" strike="noStrike" kern="0" cap="none" spc="0" normalizeH="0" baseline="0" noProof="0" dirty="0" err="1" smtClean="0">
                <a:ln>
                  <a:noFill/>
                </a:ln>
                <a:solidFill>
                  <a:srgbClr val="4B4B4B"/>
                </a:solidFill>
                <a:effectLst/>
                <a:uLnTx/>
                <a:uFillTx/>
                <a:latin typeface="Arial"/>
                <a:ea typeface="ＭＳ Ｐゴシック" pitchFamily="-65" charset="-128"/>
              </a:rPr>
              <a:t>avances</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más</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allá</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de la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literatura</a:t>
            </a:r>
            <a:r>
              <a:rPr kumimoji="0" lang="en-US" b="0" i="0" u="none" strike="noStrike" kern="0" cap="none" spc="0" normalizeH="0" noProof="0" dirty="0" smtClean="0">
                <a:ln>
                  <a:noFill/>
                </a:ln>
                <a:solidFill>
                  <a:srgbClr val="4B4B4B"/>
                </a:solidFill>
                <a:effectLst/>
                <a:uLnTx/>
                <a:uFillTx/>
                <a:latin typeface="Arial"/>
                <a:ea typeface="ＭＳ Ｐゴシック" pitchFamily="-65" charset="-128"/>
              </a:rPr>
              <a:t> de alto </a:t>
            </a:r>
            <a:r>
              <a:rPr kumimoji="0" lang="en-US" b="0" i="0" u="none" strike="noStrike" kern="0" cap="none" spc="0" normalizeH="0" noProof="0" dirty="0" err="1" smtClean="0">
                <a:ln>
                  <a:noFill/>
                </a:ln>
                <a:solidFill>
                  <a:srgbClr val="4B4B4B"/>
                </a:solidFill>
                <a:effectLst/>
                <a:uLnTx/>
                <a:uFillTx/>
                <a:latin typeface="Arial"/>
                <a:ea typeface="ＭＳ Ｐゴシック" pitchFamily="-65" charset="-128"/>
              </a:rPr>
              <a:t>impacto</a:t>
            </a:r>
            <a:endParaRPr kumimoji="0" lang="en-US" b="0"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627063" marR="0" lvl="1" indent="-284163" algn="l" defTabSz="914400" rtl="0" eaLnBrk="1" fontAlgn="base" latinLnBrk="0" hangingPunct="1">
              <a:lnSpc>
                <a:spcPct val="100000"/>
              </a:lnSpc>
              <a:spcBef>
                <a:spcPct val="0"/>
              </a:spcBef>
              <a:spcAft>
                <a:spcPct val="0"/>
              </a:spcAft>
              <a:buClr>
                <a:srgbClr val="FF8000"/>
              </a:buClr>
              <a:buSzTx/>
              <a:buFont typeface="Arial" charset="0"/>
              <a:buChar char="–"/>
              <a:tabLst/>
              <a:defRPr/>
            </a:pPr>
            <a:endParaRPr lang="en-US" kern="0" dirty="0">
              <a:solidFill>
                <a:srgbClr val="4B4B4B"/>
              </a:solidFill>
              <a:latin typeface="Arial"/>
            </a:endParaRPr>
          </a:p>
          <a:p>
            <a:pPr lvl="1" defTabSz="914400">
              <a:buClr>
                <a:srgbClr val="FF8000"/>
              </a:buClr>
              <a:defRPr/>
            </a:pPr>
            <a:r>
              <a:rPr lang="en-US" kern="0" dirty="0" err="1" smtClean="0">
                <a:solidFill>
                  <a:srgbClr val="4B4B4B"/>
                </a:solidFill>
                <a:latin typeface="Arial"/>
              </a:rPr>
              <a:t>Otorga</a:t>
            </a:r>
            <a:r>
              <a:rPr lang="en-US" kern="0" dirty="0" smtClean="0">
                <a:solidFill>
                  <a:srgbClr val="4B4B4B"/>
                </a:solidFill>
                <a:latin typeface="Arial"/>
              </a:rPr>
              <a:t> </a:t>
            </a:r>
            <a:r>
              <a:rPr lang="en-US" kern="0" dirty="0" err="1" smtClean="0">
                <a:solidFill>
                  <a:srgbClr val="4B4B4B"/>
                </a:solidFill>
                <a:latin typeface="Arial"/>
              </a:rPr>
              <a:t>transparencia</a:t>
            </a:r>
            <a:r>
              <a:rPr lang="en-US" kern="0" dirty="0" smtClean="0">
                <a:solidFill>
                  <a:srgbClr val="4B4B4B"/>
                </a:solidFill>
                <a:latin typeface="Arial"/>
              </a:rPr>
              <a:t> a </a:t>
            </a:r>
            <a:r>
              <a:rPr lang="en-US" kern="0" dirty="0" err="1" smtClean="0">
                <a:solidFill>
                  <a:srgbClr val="4B4B4B"/>
                </a:solidFill>
                <a:latin typeface="Arial"/>
              </a:rPr>
              <a:t>nuestro</a:t>
            </a:r>
            <a:r>
              <a:rPr lang="en-US" kern="0" dirty="0" smtClean="0">
                <a:solidFill>
                  <a:srgbClr val="4B4B4B"/>
                </a:solidFill>
                <a:latin typeface="Arial"/>
              </a:rPr>
              <a:t> </a:t>
            </a:r>
            <a:r>
              <a:rPr lang="en-US" kern="0" dirty="0" err="1" smtClean="0">
                <a:solidFill>
                  <a:srgbClr val="4B4B4B"/>
                </a:solidFill>
                <a:latin typeface="Arial"/>
              </a:rPr>
              <a:t>riguroso</a:t>
            </a:r>
            <a:r>
              <a:rPr lang="en-US" kern="0" dirty="0" smtClean="0">
                <a:solidFill>
                  <a:srgbClr val="4B4B4B"/>
                </a:solidFill>
                <a:latin typeface="Arial"/>
              </a:rPr>
              <a:t> </a:t>
            </a:r>
            <a:r>
              <a:rPr lang="en-US" kern="0" dirty="0" err="1" smtClean="0">
                <a:solidFill>
                  <a:srgbClr val="4B4B4B"/>
                </a:solidFill>
                <a:latin typeface="Arial"/>
              </a:rPr>
              <a:t>proceso</a:t>
            </a:r>
            <a:r>
              <a:rPr lang="en-US" kern="0" dirty="0" smtClean="0">
                <a:solidFill>
                  <a:srgbClr val="4B4B4B"/>
                </a:solidFill>
                <a:latin typeface="Arial"/>
              </a:rPr>
              <a:t> de </a:t>
            </a:r>
            <a:r>
              <a:rPr lang="en-US" kern="0" dirty="0" err="1" smtClean="0">
                <a:solidFill>
                  <a:srgbClr val="4B4B4B"/>
                </a:solidFill>
                <a:latin typeface="Arial"/>
              </a:rPr>
              <a:t>selección</a:t>
            </a:r>
            <a:r>
              <a:rPr lang="en-US" kern="0" dirty="0" smtClean="0">
                <a:solidFill>
                  <a:srgbClr val="4B4B4B"/>
                </a:solidFill>
                <a:latin typeface="Arial"/>
              </a:rPr>
              <a:t> </a:t>
            </a:r>
            <a: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t/>
            </a:r>
            <a:br>
              <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rPr>
            </a:br>
            <a:endParaRPr kumimoji="0" lang="en-US" sz="1800" b="0" i="0" u="none" strike="noStrike" kern="0" cap="none" spc="0" normalizeH="0" baseline="0" noProof="0" dirty="0" smtClean="0">
              <a:ln>
                <a:noFill/>
              </a:ln>
              <a:solidFill>
                <a:srgbClr val="4B4B4B"/>
              </a:solidFill>
              <a:effectLst/>
              <a:uLnTx/>
              <a:uFillTx/>
              <a:latin typeface="Arial"/>
              <a:ea typeface="ＭＳ Ｐゴシック" pitchFamily="-65" charset="-128"/>
            </a:endParaRPr>
          </a:p>
          <a:p>
            <a:pPr marL="0" marR="0" lvl="0" indent="0" algn="l" defTabSz="914400" rtl="0" eaLnBrk="1" fontAlgn="base" latinLnBrk="0" hangingPunct="1">
              <a:lnSpc>
                <a:spcPct val="100000"/>
              </a:lnSpc>
              <a:spcBef>
                <a:spcPct val="0"/>
              </a:spcBef>
              <a:spcAft>
                <a:spcPct val="0"/>
              </a:spcAft>
              <a:buClr>
                <a:srgbClr val="FF8000"/>
              </a:buClr>
              <a:buSzTx/>
              <a:buFontTx/>
              <a:buNone/>
              <a:tabLst/>
              <a:defRPr/>
            </a:pPr>
            <a: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t/>
            </a:r>
            <a:br>
              <a:rPr kumimoji="0" lang="en-US" sz="1800" b="1" i="0" u="none" strike="noStrike" kern="0" cap="none" spc="0" normalizeH="0" baseline="0" noProof="0" dirty="0" smtClean="0">
                <a:ln>
                  <a:noFill/>
                </a:ln>
                <a:solidFill>
                  <a:srgbClr val="4B4B4B"/>
                </a:solidFill>
                <a:effectLst/>
                <a:uLnTx/>
                <a:uFillTx/>
                <a:latin typeface="Arial"/>
                <a:ea typeface="ＭＳ Ｐゴシック" pitchFamily="-65" charset="-128"/>
              </a:rPr>
            </a:br>
            <a:endParaRPr kumimoji="0" lang="en-US" sz="1800" b="0" i="0" u="none" strike="noStrike" kern="0" cap="none" spc="0" normalizeH="0" baseline="0" noProof="0" dirty="0">
              <a:ln>
                <a:noFill/>
              </a:ln>
              <a:solidFill>
                <a:srgbClr val="4B4B4B"/>
              </a:solidFill>
              <a:effectLst/>
              <a:uLnTx/>
              <a:uFillTx/>
              <a:latin typeface="Arial"/>
              <a:ea typeface="ＭＳ Ｐゴシック" pitchFamily="-65" charset="-128"/>
            </a:endParaRPr>
          </a:p>
        </p:txBody>
      </p:sp>
    </p:spTree>
    <p:extLst>
      <p:ext uri="{BB962C8B-B14F-4D97-AF65-F5344CB8AC3E}">
        <p14:creationId xmlns="" xmlns:p14="http://schemas.microsoft.com/office/powerpoint/2010/main" val="2632112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6"/>
          <p:cNvSpPr>
            <a:spLocks noGrp="1" noChangeArrowheads="1"/>
          </p:cNvSpPr>
          <p:nvPr>
            <p:ph type="title"/>
          </p:nvPr>
        </p:nvSpPr>
        <p:spPr>
          <a:noFill/>
        </p:spPr>
        <p:txBody>
          <a:bodyPr/>
          <a:lstStyle/>
          <a:p>
            <a:pPr lvl="0" eaLnBrk="1" hangingPunct="1">
              <a:defRPr/>
            </a:pPr>
            <a:r>
              <a:rPr lang="en-US" dirty="0" smtClean="0">
                <a:latin typeface="Knowledge Bold" pitchFamily="34" charset="0"/>
              </a:rPr>
              <a:t>Revistas </a:t>
            </a:r>
            <a:r>
              <a:rPr lang="en-US" dirty="0" err="1" smtClean="0">
                <a:latin typeface="Knowledge Bold" pitchFamily="34" charset="0"/>
              </a:rPr>
              <a:t>Regionales</a:t>
            </a:r>
            <a:endParaRPr lang="en-US" dirty="0" smtClean="0">
              <a:latin typeface="Knowledge Bold" pitchFamily="34" charset="0"/>
            </a:endParaRPr>
          </a:p>
        </p:txBody>
      </p:sp>
      <p:sp>
        <p:nvSpPr>
          <p:cNvPr id="44035" name="Rectangle 2"/>
          <p:cNvSpPr>
            <a:spLocks noGrp="1" noChangeArrowheads="1"/>
          </p:cNvSpPr>
          <p:nvPr>
            <p:ph idx="1"/>
          </p:nvPr>
        </p:nvSpPr>
        <p:spPr>
          <a:xfrm>
            <a:off x="926720" y="1439210"/>
            <a:ext cx="7369175" cy="4364181"/>
          </a:xfrm>
        </p:spPr>
        <p:txBody>
          <a:bodyPr/>
          <a:lstStyle/>
          <a:p>
            <a:pPr algn="just" eaLnBrk="1" hangingPunct="1">
              <a:lnSpc>
                <a:spcPct val="90000"/>
              </a:lnSpc>
            </a:pPr>
            <a:r>
              <a:rPr lang="en-US" dirty="0" smtClean="0">
                <a:latin typeface="Knowledge Light" pitchFamily="34" charset="0"/>
              </a:rPr>
              <a:t>Su </a:t>
            </a:r>
            <a:r>
              <a:rPr lang="en-US" dirty="0" err="1" smtClean="0">
                <a:latin typeface="Knowledge Light" pitchFamily="34" charset="0"/>
              </a:rPr>
              <a:t>relevancia</a:t>
            </a:r>
            <a:r>
              <a:rPr lang="en-US" dirty="0" smtClean="0">
                <a:latin typeface="Knowledge Light" pitchFamily="34" charset="0"/>
              </a:rPr>
              <a:t> se </a:t>
            </a:r>
            <a:r>
              <a:rPr lang="en-US" dirty="0" err="1" smtClean="0">
                <a:latin typeface="Knowledge Light" pitchFamily="34" charset="0"/>
              </a:rPr>
              <a:t>mide</a:t>
            </a:r>
            <a:r>
              <a:rPr lang="en-US" dirty="0" smtClean="0">
                <a:latin typeface="Knowledge Light" pitchFamily="34" charset="0"/>
              </a:rPr>
              <a:t> en </a:t>
            </a:r>
            <a:r>
              <a:rPr lang="en-US" dirty="0" err="1" smtClean="0">
                <a:latin typeface="Knowledge Light" pitchFamily="34" charset="0"/>
              </a:rPr>
              <a:t>términos</a:t>
            </a:r>
            <a:r>
              <a:rPr lang="en-US" dirty="0" smtClean="0">
                <a:latin typeface="Knowledge Light" pitchFamily="34" charset="0"/>
              </a:rPr>
              <a:t> de </a:t>
            </a:r>
            <a:r>
              <a:rPr lang="en-US" dirty="0" err="1" smtClean="0">
                <a:latin typeface="Knowledge Light" pitchFamily="34" charset="0"/>
              </a:rPr>
              <a:t>especificidad</a:t>
            </a:r>
            <a:r>
              <a:rPr lang="en-US" dirty="0" smtClean="0">
                <a:latin typeface="Knowledge Light" pitchFamily="34" charset="0"/>
              </a:rPr>
              <a:t> del </a:t>
            </a:r>
            <a:r>
              <a:rPr lang="en-US" dirty="0" err="1" smtClean="0">
                <a:latin typeface="Knowledge Light" pitchFamily="34" charset="0"/>
              </a:rPr>
              <a:t>contenido</a:t>
            </a:r>
            <a:r>
              <a:rPr lang="en-US" dirty="0" smtClean="0">
                <a:latin typeface="Knowledge Light" pitchFamily="34" charset="0"/>
              </a:rPr>
              <a:t>:</a:t>
            </a:r>
          </a:p>
          <a:p>
            <a:pPr marL="914400" lvl="1" indent="-342900" algn="just" eaLnBrk="1" hangingPunct="1">
              <a:lnSpc>
                <a:spcPct val="90000"/>
              </a:lnSpc>
            </a:pPr>
            <a:r>
              <a:rPr lang="en-US" dirty="0" smtClean="0">
                <a:latin typeface="Knowledge Light" pitchFamily="34" charset="0"/>
              </a:rPr>
              <a:t>¿</a:t>
            </a:r>
            <a:r>
              <a:rPr lang="en-US" dirty="0" err="1" smtClean="0">
                <a:latin typeface="Knowledge Light" pitchFamily="34" charset="0"/>
              </a:rPr>
              <a:t>Servirá</a:t>
            </a:r>
            <a:r>
              <a:rPr lang="en-US" dirty="0" smtClean="0">
                <a:latin typeface="Knowledge Light" pitchFamily="34" charset="0"/>
              </a:rPr>
              <a:t> </a:t>
            </a:r>
            <a:r>
              <a:rPr lang="en-US" dirty="0" err="1" smtClean="0">
                <a:latin typeface="Knowledge Light" pitchFamily="34" charset="0"/>
              </a:rPr>
              <a:t>para</a:t>
            </a:r>
            <a:r>
              <a:rPr lang="en-US" dirty="0" smtClean="0">
                <a:latin typeface="Knowledge Light" pitchFamily="34" charset="0"/>
              </a:rPr>
              <a:t> </a:t>
            </a:r>
            <a:r>
              <a:rPr lang="en-US" dirty="0" err="1" smtClean="0">
                <a:solidFill>
                  <a:schemeClr val="tx2"/>
                </a:solidFill>
                <a:latin typeface="Knowledge Light" pitchFamily="34" charset="0"/>
              </a:rPr>
              <a:t>enriquecer</a:t>
            </a:r>
            <a:r>
              <a:rPr lang="en-US" dirty="0" smtClean="0">
                <a:solidFill>
                  <a:schemeClr val="tx2"/>
                </a:solidFill>
                <a:latin typeface="Knowledge Light" pitchFamily="34" charset="0"/>
              </a:rPr>
              <a:t> la </a:t>
            </a:r>
            <a:r>
              <a:rPr lang="en-US" dirty="0" err="1" smtClean="0">
                <a:solidFill>
                  <a:schemeClr val="tx2"/>
                </a:solidFill>
                <a:latin typeface="Knowledge Light" pitchFamily="34" charset="0"/>
              </a:rPr>
              <a:t>cobertura</a:t>
            </a:r>
            <a:r>
              <a:rPr lang="en-US" dirty="0" smtClean="0">
                <a:solidFill>
                  <a:schemeClr val="tx2"/>
                </a:solidFill>
                <a:latin typeface="Knowledge Light" pitchFamily="34" charset="0"/>
              </a:rPr>
              <a:t> </a:t>
            </a:r>
            <a:r>
              <a:rPr lang="en-US" dirty="0" smtClean="0">
                <a:latin typeface="Knowledge Light" pitchFamily="34" charset="0"/>
              </a:rPr>
              <a:t>de un </a:t>
            </a:r>
            <a:r>
              <a:rPr lang="en-US" dirty="0" err="1" smtClean="0">
                <a:latin typeface="Knowledge Light" pitchFamily="34" charset="0"/>
              </a:rPr>
              <a:t>tema</a:t>
            </a:r>
            <a:r>
              <a:rPr lang="en-US" dirty="0" smtClean="0">
                <a:latin typeface="Knowledge Light" pitchFamily="34" charset="0"/>
              </a:rPr>
              <a:t> </a:t>
            </a:r>
            <a:r>
              <a:rPr lang="en-US" dirty="0" err="1" smtClean="0">
                <a:latin typeface="Knowledge Light" pitchFamily="34" charset="0"/>
              </a:rPr>
              <a:t>específico</a:t>
            </a:r>
            <a:r>
              <a:rPr lang="en-US" dirty="0" smtClean="0">
                <a:latin typeface="Knowledge Light" pitchFamily="34" charset="0"/>
              </a:rPr>
              <a:t>?</a:t>
            </a:r>
          </a:p>
          <a:p>
            <a:pPr marL="914400" lvl="1" indent="-342900" algn="just" eaLnBrk="1" hangingPunct="1">
              <a:lnSpc>
                <a:spcPct val="90000"/>
              </a:lnSpc>
            </a:pPr>
            <a:r>
              <a:rPr lang="en-US" dirty="0" smtClean="0">
                <a:latin typeface="Knowledge Light" pitchFamily="34" charset="0"/>
              </a:rPr>
              <a:t>¿</a:t>
            </a:r>
            <a:r>
              <a:rPr lang="en-US" dirty="0" err="1" smtClean="0">
                <a:latin typeface="Knowledge Light" pitchFamily="34" charset="0"/>
              </a:rPr>
              <a:t>Proporcionará</a:t>
            </a:r>
            <a:r>
              <a:rPr lang="en-US" dirty="0" smtClean="0">
                <a:latin typeface="Knowledge Light" pitchFamily="34" charset="0"/>
              </a:rPr>
              <a:t> </a:t>
            </a:r>
            <a:r>
              <a:rPr lang="en-US" dirty="0" err="1" smtClean="0">
                <a:latin typeface="Knowledge Light" pitchFamily="34" charset="0"/>
              </a:rPr>
              <a:t>una</a:t>
            </a:r>
            <a:r>
              <a:rPr lang="en-US" dirty="0" smtClean="0">
                <a:latin typeface="Knowledge Light" pitchFamily="34" charset="0"/>
              </a:rPr>
              <a:t> </a:t>
            </a:r>
            <a:r>
              <a:rPr lang="en-US" dirty="0" err="1" smtClean="0">
                <a:solidFill>
                  <a:schemeClr val="tx2"/>
                </a:solidFill>
                <a:latin typeface="Knowledge Light" pitchFamily="34" charset="0"/>
              </a:rPr>
              <a:t>perspectiva</a:t>
            </a:r>
            <a:r>
              <a:rPr lang="en-US" dirty="0" smtClean="0">
                <a:solidFill>
                  <a:schemeClr val="tx2"/>
                </a:solidFill>
                <a:latin typeface="Knowledge Light" pitchFamily="34" charset="0"/>
              </a:rPr>
              <a:t> regional </a:t>
            </a:r>
            <a:r>
              <a:rPr lang="en-US" dirty="0" err="1" smtClean="0">
                <a:latin typeface="Knowledge Light" pitchFamily="34" charset="0"/>
              </a:rPr>
              <a:t>específica</a:t>
            </a:r>
            <a:r>
              <a:rPr lang="en-US" dirty="0" smtClean="0">
                <a:latin typeface="Knowledge Light" pitchFamily="34" charset="0"/>
              </a:rPr>
              <a:t>?</a:t>
            </a:r>
          </a:p>
          <a:p>
            <a:pPr algn="just" eaLnBrk="1" hangingPunct="1">
              <a:lnSpc>
                <a:spcPct val="90000"/>
              </a:lnSpc>
            </a:pPr>
            <a:r>
              <a:rPr lang="en-US" dirty="0" smtClean="0">
                <a:latin typeface="Knowledge Light" pitchFamily="34" charset="0"/>
              </a:rPr>
              <a:t>Publican </a:t>
            </a:r>
            <a:r>
              <a:rPr lang="en-US" dirty="0" err="1" smtClean="0">
                <a:latin typeface="Knowledge Light" pitchFamily="34" charset="0"/>
              </a:rPr>
              <a:t>excelentes</a:t>
            </a:r>
            <a:r>
              <a:rPr lang="en-US" dirty="0" smtClean="0">
                <a:latin typeface="Knowledge Light" pitchFamily="34" charset="0"/>
              </a:rPr>
              <a:t> </a:t>
            </a:r>
            <a:r>
              <a:rPr lang="en-US" dirty="0" err="1" smtClean="0">
                <a:latin typeface="Knowledge Light" pitchFamily="34" charset="0"/>
              </a:rPr>
              <a:t>trabajos</a:t>
            </a:r>
            <a:r>
              <a:rPr lang="en-US" dirty="0" smtClean="0">
                <a:latin typeface="Knowledge Light" pitchFamily="34" charset="0"/>
              </a:rPr>
              <a:t> de </a:t>
            </a:r>
            <a:r>
              <a:rPr lang="en-US" dirty="0" err="1" smtClean="0">
                <a:latin typeface="Knowledge Light" pitchFamily="34" charset="0"/>
              </a:rPr>
              <a:t>investigación</a:t>
            </a:r>
            <a:r>
              <a:rPr lang="en-US" dirty="0" smtClean="0">
                <a:latin typeface="Knowledge Light" pitchFamily="34" charset="0"/>
              </a:rPr>
              <a:t> </a:t>
            </a:r>
            <a:r>
              <a:rPr lang="en-US" dirty="0" err="1" smtClean="0">
                <a:latin typeface="Knowledge Light" pitchFamily="34" charset="0"/>
              </a:rPr>
              <a:t>dirigidos</a:t>
            </a:r>
            <a:r>
              <a:rPr lang="en-US" dirty="0" smtClean="0">
                <a:latin typeface="Knowledge Light" pitchFamily="34" charset="0"/>
              </a:rPr>
              <a:t> a un </a:t>
            </a:r>
            <a:r>
              <a:rPr lang="en-US" dirty="0" err="1" smtClean="0">
                <a:latin typeface="Knowledge Light" pitchFamily="34" charset="0"/>
              </a:rPr>
              <a:t>público</a:t>
            </a:r>
            <a:r>
              <a:rPr lang="en-US" dirty="0" smtClean="0">
                <a:latin typeface="Knowledge Light" pitchFamily="34" charset="0"/>
              </a:rPr>
              <a:t> </a:t>
            </a:r>
            <a:r>
              <a:rPr lang="en-US" dirty="0" err="1" smtClean="0">
                <a:latin typeface="Knowledge Light" pitchFamily="34" charset="0"/>
              </a:rPr>
              <a:t>objetivo</a:t>
            </a:r>
            <a:r>
              <a:rPr lang="en-US" dirty="0" smtClean="0">
                <a:latin typeface="Knowledge Light" pitchFamily="34" charset="0"/>
              </a:rPr>
              <a:t> </a:t>
            </a:r>
            <a:r>
              <a:rPr lang="en-US" dirty="0" err="1" smtClean="0">
                <a:latin typeface="Knowledge Light" pitchFamily="34" charset="0"/>
              </a:rPr>
              <a:t>más</a:t>
            </a:r>
            <a:r>
              <a:rPr lang="en-US" dirty="0" smtClean="0">
                <a:latin typeface="Knowledge Light" pitchFamily="34" charset="0"/>
              </a:rPr>
              <a:t> regional </a:t>
            </a:r>
            <a:r>
              <a:rPr lang="en-US" dirty="0" err="1" smtClean="0">
                <a:latin typeface="Knowledge Light" pitchFamily="34" charset="0"/>
              </a:rPr>
              <a:t>que</a:t>
            </a:r>
            <a:r>
              <a:rPr lang="en-US" dirty="0" smtClean="0">
                <a:latin typeface="Knowledge Light" pitchFamily="34" charset="0"/>
              </a:rPr>
              <a:t> </a:t>
            </a:r>
            <a:r>
              <a:rPr lang="en-US" dirty="0" err="1" smtClean="0">
                <a:latin typeface="Knowledge Light" pitchFamily="34" charset="0"/>
              </a:rPr>
              <a:t>internacional</a:t>
            </a:r>
            <a:endParaRPr lang="en-US" dirty="0" smtClean="0">
              <a:latin typeface="Knowledge Light" pitchFamily="34" charset="0"/>
            </a:endParaRPr>
          </a:p>
          <a:p>
            <a:pPr algn="just" eaLnBrk="1" hangingPunct="1">
              <a:lnSpc>
                <a:spcPct val="90000"/>
              </a:lnSpc>
            </a:pPr>
            <a:r>
              <a:rPr lang="en-US" dirty="0" smtClean="0">
                <a:latin typeface="Knowledge Light" pitchFamily="34" charset="0"/>
              </a:rPr>
              <a:t>El </a:t>
            </a:r>
            <a:r>
              <a:rPr lang="en-US" dirty="0" err="1" smtClean="0">
                <a:latin typeface="Knowledge Light" pitchFamily="34" charset="0"/>
              </a:rPr>
              <a:t>impacto</a:t>
            </a:r>
            <a:r>
              <a:rPr lang="en-US" dirty="0" smtClean="0">
                <a:latin typeface="Knowledge Light" pitchFamily="34" charset="0"/>
              </a:rPr>
              <a:t> de </a:t>
            </a:r>
            <a:r>
              <a:rPr lang="en-US" dirty="0" err="1" smtClean="0">
                <a:latin typeface="Knowledge Light" pitchFamily="34" charset="0"/>
              </a:rPr>
              <a:t>las</a:t>
            </a:r>
            <a:r>
              <a:rPr lang="en-US" dirty="0" smtClean="0">
                <a:latin typeface="Knowledge Light" pitchFamily="34" charset="0"/>
              </a:rPr>
              <a:t> </a:t>
            </a:r>
            <a:r>
              <a:rPr lang="en-US" dirty="0" err="1" smtClean="0">
                <a:latin typeface="Knowledge Light" pitchFamily="34" charset="0"/>
              </a:rPr>
              <a:t>citas</a:t>
            </a:r>
            <a:r>
              <a:rPr lang="en-US" dirty="0" smtClean="0">
                <a:latin typeface="Knowledge Light" pitchFamily="34" charset="0"/>
              </a:rPr>
              <a:t> </a:t>
            </a:r>
            <a:r>
              <a:rPr lang="en-US" dirty="0" err="1" smtClean="0">
                <a:latin typeface="Knowledge Light" pitchFamily="34" charset="0"/>
              </a:rPr>
              <a:t>puede</a:t>
            </a:r>
            <a:r>
              <a:rPr lang="en-US" dirty="0" smtClean="0">
                <a:latin typeface="Knowledge Light" pitchFamily="34" charset="0"/>
              </a:rPr>
              <a:t> </a:t>
            </a:r>
            <a:r>
              <a:rPr lang="en-US" dirty="0" err="1" smtClean="0">
                <a:latin typeface="Knowledge Light" pitchFamily="34" charset="0"/>
              </a:rPr>
              <a:t>oscilar</a:t>
            </a:r>
            <a:r>
              <a:rPr lang="en-US" dirty="0" smtClean="0">
                <a:latin typeface="Knowledge Light" pitchFamily="34" charset="0"/>
              </a:rPr>
              <a:t> de </a:t>
            </a:r>
            <a:r>
              <a:rPr lang="en-US" dirty="0" err="1" smtClean="0">
                <a:latin typeface="Knowledge Light" pitchFamily="34" charset="0"/>
              </a:rPr>
              <a:t>bajo</a:t>
            </a:r>
            <a:r>
              <a:rPr lang="en-US" dirty="0" smtClean="0">
                <a:latin typeface="Knowledge Light" pitchFamily="34" charset="0"/>
              </a:rPr>
              <a:t> a </a:t>
            </a:r>
            <a:r>
              <a:rPr lang="en-US" dirty="0" err="1" smtClean="0">
                <a:latin typeface="Knowledge Light" pitchFamily="34" charset="0"/>
              </a:rPr>
              <a:t>moderado</a:t>
            </a:r>
            <a:r>
              <a:rPr lang="en-US" dirty="0" smtClean="0">
                <a:latin typeface="Knowledge Light" pitchFamily="34" charset="0"/>
              </a:rPr>
              <a:t> – </a:t>
            </a:r>
            <a:r>
              <a:rPr lang="en-US" dirty="0" err="1" smtClean="0">
                <a:latin typeface="Knowledge Light" pitchFamily="34" charset="0"/>
              </a:rPr>
              <a:t>pero</a:t>
            </a:r>
            <a:r>
              <a:rPr lang="en-US" dirty="0" smtClean="0">
                <a:latin typeface="Knowledge Light" pitchFamily="34" charset="0"/>
              </a:rPr>
              <a:t> </a:t>
            </a:r>
            <a:r>
              <a:rPr lang="en-US" dirty="0" err="1" smtClean="0">
                <a:solidFill>
                  <a:schemeClr val="tx2"/>
                </a:solidFill>
                <a:latin typeface="Knowledge Light" pitchFamily="34" charset="0"/>
              </a:rPr>
              <a:t>estable</a:t>
            </a:r>
            <a:endParaRPr lang="en-US" dirty="0" smtClean="0">
              <a:solidFill>
                <a:schemeClr val="tx2"/>
              </a:solidFill>
              <a:latin typeface="Knowledge Light" pitchFamily="34" charset="0"/>
            </a:endParaRPr>
          </a:p>
          <a:p>
            <a:pPr algn="just" eaLnBrk="1" hangingPunct="1">
              <a:lnSpc>
                <a:spcPct val="90000"/>
              </a:lnSpc>
            </a:pPr>
            <a:r>
              <a:rPr lang="en-US" dirty="0" smtClean="0">
                <a:latin typeface="Knowledge Light" pitchFamily="34" charset="0"/>
              </a:rPr>
              <a:t>Las </a:t>
            </a:r>
            <a:r>
              <a:rPr lang="en-US" dirty="0" err="1" smtClean="0">
                <a:latin typeface="Knowledge Light" pitchFamily="34" charset="0"/>
              </a:rPr>
              <a:t>revistas</a:t>
            </a:r>
            <a:r>
              <a:rPr lang="en-US" dirty="0" smtClean="0">
                <a:latin typeface="Knowledge Light" pitchFamily="34" charset="0"/>
              </a:rPr>
              <a:t> </a:t>
            </a:r>
            <a:r>
              <a:rPr lang="en-US" dirty="0" err="1" smtClean="0">
                <a:latin typeface="Knowledge Light" pitchFamily="34" charset="0"/>
              </a:rPr>
              <a:t>regionales</a:t>
            </a:r>
            <a:r>
              <a:rPr lang="en-US" dirty="0" smtClean="0">
                <a:latin typeface="Knowledge Light" pitchFamily="34" charset="0"/>
              </a:rPr>
              <a:t> </a:t>
            </a:r>
            <a:r>
              <a:rPr lang="en-US" dirty="0" err="1" smtClean="0">
                <a:latin typeface="Knowledge Light" pitchFamily="34" charset="0"/>
              </a:rPr>
              <a:t>cumplen</a:t>
            </a:r>
            <a:r>
              <a:rPr lang="en-US" dirty="0" smtClean="0">
                <a:latin typeface="Knowledge Light" pitchFamily="34" charset="0"/>
              </a:rPr>
              <a:t> con </a:t>
            </a:r>
            <a:r>
              <a:rPr lang="en-US" dirty="0" err="1" smtClean="0">
                <a:latin typeface="Knowledge Light" pitchFamily="34" charset="0"/>
              </a:rPr>
              <a:t>todos</a:t>
            </a:r>
            <a:r>
              <a:rPr lang="en-US" dirty="0" smtClean="0">
                <a:latin typeface="Knowledge Light" pitchFamily="34" charset="0"/>
              </a:rPr>
              <a:t> los </a:t>
            </a:r>
            <a:r>
              <a:rPr lang="en-US" dirty="0" err="1" smtClean="0">
                <a:latin typeface="Knowledge Light" pitchFamily="34" charset="0"/>
              </a:rPr>
              <a:t>criterios</a:t>
            </a:r>
            <a:r>
              <a:rPr lang="en-US" dirty="0" smtClean="0">
                <a:latin typeface="Knowledge Light" pitchFamily="34" charset="0"/>
              </a:rPr>
              <a:t> de </a:t>
            </a:r>
            <a:r>
              <a:rPr lang="en-US" dirty="0" err="1" smtClean="0">
                <a:latin typeface="Knowledge Light" pitchFamily="34" charset="0"/>
              </a:rPr>
              <a:t>selección</a:t>
            </a:r>
            <a:r>
              <a:rPr lang="en-US" dirty="0" smtClean="0">
                <a:latin typeface="Knowledge Light" pitchFamily="34" charset="0"/>
              </a:rPr>
              <a:t> de </a:t>
            </a:r>
            <a:r>
              <a:rPr lang="en-US" dirty="0" err="1" smtClean="0">
                <a:latin typeface="Knowledge Light" pitchFamily="34" charset="0"/>
              </a:rPr>
              <a:t>revistas</a:t>
            </a:r>
            <a:endParaRPr lang="en-US" sz="2000" dirty="0" smtClean="0">
              <a:latin typeface="Knowledge Light" pitchFamily="34" charset="0"/>
            </a:endParaRPr>
          </a:p>
        </p:txBody>
      </p:sp>
      <p:sp>
        <p:nvSpPr>
          <p:cNvPr id="44034" name="Slide Number Placeholder 4"/>
          <p:cNvSpPr>
            <a:spLocks noGrp="1"/>
          </p:cNvSpPr>
          <p:nvPr>
            <p:ph type="sldNum" sz="quarter" idx="11"/>
          </p:nvPr>
        </p:nvSpPr>
        <p:spPr>
          <a:noFill/>
        </p:spPr>
        <p:txBody>
          <a:bodyPr/>
          <a:lstStyle/>
          <a:p>
            <a:fld id="{69F9D81A-5026-4CB2-AFEA-43A19447E97F}" type="slidenum">
              <a:rPr lang="en-US" smtClean="0"/>
              <a:pPr/>
              <a:t>8</a:t>
            </a:fld>
            <a:endParaRPr lang="en-US" smtClean="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633c0ecd64b2b64235952aa96a3b6166fc84ce"/>
</p:tagLst>
</file>

<file path=ppt/theme/theme1.xml><?xml version="1.0" encoding="utf-8"?>
<a:theme xmlns:a="http://schemas.openxmlformats.org/drawingml/2006/main" name="1_blank">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TR CORPORATE">
  <a:themeElements>
    <a:clrScheme name="Thomson Reuters">
      <a:dk1>
        <a:srgbClr val="4B4B4B"/>
      </a:dk1>
      <a:lt1>
        <a:srgbClr val="FFFFFF"/>
      </a:lt1>
      <a:dk2>
        <a:srgbClr val="FF8000"/>
      </a:dk2>
      <a:lt2>
        <a:srgbClr val="828282"/>
      </a:lt2>
      <a:accent1>
        <a:srgbClr val="005A84"/>
      </a:accent1>
      <a:accent2>
        <a:srgbClr val="46166B"/>
      </a:accent2>
      <a:accent3>
        <a:srgbClr val="A00000"/>
      </a:accent3>
      <a:accent4>
        <a:srgbClr val="387C2B"/>
      </a:accent4>
      <a:accent5>
        <a:srgbClr val="FFB400"/>
      </a:accent5>
      <a:accent6>
        <a:srgbClr val="0083BF"/>
      </a:accent6>
      <a:hlink>
        <a:srgbClr val="766C62"/>
      </a:hlink>
      <a:folHlink>
        <a:srgbClr val="BABABA"/>
      </a:folHlink>
    </a:clrScheme>
    <a:fontScheme name="tr_general_use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B400"/>
        </a:solidFill>
        <a:ln w="12700" algn="ctr">
          <a:noFill/>
          <a:miter lim="800000"/>
          <a:headEnd/>
          <a:tailEnd/>
        </a:ln>
        <a:effectLst/>
      </a:spPr>
      <a:bodyPr wrap="none" lIns="36000" tIns="36000" rIns="36000" bIns="36000" rtlCol="0" anchor="ctr">
        <a:noAutofit/>
      </a:bodyPr>
      <a:lstStyle>
        <a:defPPr algn="ctr">
          <a:defRPr dirty="0" smtClean="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bwMode="gray">
        <a:noFill/>
        <a:ln w="9525" algn="ctr">
          <a:noFill/>
          <a:miter lim="800000"/>
          <a:headEnd/>
          <a:tailEnd/>
        </a:ln>
      </a:spPr>
      <a:bodyPr lIns="45720" rIns="45720">
        <a:spAutoFit/>
      </a:bodyPr>
      <a:lstStyle>
        <a:defPPr marL="169863" indent="-169863">
          <a:buClr>
            <a:schemeClr val="tx2"/>
          </a:buClr>
          <a:buFontTx/>
          <a:buChar char="•"/>
          <a:defRPr sz="1400" dirty="0"/>
        </a:defPPr>
      </a:lstStyle>
    </a:txDef>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_general_use_template_05-01-08">
  <a:themeElements>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fontScheme name="tr_general_use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ST_tr_present_080326_v1">
  <a:themeElements>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ST_tr_present_080326_v1">
  <a:themeElements>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6600"/>
            </a:gs>
            <a:gs pos="50000">
              <a:schemeClr val="bg1"/>
            </a:gs>
            <a:gs pos="100000">
              <a:srgbClr val="FF6600"/>
            </a:gs>
          </a:gsLst>
          <a:lin ang="5400000" scaled="1"/>
        </a:gra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Impact" pitchFamily="34" charset="0"/>
          </a:defRPr>
        </a:defPPr>
      </a:lstStyle>
    </a:spDef>
    <a:lnDef>
      <a:spPr bwMode="auto">
        <a:xfrm>
          <a:off x="0" y="0"/>
          <a:ext cx="1" cy="1"/>
        </a:xfrm>
        <a:custGeom>
          <a:avLst/>
          <a:gdLst/>
          <a:ahLst/>
          <a:cxnLst/>
          <a:rect l="0" t="0" r="0" b="0"/>
          <a:pathLst/>
        </a:custGeom>
        <a:gradFill rotWithShape="1">
          <a:gsLst>
            <a:gs pos="0">
              <a:srgbClr val="FF6600"/>
            </a:gs>
            <a:gs pos="50000">
              <a:schemeClr val="bg1"/>
            </a:gs>
            <a:gs pos="100000">
              <a:srgbClr val="FF6600"/>
            </a:gs>
          </a:gsLst>
          <a:lin ang="5400000" scaled="1"/>
        </a:gra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Impact" pitchFamily="34"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implified Chinese">
  <a:themeElements>
    <a:clrScheme name="SC PPT v2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fontScheme name="SC PPT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 PPT v2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SC PPT v2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SC PPT v2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SC PPT v2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SC PPT v2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9965</TotalTime>
  <Words>3651</Words>
  <Application>Microsoft Office PowerPoint</Application>
  <PresentationFormat>On-screen Show (4:3)</PresentationFormat>
  <Paragraphs>614</Paragraphs>
  <Slides>54</Slides>
  <Notes>52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54</vt:i4>
      </vt:variant>
    </vt:vector>
  </HeadingPairs>
  <TitlesOfParts>
    <vt:vector size="61" baseType="lpstr">
      <vt:lpstr>1_blank</vt:lpstr>
      <vt:lpstr>6_TR CORPORATE</vt:lpstr>
      <vt:lpstr>tr_general_use_template_05-01-08</vt:lpstr>
      <vt:lpstr>1_TEST_tr_present_080326_v1</vt:lpstr>
      <vt:lpstr>2_TEST_tr_present_080326_v1</vt:lpstr>
      <vt:lpstr>Simplified Chinese</vt:lpstr>
      <vt:lpstr>VISIO</vt:lpstr>
      <vt:lpstr>THOMSON REUTERS JOURNAL SELECTION PROCESO</vt:lpstr>
      <vt:lpstr>Slide 1</vt:lpstr>
      <vt:lpstr>Slide 2</vt:lpstr>
      <vt:lpstr>Proceso Editorial Exclusivo</vt:lpstr>
      <vt:lpstr>¿Cómo se envía una revista para que pueda ser incluida en la Colección Principal de Web of Science? </vt:lpstr>
      <vt:lpstr>Slide 5</vt:lpstr>
      <vt:lpstr>Slide 6</vt:lpstr>
      <vt:lpstr>Slide 7</vt:lpstr>
      <vt:lpstr>Revistas Regionales</vt:lpstr>
      <vt:lpstr>Slide 9</vt:lpstr>
      <vt:lpstr>Slide 10</vt:lpstr>
      <vt:lpstr>Slide 11</vt:lpstr>
      <vt:lpstr>Slide 12</vt:lpstr>
      <vt:lpstr>Slide 13</vt:lpstr>
      <vt:lpstr>Slide 14</vt:lpstr>
      <vt:lpstr>Slide 15</vt:lpstr>
      <vt:lpstr>¿Cómo puedo mejorar mi revista?</vt:lpstr>
      <vt:lpstr>MUCHAS GRACIAS</vt:lpstr>
      <vt:lpstr>Slide 18</vt:lpstr>
      <vt:lpstr>Slide 19</vt:lpstr>
      <vt:lpstr>Slide 20</vt:lpstr>
      <vt:lpstr>LA NECESIDAD DE HACER UNA SELECCIÓN DE LAS REVISTAS</vt:lpstr>
      <vt:lpstr>Thomson Reuters lleva décadas evaluando minuciosamente las revistas candidatas a ser incluidas en la base de datos. </vt:lpstr>
      <vt:lpstr>PROCESO DE SELECCIÓN DE REVISTAS</vt:lpstr>
      <vt:lpstr>Proceso de Selección de Revistas – objetivos principales </vt:lpstr>
      <vt:lpstr> ENTREGA DE “200 ARTÍCULOS”</vt:lpstr>
      <vt:lpstr>Slide 26</vt:lpstr>
      <vt:lpstr>Proceso de Selección de Revistas en  Web of Science</vt:lpstr>
      <vt:lpstr>La clave está en la Selectividad</vt:lpstr>
      <vt:lpstr>Criterios de Selección de WEB OF SCIENCE: </vt:lpstr>
      <vt:lpstr>Proceso de Selección de Revistas en  Web of Science</vt:lpstr>
      <vt:lpstr>Puntualidad de la Publicación</vt:lpstr>
      <vt:lpstr>Proceso de Selección de Revistas en  Web of Science</vt:lpstr>
      <vt:lpstr>Slide 33</vt:lpstr>
      <vt:lpstr>Slide 34</vt:lpstr>
      <vt:lpstr>Slide 35</vt:lpstr>
      <vt:lpstr>Proceso de Selección de Revistas en  Web of Science</vt:lpstr>
      <vt:lpstr>Slide 37</vt:lpstr>
      <vt:lpstr>Slide 38</vt:lpstr>
      <vt:lpstr>Proceso de Selección de Revistas en  Web of Science</vt:lpstr>
      <vt:lpstr>Proceso de Selección de Revistas en  Web of Science</vt:lpstr>
      <vt:lpstr>Proceso de Selección de Revistas en  Web of Science</vt:lpstr>
      <vt:lpstr>Slide 42</vt:lpstr>
      <vt:lpstr>Slide 43</vt:lpstr>
      <vt:lpstr>Slide 44</vt:lpstr>
      <vt:lpstr>Revistas Regionales</vt:lpstr>
      <vt:lpstr>Proceso de Selección de Revistas en  Web of Science</vt:lpstr>
      <vt:lpstr>Slide 47</vt:lpstr>
      <vt:lpstr>Slide 48</vt:lpstr>
      <vt:lpstr>Slide 49</vt:lpstr>
      <vt:lpstr>Slide 50</vt:lpstr>
      <vt:lpstr>Slide 51</vt:lpstr>
      <vt:lpstr>Slide 52</vt:lpstr>
      <vt:lpstr># WoS por país</vt:lpstr>
    </vt:vector>
  </TitlesOfParts>
  <Company>ProPoint Graphics,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THOMSON REUTERS JOURNAL SELECTION PROCESS</dc:title>
  <dc:creator>Ning Ning</dc:creator>
  <dc:description>ning.ning@thomsonreuters.com</dc:description>
  <cp:lastModifiedBy>U6033230</cp:lastModifiedBy>
  <cp:revision>1174</cp:revision>
  <cp:lastPrinted>2014-05-08T17:23:44Z</cp:lastPrinted>
  <dcterms:created xsi:type="dcterms:W3CDTF">2011-12-27T17:22:09Z</dcterms:created>
  <dcterms:modified xsi:type="dcterms:W3CDTF">2016-05-04T13:00:54Z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Only">
    <vt:lpwstr>No</vt:lpwstr>
  </property>
  <property fmtid="{D5CDD505-2E9C-101B-9397-08002B2CF9AE}" pid="3" name="Expires">
    <vt:filetime>2007-10-28T12:00:00Z</vt:filetime>
  </property>
  <property fmtid="{D5CDD505-2E9C-101B-9397-08002B2CF9AE}" pid="4" name="Offisync_ServerID">
    <vt:lpwstr>827ef9c6-9019-45bb-9c94-05eb52e667cd</vt:lpwstr>
  </property>
  <property fmtid="{D5CDD505-2E9C-101B-9397-08002B2CF9AE}" pid="5" name="Jive_LatestUserAccountName">
    <vt:lpwstr>6033230</vt:lpwstr>
  </property>
  <property fmtid="{D5CDD505-2E9C-101B-9397-08002B2CF9AE}" pid="6" name="Offisync_ProviderInitializationData">
    <vt:lpwstr>https://thehub.thomsonreuters.com</vt:lpwstr>
  </property>
  <property fmtid="{D5CDD505-2E9C-101B-9397-08002B2CF9AE}" pid="7" name="Offisync_UniqueId">
    <vt:lpwstr>808123</vt:lpwstr>
  </property>
  <property fmtid="{D5CDD505-2E9C-101B-9397-08002B2CF9AE}" pid="8" name="Offisync_UpdateToken">
    <vt:lpwstr>1</vt:lpwstr>
  </property>
  <property fmtid="{D5CDD505-2E9C-101B-9397-08002B2CF9AE}" pid="9" name="Jive_VersionGuid">
    <vt:lpwstr>586a0bb3-2434-40dc-bfe9-a63567b60526</vt:lpwstr>
  </property>
</Properties>
</file>