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605" r:id="rId3"/>
    <p:sldId id="582" r:id="rId4"/>
    <p:sldId id="601" r:id="rId5"/>
    <p:sldId id="261" r:id="rId6"/>
    <p:sldId id="257" r:id="rId7"/>
    <p:sldId id="258" r:id="rId8"/>
    <p:sldId id="608" r:id="rId9"/>
    <p:sldId id="457" r:id="rId10"/>
    <p:sldId id="610" r:id="rId11"/>
    <p:sldId id="609" r:id="rId12"/>
    <p:sldId id="572" r:id="rId13"/>
    <p:sldId id="611" r:id="rId14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7AC"/>
    <a:srgbClr val="9900CC"/>
    <a:srgbClr val="FF9900"/>
    <a:srgbClr val="D99B01"/>
    <a:srgbClr val="FF66CC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39EE9-EAAA-4472-8FE8-9C30CF69B22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E5B0E9-0C43-480C-BE91-416D81006F92}">
      <dgm:prSet phldrT="[Texto]" custT="1"/>
      <dgm:spPr/>
      <dgm:t>
        <a:bodyPr/>
        <a:lstStyle/>
        <a:p>
          <a:r>
            <a:rPr lang="es-ES" sz="1400" b="1" dirty="0"/>
            <a:t>2013/14</a:t>
          </a:r>
        </a:p>
      </dgm:t>
    </dgm:pt>
    <dgm:pt modelId="{B1BC1D7B-3AD7-4CD6-8704-DF482BB9CDE1}" type="parTrans" cxnId="{7DC822EF-445D-4F11-9B60-819CEC94FBF3}">
      <dgm:prSet/>
      <dgm:spPr/>
      <dgm:t>
        <a:bodyPr/>
        <a:lstStyle/>
        <a:p>
          <a:endParaRPr lang="es-ES" sz="1400" b="1"/>
        </a:p>
      </dgm:t>
    </dgm:pt>
    <dgm:pt modelId="{04046E82-4090-46AA-9A58-9339B768238A}" type="sibTrans" cxnId="{7DC822EF-445D-4F11-9B60-819CEC94FBF3}">
      <dgm:prSet/>
      <dgm:spPr/>
      <dgm:t>
        <a:bodyPr/>
        <a:lstStyle/>
        <a:p>
          <a:endParaRPr lang="es-ES" sz="1400" b="1"/>
        </a:p>
      </dgm:t>
    </dgm:pt>
    <dgm:pt modelId="{4E0F218C-0399-4CA3-BD2A-9D48F99AB25E}">
      <dgm:prSet phldrT="[Texto]" custT="1"/>
      <dgm:spPr/>
      <dgm:t>
        <a:bodyPr/>
        <a:lstStyle/>
        <a:p>
          <a:r>
            <a:rPr lang="es-ES" sz="1800" b="1" dirty="0">
              <a:solidFill>
                <a:schemeClr val="accent6"/>
              </a:solidFill>
            </a:rPr>
            <a:t>2014/15</a:t>
          </a:r>
        </a:p>
      </dgm:t>
    </dgm:pt>
    <dgm:pt modelId="{A45A30D8-9B06-444D-B09F-D17539D693F3}" type="parTrans" cxnId="{62B90F95-0D3C-487E-AF0C-E820079ABD24}">
      <dgm:prSet/>
      <dgm:spPr/>
      <dgm:t>
        <a:bodyPr/>
        <a:lstStyle/>
        <a:p>
          <a:endParaRPr lang="es-ES" sz="1400" b="1"/>
        </a:p>
      </dgm:t>
    </dgm:pt>
    <dgm:pt modelId="{5863FC96-9354-4F6D-84AB-2E9DB2B4B1AF}" type="sibTrans" cxnId="{62B90F95-0D3C-487E-AF0C-E820079ABD24}">
      <dgm:prSet/>
      <dgm:spPr/>
      <dgm:t>
        <a:bodyPr/>
        <a:lstStyle/>
        <a:p>
          <a:endParaRPr lang="es-ES" sz="1400" b="1"/>
        </a:p>
      </dgm:t>
    </dgm:pt>
    <dgm:pt modelId="{A544DFB0-0423-4BF2-9932-0F979BA605E8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2015/16</a:t>
          </a:r>
        </a:p>
      </dgm:t>
    </dgm:pt>
    <dgm:pt modelId="{60C3D0EA-A5B3-4243-82E3-4A0509565570}" type="parTrans" cxnId="{57BE59ED-9D2E-468B-BDBC-317E69C35B67}">
      <dgm:prSet/>
      <dgm:spPr/>
      <dgm:t>
        <a:bodyPr/>
        <a:lstStyle/>
        <a:p>
          <a:endParaRPr lang="es-ES" sz="1400" b="1"/>
        </a:p>
      </dgm:t>
    </dgm:pt>
    <dgm:pt modelId="{F3693A32-DE23-4BCA-B291-4092CC59D3DD}" type="sibTrans" cxnId="{57BE59ED-9D2E-468B-BDBC-317E69C35B67}">
      <dgm:prSet/>
      <dgm:spPr/>
      <dgm:t>
        <a:bodyPr/>
        <a:lstStyle/>
        <a:p>
          <a:endParaRPr lang="es-ES" sz="1400" b="1"/>
        </a:p>
      </dgm:t>
    </dgm:pt>
    <dgm:pt modelId="{54BFAA63-DEAB-47C1-9BD5-EE8A08830D93}">
      <dgm:prSet phldrT="[Texto]" custT="1"/>
      <dgm:spPr/>
      <dgm:t>
        <a:bodyPr/>
        <a:lstStyle/>
        <a:p>
          <a:r>
            <a:rPr lang="es-ES" sz="1400" b="1" dirty="0"/>
            <a:t>2016/17 (#10)</a:t>
          </a:r>
        </a:p>
      </dgm:t>
    </dgm:pt>
    <dgm:pt modelId="{FA54D138-B54D-4696-932A-46BEB7FF220C}" type="parTrans" cxnId="{F9B814B0-2790-4223-B684-E8B0EAC3A2B6}">
      <dgm:prSet/>
      <dgm:spPr/>
      <dgm:t>
        <a:bodyPr/>
        <a:lstStyle/>
        <a:p>
          <a:endParaRPr lang="es-ES" sz="1400" b="1"/>
        </a:p>
      </dgm:t>
    </dgm:pt>
    <dgm:pt modelId="{540CB207-33CB-480F-B467-B0BA9A57B858}" type="sibTrans" cxnId="{F9B814B0-2790-4223-B684-E8B0EAC3A2B6}">
      <dgm:prSet/>
      <dgm:spPr/>
      <dgm:t>
        <a:bodyPr/>
        <a:lstStyle/>
        <a:p>
          <a:endParaRPr lang="es-ES" sz="1400" b="1"/>
        </a:p>
      </dgm:t>
    </dgm:pt>
    <dgm:pt modelId="{B5B0AE30-C475-4ADF-9B33-38B1F584C70D}">
      <dgm:prSet phldrT="[Texto]" custT="1"/>
      <dgm:spPr/>
      <dgm:t>
        <a:bodyPr/>
        <a:lstStyle/>
        <a:p>
          <a:r>
            <a:rPr lang="es-ES" sz="1400" b="1" dirty="0"/>
            <a:t>2017/18 (#12)</a:t>
          </a:r>
        </a:p>
      </dgm:t>
    </dgm:pt>
    <dgm:pt modelId="{33D6AC68-1D70-4854-AD68-9AA0A9D5D755}" type="parTrans" cxnId="{5AE76215-FBF3-42B8-A200-ACAEE76CB245}">
      <dgm:prSet/>
      <dgm:spPr/>
      <dgm:t>
        <a:bodyPr/>
        <a:lstStyle/>
        <a:p>
          <a:endParaRPr lang="es-ES" sz="1400" b="1"/>
        </a:p>
      </dgm:t>
    </dgm:pt>
    <dgm:pt modelId="{1561D9BD-B7C7-4FF8-82E3-D11169C8F616}" type="sibTrans" cxnId="{5AE76215-FBF3-42B8-A200-ACAEE76CB245}">
      <dgm:prSet/>
      <dgm:spPr/>
      <dgm:t>
        <a:bodyPr/>
        <a:lstStyle/>
        <a:p>
          <a:endParaRPr lang="es-ES" sz="1400" b="1"/>
        </a:p>
      </dgm:t>
    </dgm:pt>
    <dgm:pt modelId="{5F99960C-B2F9-4381-94D4-F6768881B194}">
      <dgm:prSet phldrT="[Texto]" custT="1"/>
      <dgm:spPr/>
      <dgm:t>
        <a:bodyPr/>
        <a:lstStyle/>
        <a:p>
          <a:r>
            <a:rPr lang="es-ES" sz="1400" b="1" dirty="0"/>
            <a:t>2018/19 (#14)</a:t>
          </a:r>
        </a:p>
      </dgm:t>
    </dgm:pt>
    <dgm:pt modelId="{A21C2FA5-0B23-434C-9555-DC2BE8A10767}" type="parTrans" cxnId="{27A80EEC-30E6-4E7D-841F-69DDB81653D0}">
      <dgm:prSet/>
      <dgm:spPr/>
      <dgm:t>
        <a:bodyPr/>
        <a:lstStyle/>
        <a:p>
          <a:endParaRPr lang="es-ES" b="1"/>
        </a:p>
      </dgm:t>
    </dgm:pt>
    <dgm:pt modelId="{BA8127BE-E062-47D9-8236-7B7AD3BCE8BF}" type="sibTrans" cxnId="{27A80EEC-30E6-4E7D-841F-69DDB81653D0}">
      <dgm:prSet/>
      <dgm:spPr/>
      <dgm:t>
        <a:bodyPr/>
        <a:lstStyle/>
        <a:p>
          <a:endParaRPr lang="es-ES" b="1"/>
        </a:p>
      </dgm:t>
    </dgm:pt>
    <dgm:pt modelId="{E1C655FB-8A58-42B0-B9E4-D2F5ED751E2A}" type="pres">
      <dgm:prSet presAssocID="{14539EE9-EAAA-4472-8FE8-9C30CF69B22D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3EF4BBF3-5066-49F7-9B2B-ED410B5578A1}" type="pres">
      <dgm:prSet presAssocID="{33E5B0E9-0C43-480C-BE91-416D81006F92}" presName="parTx1" presStyleLbl="node1" presStyleIdx="0" presStyleCnt="5"/>
      <dgm:spPr/>
      <dgm:t>
        <a:bodyPr/>
        <a:lstStyle/>
        <a:p>
          <a:endParaRPr lang="es-ES"/>
        </a:p>
      </dgm:t>
    </dgm:pt>
    <dgm:pt modelId="{11C33AAD-F0BC-46DD-8F53-59AB76179B2F}" type="pres">
      <dgm:prSet presAssocID="{33E5B0E9-0C43-480C-BE91-416D81006F92}" presName="spPre1" presStyleCnt="0"/>
      <dgm:spPr/>
    </dgm:pt>
    <dgm:pt modelId="{384BB84F-23FF-40E1-9395-B08452FA9181}" type="pres">
      <dgm:prSet presAssocID="{33E5B0E9-0C43-480C-BE91-416D81006F92}" presName="chLin1" presStyleCnt="0"/>
      <dgm:spPr/>
    </dgm:pt>
    <dgm:pt modelId="{BB6D9A40-6455-40D3-A965-6751BD62D089}" type="pres">
      <dgm:prSet presAssocID="{A45A30D8-9B06-444D-B09F-D17539D693F3}" presName="Name11" presStyleLbl="parChTrans1D1" presStyleIdx="0" presStyleCnt="4"/>
      <dgm:spPr/>
    </dgm:pt>
    <dgm:pt modelId="{C64B27C4-037C-44A3-B228-471F64B7D61B}" type="pres">
      <dgm:prSet presAssocID="{A45A30D8-9B06-444D-B09F-D17539D693F3}" presName="Name31" presStyleLbl="parChTrans1D1" presStyleIdx="1" presStyleCnt="4"/>
      <dgm:spPr/>
    </dgm:pt>
    <dgm:pt modelId="{044875E9-18CC-4123-BBDA-86BA1F4D87F9}" type="pres">
      <dgm:prSet presAssocID="{4E0F218C-0399-4CA3-BD2A-9D48F99AB25E}" presName="top1" presStyleCnt="0"/>
      <dgm:spPr/>
    </dgm:pt>
    <dgm:pt modelId="{C096B4C1-6206-4FCC-89EE-431B749DCA46}" type="pres">
      <dgm:prSet presAssocID="{4E0F218C-0399-4CA3-BD2A-9D48F99AB25E}" presName="txAndLines1" presStyleCnt="0"/>
      <dgm:spPr/>
    </dgm:pt>
    <dgm:pt modelId="{7911D81E-61F1-491D-B191-C667DC806F6F}" type="pres">
      <dgm:prSet presAssocID="{4E0F218C-0399-4CA3-BD2A-9D48F99AB25E}" presName="anchor1" presStyleCnt="0"/>
      <dgm:spPr/>
    </dgm:pt>
    <dgm:pt modelId="{E1BE0D25-676B-492A-85E0-AB7828EE6F39}" type="pres">
      <dgm:prSet presAssocID="{4E0F218C-0399-4CA3-BD2A-9D48F99AB25E}" presName="backup1" presStyleCnt="0"/>
      <dgm:spPr/>
    </dgm:pt>
    <dgm:pt modelId="{D76F231E-26D8-4981-9667-7A023DB147A8}" type="pres">
      <dgm:prSet presAssocID="{4E0F218C-0399-4CA3-BD2A-9D48F99AB25E}" presName="preLine1" presStyleLbl="parChTrans1D1" presStyleIdx="2" presStyleCnt="4"/>
      <dgm:spPr/>
    </dgm:pt>
    <dgm:pt modelId="{DC77D15E-EEE3-4E8C-913F-D3335C09021F}" type="pres">
      <dgm:prSet presAssocID="{4E0F218C-0399-4CA3-BD2A-9D48F99AB25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37F60-100F-4C11-8002-56A9C26AFE83}" type="pres">
      <dgm:prSet presAssocID="{4E0F218C-0399-4CA3-BD2A-9D48F99AB25E}" presName="postLine1" presStyleLbl="parChTrans1D1" presStyleIdx="3" presStyleCnt="4"/>
      <dgm:spPr/>
    </dgm:pt>
    <dgm:pt modelId="{292ADCE3-BFD8-485E-A033-45453E74A281}" type="pres">
      <dgm:prSet presAssocID="{33E5B0E9-0C43-480C-BE91-416D81006F92}" presName="spPost1" presStyleCnt="0"/>
      <dgm:spPr/>
    </dgm:pt>
    <dgm:pt modelId="{C2828EFB-0FDF-4CB2-90FF-B77F1D6DAEDA}" type="pres">
      <dgm:prSet presAssocID="{A544DFB0-0423-4BF2-9932-0F979BA605E8}" presName="parTx2" presStyleLbl="node1" presStyleIdx="1" presStyleCnt="5"/>
      <dgm:spPr/>
      <dgm:t>
        <a:bodyPr/>
        <a:lstStyle/>
        <a:p>
          <a:endParaRPr lang="es-ES"/>
        </a:p>
      </dgm:t>
    </dgm:pt>
    <dgm:pt modelId="{416F68B2-8893-45FD-808B-B598499C8096}" type="pres">
      <dgm:prSet presAssocID="{54BFAA63-DEAB-47C1-9BD5-EE8A08830D93}" presName="parTx3" presStyleLbl="node1" presStyleIdx="2" presStyleCnt="5"/>
      <dgm:spPr/>
      <dgm:t>
        <a:bodyPr/>
        <a:lstStyle/>
        <a:p>
          <a:endParaRPr lang="es-ES"/>
        </a:p>
      </dgm:t>
    </dgm:pt>
    <dgm:pt modelId="{F6125E6A-94DF-4D3C-A57F-38F06A2FD98A}" type="pres">
      <dgm:prSet presAssocID="{B5B0AE30-C475-4ADF-9B33-38B1F584C70D}" presName="parTx4" presStyleLbl="node1" presStyleIdx="3" presStyleCnt="5"/>
      <dgm:spPr/>
      <dgm:t>
        <a:bodyPr/>
        <a:lstStyle/>
        <a:p>
          <a:endParaRPr lang="es-ES"/>
        </a:p>
      </dgm:t>
    </dgm:pt>
    <dgm:pt modelId="{13717995-C0F9-4D5B-847A-82B679C764C6}" type="pres">
      <dgm:prSet presAssocID="{5F99960C-B2F9-4381-94D4-F6768881B194}" presName="parTx5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3C5EB1A3-B078-4ACE-B812-AAF0E0D46021}" type="presOf" srcId="{4E0F218C-0399-4CA3-BD2A-9D48F99AB25E}" destId="{DC77D15E-EEE3-4E8C-913F-D3335C09021F}" srcOrd="0" destOrd="0" presId="urn:microsoft.com/office/officeart/2009/3/layout/SubStepProcess"/>
    <dgm:cxn modelId="{27A80EEC-30E6-4E7D-841F-69DDB81653D0}" srcId="{14539EE9-EAAA-4472-8FE8-9C30CF69B22D}" destId="{5F99960C-B2F9-4381-94D4-F6768881B194}" srcOrd="4" destOrd="0" parTransId="{A21C2FA5-0B23-434C-9555-DC2BE8A10767}" sibTransId="{BA8127BE-E062-47D9-8236-7B7AD3BCE8BF}"/>
    <dgm:cxn modelId="{E1E35806-F109-4D22-A27F-FD905B6619D4}" type="presOf" srcId="{14539EE9-EAAA-4472-8FE8-9C30CF69B22D}" destId="{E1C655FB-8A58-42B0-B9E4-D2F5ED751E2A}" srcOrd="0" destOrd="0" presId="urn:microsoft.com/office/officeart/2009/3/layout/SubStepProcess"/>
    <dgm:cxn modelId="{7DC822EF-445D-4F11-9B60-819CEC94FBF3}" srcId="{14539EE9-EAAA-4472-8FE8-9C30CF69B22D}" destId="{33E5B0E9-0C43-480C-BE91-416D81006F92}" srcOrd="0" destOrd="0" parTransId="{B1BC1D7B-3AD7-4CD6-8704-DF482BB9CDE1}" sibTransId="{04046E82-4090-46AA-9A58-9339B768238A}"/>
    <dgm:cxn modelId="{6CC5ABB7-D065-4A2A-8010-8932134BE86E}" type="presOf" srcId="{B5B0AE30-C475-4ADF-9B33-38B1F584C70D}" destId="{F6125E6A-94DF-4D3C-A57F-38F06A2FD98A}" srcOrd="0" destOrd="0" presId="urn:microsoft.com/office/officeart/2009/3/layout/SubStepProcess"/>
    <dgm:cxn modelId="{9ECE862F-614B-42AF-BEF3-AE7F130E8C2A}" type="presOf" srcId="{5F99960C-B2F9-4381-94D4-F6768881B194}" destId="{13717995-C0F9-4D5B-847A-82B679C764C6}" srcOrd="0" destOrd="0" presId="urn:microsoft.com/office/officeart/2009/3/layout/SubStepProcess"/>
    <dgm:cxn modelId="{5AE76215-FBF3-42B8-A200-ACAEE76CB245}" srcId="{14539EE9-EAAA-4472-8FE8-9C30CF69B22D}" destId="{B5B0AE30-C475-4ADF-9B33-38B1F584C70D}" srcOrd="3" destOrd="0" parTransId="{33D6AC68-1D70-4854-AD68-9AA0A9D5D755}" sibTransId="{1561D9BD-B7C7-4FF8-82E3-D11169C8F616}"/>
    <dgm:cxn modelId="{30F686AA-889F-42CF-88D5-2E77F66253E8}" type="presOf" srcId="{A544DFB0-0423-4BF2-9932-0F979BA605E8}" destId="{C2828EFB-0FDF-4CB2-90FF-B77F1D6DAEDA}" srcOrd="0" destOrd="0" presId="urn:microsoft.com/office/officeart/2009/3/layout/SubStepProcess"/>
    <dgm:cxn modelId="{62B90F95-0D3C-487E-AF0C-E820079ABD24}" srcId="{33E5B0E9-0C43-480C-BE91-416D81006F92}" destId="{4E0F218C-0399-4CA3-BD2A-9D48F99AB25E}" srcOrd="0" destOrd="0" parTransId="{A45A30D8-9B06-444D-B09F-D17539D693F3}" sibTransId="{5863FC96-9354-4F6D-84AB-2E9DB2B4B1AF}"/>
    <dgm:cxn modelId="{27610BC6-C146-4756-8C2B-3CE9B7649702}" type="presOf" srcId="{33E5B0E9-0C43-480C-BE91-416D81006F92}" destId="{3EF4BBF3-5066-49F7-9B2B-ED410B5578A1}" srcOrd="0" destOrd="0" presId="urn:microsoft.com/office/officeart/2009/3/layout/SubStepProcess"/>
    <dgm:cxn modelId="{57BE59ED-9D2E-468B-BDBC-317E69C35B67}" srcId="{14539EE9-EAAA-4472-8FE8-9C30CF69B22D}" destId="{A544DFB0-0423-4BF2-9932-0F979BA605E8}" srcOrd="1" destOrd="0" parTransId="{60C3D0EA-A5B3-4243-82E3-4A0509565570}" sibTransId="{F3693A32-DE23-4BCA-B291-4092CC59D3DD}"/>
    <dgm:cxn modelId="{E5FCFF28-41FA-45D2-8B46-1CA4CA4734D9}" type="presOf" srcId="{54BFAA63-DEAB-47C1-9BD5-EE8A08830D93}" destId="{416F68B2-8893-45FD-808B-B598499C8096}" srcOrd="0" destOrd="0" presId="urn:microsoft.com/office/officeart/2009/3/layout/SubStepProcess"/>
    <dgm:cxn modelId="{F9B814B0-2790-4223-B684-E8B0EAC3A2B6}" srcId="{14539EE9-EAAA-4472-8FE8-9C30CF69B22D}" destId="{54BFAA63-DEAB-47C1-9BD5-EE8A08830D93}" srcOrd="2" destOrd="0" parTransId="{FA54D138-B54D-4696-932A-46BEB7FF220C}" sibTransId="{540CB207-33CB-480F-B467-B0BA9A57B858}"/>
    <dgm:cxn modelId="{7432B54D-F86D-44B9-A85D-5574A94830B4}" type="presParOf" srcId="{E1C655FB-8A58-42B0-B9E4-D2F5ED751E2A}" destId="{3EF4BBF3-5066-49F7-9B2B-ED410B5578A1}" srcOrd="0" destOrd="0" presId="urn:microsoft.com/office/officeart/2009/3/layout/SubStepProcess"/>
    <dgm:cxn modelId="{9D66E5A6-0D08-4524-A746-33CDDC4BC495}" type="presParOf" srcId="{E1C655FB-8A58-42B0-B9E4-D2F5ED751E2A}" destId="{11C33AAD-F0BC-46DD-8F53-59AB76179B2F}" srcOrd="1" destOrd="0" presId="urn:microsoft.com/office/officeart/2009/3/layout/SubStepProcess"/>
    <dgm:cxn modelId="{508A6528-6E52-42A0-A31D-407E8CE22CF5}" type="presParOf" srcId="{E1C655FB-8A58-42B0-B9E4-D2F5ED751E2A}" destId="{384BB84F-23FF-40E1-9395-B08452FA9181}" srcOrd="2" destOrd="0" presId="urn:microsoft.com/office/officeart/2009/3/layout/SubStepProcess"/>
    <dgm:cxn modelId="{29BF8E3E-830B-43F9-BD4F-26B0B8AC4B5B}" type="presParOf" srcId="{384BB84F-23FF-40E1-9395-B08452FA9181}" destId="{BB6D9A40-6455-40D3-A965-6751BD62D089}" srcOrd="0" destOrd="0" presId="urn:microsoft.com/office/officeart/2009/3/layout/SubStepProcess"/>
    <dgm:cxn modelId="{C1775331-8221-40F5-81F3-A33A37FF1C62}" type="presParOf" srcId="{384BB84F-23FF-40E1-9395-B08452FA9181}" destId="{C64B27C4-037C-44A3-B228-471F64B7D61B}" srcOrd="1" destOrd="0" presId="urn:microsoft.com/office/officeart/2009/3/layout/SubStepProcess"/>
    <dgm:cxn modelId="{07F4BE11-D3EC-46B1-93F9-2BC0E11CEC35}" type="presParOf" srcId="{384BB84F-23FF-40E1-9395-B08452FA9181}" destId="{044875E9-18CC-4123-BBDA-86BA1F4D87F9}" srcOrd="2" destOrd="0" presId="urn:microsoft.com/office/officeart/2009/3/layout/SubStepProcess"/>
    <dgm:cxn modelId="{198D1424-B06D-4F20-9177-CFD6E651CAF7}" type="presParOf" srcId="{384BB84F-23FF-40E1-9395-B08452FA9181}" destId="{C096B4C1-6206-4FCC-89EE-431B749DCA46}" srcOrd="3" destOrd="0" presId="urn:microsoft.com/office/officeart/2009/3/layout/SubStepProcess"/>
    <dgm:cxn modelId="{334FCAC5-C647-4E4D-9DF2-77DC856E6EA6}" type="presParOf" srcId="{C096B4C1-6206-4FCC-89EE-431B749DCA46}" destId="{7911D81E-61F1-491D-B191-C667DC806F6F}" srcOrd="0" destOrd="0" presId="urn:microsoft.com/office/officeart/2009/3/layout/SubStepProcess"/>
    <dgm:cxn modelId="{E8DBF367-7D15-4249-91B4-ACC04310F3DB}" type="presParOf" srcId="{C096B4C1-6206-4FCC-89EE-431B749DCA46}" destId="{E1BE0D25-676B-492A-85E0-AB7828EE6F39}" srcOrd="1" destOrd="0" presId="urn:microsoft.com/office/officeart/2009/3/layout/SubStepProcess"/>
    <dgm:cxn modelId="{84B38935-A3A0-4B68-B5B7-B9E6552B838E}" type="presParOf" srcId="{C096B4C1-6206-4FCC-89EE-431B749DCA46}" destId="{D76F231E-26D8-4981-9667-7A023DB147A8}" srcOrd="2" destOrd="0" presId="urn:microsoft.com/office/officeart/2009/3/layout/SubStepProcess"/>
    <dgm:cxn modelId="{F798D923-EF93-4DD5-82F7-77300B937339}" type="presParOf" srcId="{C096B4C1-6206-4FCC-89EE-431B749DCA46}" destId="{DC77D15E-EEE3-4E8C-913F-D3335C09021F}" srcOrd="3" destOrd="0" presId="urn:microsoft.com/office/officeart/2009/3/layout/SubStepProcess"/>
    <dgm:cxn modelId="{A4838562-0291-4706-84FA-CC98C2CCFE81}" type="presParOf" srcId="{C096B4C1-6206-4FCC-89EE-431B749DCA46}" destId="{28337F60-100F-4C11-8002-56A9C26AFE83}" srcOrd="4" destOrd="0" presId="urn:microsoft.com/office/officeart/2009/3/layout/SubStepProcess"/>
    <dgm:cxn modelId="{61D404B0-268B-4034-80ED-9BB877C95B8A}" type="presParOf" srcId="{E1C655FB-8A58-42B0-B9E4-D2F5ED751E2A}" destId="{292ADCE3-BFD8-485E-A033-45453E74A281}" srcOrd="3" destOrd="0" presId="urn:microsoft.com/office/officeart/2009/3/layout/SubStepProcess"/>
    <dgm:cxn modelId="{E1B88128-721F-41C7-84AD-640212F774D6}" type="presParOf" srcId="{E1C655FB-8A58-42B0-B9E4-D2F5ED751E2A}" destId="{C2828EFB-0FDF-4CB2-90FF-B77F1D6DAEDA}" srcOrd="4" destOrd="0" presId="urn:microsoft.com/office/officeart/2009/3/layout/SubStepProcess"/>
    <dgm:cxn modelId="{D7983DF5-367D-480F-8364-24B1797AE64A}" type="presParOf" srcId="{E1C655FB-8A58-42B0-B9E4-D2F5ED751E2A}" destId="{416F68B2-8893-45FD-808B-B598499C8096}" srcOrd="5" destOrd="0" presId="urn:microsoft.com/office/officeart/2009/3/layout/SubStepProcess"/>
    <dgm:cxn modelId="{7E035A44-301A-4997-BC8E-E9315BED34AC}" type="presParOf" srcId="{E1C655FB-8A58-42B0-B9E4-D2F5ED751E2A}" destId="{F6125E6A-94DF-4D3C-A57F-38F06A2FD98A}" srcOrd="6" destOrd="0" presId="urn:microsoft.com/office/officeart/2009/3/layout/SubStepProcess"/>
    <dgm:cxn modelId="{FB0217B6-268A-4A67-85CF-707276BB25AA}" type="presParOf" srcId="{E1C655FB-8A58-42B0-B9E4-D2F5ED751E2A}" destId="{13717995-C0F9-4D5B-847A-82B679C764C6}" srcOrd="7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2E3E0-AAD6-4F17-AE15-CC7B558A9306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8A5AA5-09A1-4900-A8A7-E48C2D2A78F9}">
      <dgm:prSet phldrT="[Texto]"/>
      <dgm:spPr/>
      <dgm:t>
        <a:bodyPr/>
        <a:lstStyle/>
        <a:p>
          <a:r>
            <a:rPr lang="es-ES" dirty="0"/>
            <a:t>Individual</a:t>
          </a:r>
        </a:p>
      </dgm:t>
    </dgm:pt>
    <dgm:pt modelId="{765ECE8E-F0A5-455A-85B5-C5FCE04212F1}" type="parTrans" cxnId="{AAAB8AD1-41F4-41AF-A74D-06038FC8A512}">
      <dgm:prSet/>
      <dgm:spPr/>
      <dgm:t>
        <a:bodyPr/>
        <a:lstStyle/>
        <a:p>
          <a:endParaRPr lang="es-ES"/>
        </a:p>
      </dgm:t>
    </dgm:pt>
    <dgm:pt modelId="{CC8CAA7E-4361-43B4-AF76-1B5C2FA8B9A5}" type="sibTrans" cxnId="{AAAB8AD1-41F4-41AF-A74D-06038FC8A512}">
      <dgm:prSet/>
      <dgm:spPr/>
      <dgm:t>
        <a:bodyPr/>
        <a:lstStyle/>
        <a:p>
          <a:endParaRPr lang="es-ES"/>
        </a:p>
      </dgm:t>
    </dgm:pt>
    <dgm:pt modelId="{B4958F96-39EB-4C76-8D2A-B1F615E2943B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Sensibilizar y formar en la necesidad de que </a:t>
          </a:r>
          <a:r>
            <a:rPr lang="es-ES" b="1" dirty="0">
              <a:solidFill>
                <a:srgbClr val="CC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cada autor</a:t>
          </a:r>
          <a:r>
            <a: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grupo de investigación y publicaciones elaboren una estrategia de difusión de sus investigaciones. </a:t>
          </a:r>
          <a:endParaRPr lang="es-ES" dirty="0"/>
        </a:p>
      </dgm:t>
    </dgm:pt>
    <dgm:pt modelId="{513EF522-E81C-4274-BDB3-F10BFA4F0E07}" type="parTrans" cxnId="{43603D31-3D5A-4770-9C99-9985D9EBAD2C}">
      <dgm:prSet/>
      <dgm:spPr/>
      <dgm:t>
        <a:bodyPr/>
        <a:lstStyle/>
        <a:p>
          <a:endParaRPr lang="es-ES"/>
        </a:p>
      </dgm:t>
    </dgm:pt>
    <dgm:pt modelId="{3BBAAFCB-560E-43DB-946C-D149EA827B6F}" type="sibTrans" cxnId="{43603D31-3D5A-4770-9C99-9985D9EBAD2C}">
      <dgm:prSet/>
      <dgm:spPr/>
      <dgm:t>
        <a:bodyPr/>
        <a:lstStyle/>
        <a:p>
          <a:endParaRPr lang="es-ES"/>
        </a:p>
      </dgm:t>
    </dgm:pt>
    <dgm:pt modelId="{E6842EE4-DCC2-4DA1-BE28-ECE7D414DC98}">
      <dgm:prSet phldrT="[Texto]"/>
      <dgm:spPr/>
      <dgm:t>
        <a:bodyPr/>
        <a:lstStyle/>
        <a:p>
          <a:r>
            <a:rPr lang="es-ES" dirty="0"/>
            <a:t>Grupal</a:t>
          </a:r>
        </a:p>
      </dgm:t>
    </dgm:pt>
    <dgm:pt modelId="{73332485-2254-4EA8-B509-41689DB87252}" type="parTrans" cxnId="{B6780D83-07C3-4DD4-80F4-6B4B7C775581}">
      <dgm:prSet/>
      <dgm:spPr/>
      <dgm:t>
        <a:bodyPr/>
        <a:lstStyle/>
        <a:p>
          <a:endParaRPr lang="es-ES"/>
        </a:p>
      </dgm:t>
    </dgm:pt>
    <dgm:pt modelId="{E205B85D-8813-4BAF-84CA-076532D42178}" type="sibTrans" cxnId="{B6780D83-07C3-4DD4-80F4-6B4B7C775581}">
      <dgm:prSet/>
      <dgm:spPr/>
      <dgm:t>
        <a:bodyPr/>
        <a:lstStyle/>
        <a:p>
          <a:endParaRPr lang="es-ES"/>
        </a:p>
      </dgm:t>
    </dgm:pt>
    <dgm:pt modelId="{97F5CA25-6B14-4024-8933-EB8F2C9BAF6D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Crear una </a:t>
          </a:r>
          <a:r>
            <a:rPr lang="es-ES" b="1" dirty="0">
              <a:solidFill>
                <a:srgbClr val="CC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 de investigadores </a:t>
          </a:r>
          <a:r>
            <a: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del área de la educación que sean los receptores de esta formación, a la vez que consumidores de las revistas de este consorcio</a:t>
          </a:r>
          <a:endParaRPr lang="es-ES" dirty="0"/>
        </a:p>
      </dgm:t>
    </dgm:pt>
    <dgm:pt modelId="{4054FA85-744C-4DA8-99CF-72E85C014613}" type="parTrans" cxnId="{E6D7A660-C5F6-4AC3-B77D-E3B10A2E38F2}">
      <dgm:prSet/>
      <dgm:spPr/>
      <dgm:t>
        <a:bodyPr/>
        <a:lstStyle/>
        <a:p>
          <a:endParaRPr lang="es-ES"/>
        </a:p>
      </dgm:t>
    </dgm:pt>
    <dgm:pt modelId="{92F9EC83-8E1C-4C23-9A7A-82C45BC22318}" type="sibTrans" cxnId="{E6D7A660-C5F6-4AC3-B77D-E3B10A2E38F2}">
      <dgm:prSet/>
      <dgm:spPr/>
      <dgm:t>
        <a:bodyPr/>
        <a:lstStyle/>
        <a:p>
          <a:endParaRPr lang="es-ES"/>
        </a:p>
      </dgm:t>
    </dgm:pt>
    <dgm:pt modelId="{20B06B20-6836-479C-9351-9461D339605E}" type="pres">
      <dgm:prSet presAssocID="{9402E3E0-AAD6-4F17-AE15-CC7B558A930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D29BD57-0340-4D12-9BFA-A247362697DF}" type="pres">
      <dgm:prSet presAssocID="{248A5AA5-09A1-4900-A8A7-E48C2D2A78F9}" presName="composite" presStyleCnt="0"/>
      <dgm:spPr/>
    </dgm:pt>
    <dgm:pt modelId="{AECA284F-A3C2-4661-B222-04FB4E5F8702}" type="pres">
      <dgm:prSet presAssocID="{248A5AA5-09A1-4900-A8A7-E48C2D2A78F9}" presName="BackAccent" presStyleLbl="bgShp" presStyleIdx="0" presStyleCnt="2"/>
      <dgm:spPr/>
    </dgm:pt>
    <dgm:pt modelId="{4D5C77B3-77E2-47DD-B588-9E6316E844EE}" type="pres">
      <dgm:prSet presAssocID="{248A5AA5-09A1-4900-A8A7-E48C2D2A78F9}" presName="Accent" presStyleLbl="alignNode1" presStyleIdx="0" presStyleCnt="2"/>
      <dgm:spPr/>
    </dgm:pt>
    <dgm:pt modelId="{09A97300-8359-4C30-A60E-7DE985C64415}" type="pres">
      <dgm:prSet presAssocID="{248A5AA5-09A1-4900-A8A7-E48C2D2A78F9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F6DB65-59D5-4CEB-82FA-6BFF23E10DEC}" type="pres">
      <dgm:prSet presAssocID="{248A5AA5-09A1-4900-A8A7-E48C2D2A78F9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7A1AE-27F0-46E8-B981-17A6490E2BCC}" type="pres">
      <dgm:prSet presAssocID="{CC8CAA7E-4361-43B4-AF76-1B5C2FA8B9A5}" presName="sibTrans" presStyleCnt="0"/>
      <dgm:spPr/>
    </dgm:pt>
    <dgm:pt modelId="{4151001A-590D-454D-9B10-934298F7F1B6}" type="pres">
      <dgm:prSet presAssocID="{E6842EE4-DCC2-4DA1-BE28-ECE7D414DC98}" presName="composite" presStyleCnt="0"/>
      <dgm:spPr/>
    </dgm:pt>
    <dgm:pt modelId="{068A4A84-17BD-46FC-953E-3B52F7B78CD6}" type="pres">
      <dgm:prSet presAssocID="{E6842EE4-DCC2-4DA1-BE28-ECE7D414DC98}" presName="BackAccent" presStyleLbl="bgShp" presStyleIdx="1" presStyleCnt="2"/>
      <dgm:spPr/>
    </dgm:pt>
    <dgm:pt modelId="{A9BDCE60-EF1C-4D41-B456-851F8F35EAA0}" type="pres">
      <dgm:prSet presAssocID="{E6842EE4-DCC2-4DA1-BE28-ECE7D414DC98}" presName="Accent" presStyleLbl="alignNode1" presStyleIdx="1" presStyleCnt="2"/>
      <dgm:spPr/>
    </dgm:pt>
    <dgm:pt modelId="{E19F5300-36C2-4DFA-96DB-71FE214E3600}" type="pres">
      <dgm:prSet presAssocID="{E6842EE4-DCC2-4DA1-BE28-ECE7D414DC98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07831-4834-4483-9555-030E122F84F2}" type="pres">
      <dgm:prSet presAssocID="{E6842EE4-DCC2-4DA1-BE28-ECE7D414DC98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EEF3B2-FDAC-4EAB-B962-DE24586370ED}" type="presOf" srcId="{B4958F96-39EB-4C76-8D2A-B1F615E2943B}" destId="{09A97300-8359-4C30-A60E-7DE985C64415}" srcOrd="0" destOrd="0" presId="urn:microsoft.com/office/officeart/2008/layout/IncreasingCircleProcess"/>
    <dgm:cxn modelId="{142981ED-23F1-451A-86C1-5AE1988889EC}" type="presOf" srcId="{97F5CA25-6B14-4024-8933-EB8F2C9BAF6D}" destId="{E19F5300-36C2-4DFA-96DB-71FE214E3600}" srcOrd="0" destOrd="0" presId="urn:microsoft.com/office/officeart/2008/layout/IncreasingCircleProcess"/>
    <dgm:cxn modelId="{B6780D83-07C3-4DD4-80F4-6B4B7C775581}" srcId="{9402E3E0-AAD6-4F17-AE15-CC7B558A9306}" destId="{E6842EE4-DCC2-4DA1-BE28-ECE7D414DC98}" srcOrd="1" destOrd="0" parTransId="{73332485-2254-4EA8-B509-41689DB87252}" sibTransId="{E205B85D-8813-4BAF-84CA-076532D42178}"/>
    <dgm:cxn modelId="{A55DADA8-9410-4DD6-988D-B696ACEAF3E3}" type="presOf" srcId="{248A5AA5-09A1-4900-A8A7-E48C2D2A78F9}" destId="{58F6DB65-59D5-4CEB-82FA-6BFF23E10DEC}" srcOrd="0" destOrd="0" presId="urn:microsoft.com/office/officeart/2008/layout/IncreasingCircleProcess"/>
    <dgm:cxn modelId="{AAAB8AD1-41F4-41AF-A74D-06038FC8A512}" srcId="{9402E3E0-AAD6-4F17-AE15-CC7B558A9306}" destId="{248A5AA5-09A1-4900-A8A7-E48C2D2A78F9}" srcOrd="0" destOrd="0" parTransId="{765ECE8E-F0A5-455A-85B5-C5FCE04212F1}" sibTransId="{CC8CAA7E-4361-43B4-AF76-1B5C2FA8B9A5}"/>
    <dgm:cxn modelId="{260227CB-8978-4E2A-B829-0799E7B60A15}" type="presOf" srcId="{E6842EE4-DCC2-4DA1-BE28-ECE7D414DC98}" destId="{BD407831-4834-4483-9555-030E122F84F2}" srcOrd="0" destOrd="0" presId="urn:microsoft.com/office/officeart/2008/layout/IncreasingCircleProcess"/>
    <dgm:cxn modelId="{E6D7A660-C5F6-4AC3-B77D-E3B10A2E38F2}" srcId="{E6842EE4-DCC2-4DA1-BE28-ECE7D414DC98}" destId="{97F5CA25-6B14-4024-8933-EB8F2C9BAF6D}" srcOrd="0" destOrd="0" parTransId="{4054FA85-744C-4DA8-99CF-72E85C014613}" sibTransId="{92F9EC83-8E1C-4C23-9A7A-82C45BC22318}"/>
    <dgm:cxn modelId="{43603D31-3D5A-4770-9C99-9985D9EBAD2C}" srcId="{248A5AA5-09A1-4900-A8A7-E48C2D2A78F9}" destId="{B4958F96-39EB-4C76-8D2A-B1F615E2943B}" srcOrd="0" destOrd="0" parTransId="{513EF522-E81C-4274-BDB3-F10BFA4F0E07}" sibTransId="{3BBAAFCB-560E-43DB-946C-D149EA827B6F}"/>
    <dgm:cxn modelId="{A18A08FA-10EF-4319-A620-627E4758E2D8}" type="presOf" srcId="{9402E3E0-AAD6-4F17-AE15-CC7B558A9306}" destId="{20B06B20-6836-479C-9351-9461D339605E}" srcOrd="0" destOrd="0" presId="urn:microsoft.com/office/officeart/2008/layout/IncreasingCircleProcess"/>
    <dgm:cxn modelId="{034F79FE-2C5F-4839-8D62-E0BB9024018F}" type="presParOf" srcId="{20B06B20-6836-479C-9351-9461D339605E}" destId="{BD29BD57-0340-4D12-9BFA-A247362697DF}" srcOrd="0" destOrd="0" presId="urn:microsoft.com/office/officeart/2008/layout/IncreasingCircleProcess"/>
    <dgm:cxn modelId="{81A9C633-EAEF-4B05-AF6D-2ACB3B35E62B}" type="presParOf" srcId="{BD29BD57-0340-4D12-9BFA-A247362697DF}" destId="{AECA284F-A3C2-4661-B222-04FB4E5F8702}" srcOrd="0" destOrd="0" presId="urn:microsoft.com/office/officeart/2008/layout/IncreasingCircleProcess"/>
    <dgm:cxn modelId="{D16723C3-E7B3-48DB-9C82-17B0344652E4}" type="presParOf" srcId="{BD29BD57-0340-4D12-9BFA-A247362697DF}" destId="{4D5C77B3-77E2-47DD-B588-9E6316E844EE}" srcOrd="1" destOrd="0" presId="urn:microsoft.com/office/officeart/2008/layout/IncreasingCircleProcess"/>
    <dgm:cxn modelId="{9687D8A3-4AA9-4D76-B275-10D82E80E6B5}" type="presParOf" srcId="{BD29BD57-0340-4D12-9BFA-A247362697DF}" destId="{09A97300-8359-4C30-A60E-7DE985C64415}" srcOrd="2" destOrd="0" presId="urn:microsoft.com/office/officeart/2008/layout/IncreasingCircleProcess"/>
    <dgm:cxn modelId="{FAF5D99A-C20B-4DA3-982B-38C7EC09BDB1}" type="presParOf" srcId="{BD29BD57-0340-4D12-9BFA-A247362697DF}" destId="{58F6DB65-59D5-4CEB-82FA-6BFF23E10DEC}" srcOrd="3" destOrd="0" presId="urn:microsoft.com/office/officeart/2008/layout/IncreasingCircleProcess"/>
    <dgm:cxn modelId="{E3D85813-D7AB-4DB9-AC07-0FD43607048E}" type="presParOf" srcId="{20B06B20-6836-479C-9351-9461D339605E}" destId="{D3A7A1AE-27F0-46E8-B981-17A6490E2BCC}" srcOrd="1" destOrd="0" presId="urn:microsoft.com/office/officeart/2008/layout/IncreasingCircleProcess"/>
    <dgm:cxn modelId="{9E7BF9ED-6EDA-4523-B46D-E0509707D9B9}" type="presParOf" srcId="{20B06B20-6836-479C-9351-9461D339605E}" destId="{4151001A-590D-454D-9B10-934298F7F1B6}" srcOrd="2" destOrd="0" presId="urn:microsoft.com/office/officeart/2008/layout/IncreasingCircleProcess"/>
    <dgm:cxn modelId="{BFBF9479-B446-4400-A86A-D5D79DB53B24}" type="presParOf" srcId="{4151001A-590D-454D-9B10-934298F7F1B6}" destId="{068A4A84-17BD-46FC-953E-3B52F7B78CD6}" srcOrd="0" destOrd="0" presId="urn:microsoft.com/office/officeart/2008/layout/IncreasingCircleProcess"/>
    <dgm:cxn modelId="{866DE2EF-FB03-4D2E-A594-2D5B3631C0B1}" type="presParOf" srcId="{4151001A-590D-454D-9B10-934298F7F1B6}" destId="{A9BDCE60-EF1C-4D41-B456-851F8F35EAA0}" srcOrd="1" destOrd="0" presId="urn:microsoft.com/office/officeart/2008/layout/IncreasingCircleProcess"/>
    <dgm:cxn modelId="{3098032A-10B5-40D1-9C17-609BAF3D883F}" type="presParOf" srcId="{4151001A-590D-454D-9B10-934298F7F1B6}" destId="{E19F5300-36C2-4DFA-96DB-71FE214E3600}" srcOrd="2" destOrd="0" presId="urn:microsoft.com/office/officeart/2008/layout/IncreasingCircleProcess"/>
    <dgm:cxn modelId="{32E2A396-2D60-4AA7-9F8D-11EC78236B3B}" type="presParOf" srcId="{4151001A-590D-454D-9B10-934298F7F1B6}" destId="{BD407831-4834-4483-9555-030E122F84F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4BBF3-5066-49F7-9B2B-ED410B5578A1}">
      <dsp:nvSpPr>
        <dsp:cNvPr id="0" name=""/>
        <dsp:cNvSpPr/>
      </dsp:nvSpPr>
      <dsp:spPr>
        <a:xfrm>
          <a:off x="1911" y="252064"/>
          <a:ext cx="992317" cy="99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2013/14</a:t>
          </a:r>
        </a:p>
      </dsp:txBody>
      <dsp:txXfrm>
        <a:off x="147232" y="397385"/>
        <a:ext cx="701675" cy="701675"/>
      </dsp:txXfrm>
    </dsp:sp>
    <dsp:sp modelId="{BB6D9A40-6455-40D3-A965-6751BD62D089}">
      <dsp:nvSpPr>
        <dsp:cNvPr id="0" name=""/>
        <dsp:cNvSpPr/>
      </dsp:nvSpPr>
      <dsp:spPr>
        <a:xfrm rot="2558555">
          <a:off x="980844" y="885162"/>
          <a:ext cx="324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1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B27C4-037C-44A3-B228-471F64B7D61B}">
      <dsp:nvSpPr>
        <dsp:cNvPr id="0" name=""/>
        <dsp:cNvSpPr/>
      </dsp:nvSpPr>
      <dsp:spPr>
        <a:xfrm rot="8241445">
          <a:off x="2273734" y="885162"/>
          <a:ext cx="324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1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F231E-26D8-4981-9667-7A023DB147A8}">
      <dsp:nvSpPr>
        <dsp:cNvPr id="0" name=""/>
        <dsp:cNvSpPr/>
      </dsp:nvSpPr>
      <dsp:spPr>
        <a:xfrm>
          <a:off x="1262154" y="994961"/>
          <a:ext cx="11598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7D15E-EEE3-4E8C-913F-D3335C09021F}">
      <dsp:nvSpPr>
        <dsp:cNvPr id="0" name=""/>
        <dsp:cNvSpPr/>
      </dsp:nvSpPr>
      <dsp:spPr>
        <a:xfrm>
          <a:off x="1378142" y="748223"/>
          <a:ext cx="822460" cy="4934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accent6"/>
              </a:solidFill>
            </a:rPr>
            <a:t>2014/15</a:t>
          </a:r>
        </a:p>
      </dsp:txBody>
      <dsp:txXfrm>
        <a:off x="1378142" y="748223"/>
        <a:ext cx="822460" cy="493476"/>
      </dsp:txXfrm>
    </dsp:sp>
    <dsp:sp modelId="{28337F60-100F-4C11-8002-56A9C26AFE83}">
      <dsp:nvSpPr>
        <dsp:cNvPr id="0" name=""/>
        <dsp:cNvSpPr/>
      </dsp:nvSpPr>
      <dsp:spPr>
        <a:xfrm>
          <a:off x="2200602" y="994961"/>
          <a:ext cx="11598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28EFB-0FDF-4CB2-90FF-B77F1D6DAEDA}">
      <dsp:nvSpPr>
        <dsp:cNvPr id="0" name=""/>
        <dsp:cNvSpPr/>
      </dsp:nvSpPr>
      <dsp:spPr>
        <a:xfrm>
          <a:off x="2584516" y="252064"/>
          <a:ext cx="992317" cy="99231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</a:rPr>
            <a:t>2015/16</a:t>
          </a:r>
        </a:p>
      </dsp:txBody>
      <dsp:txXfrm>
        <a:off x="2729837" y="397385"/>
        <a:ext cx="701675" cy="701675"/>
      </dsp:txXfrm>
    </dsp:sp>
    <dsp:sp modelId="{416F68B2-8893-45FD-808B-B598499C8096}">
      <dsp:nvSpPr>
        <dsp:cNvPr id="0" name=""/>
        <dsp:cNvSpPr/>
      </dsp:nvSpPr>
      <dsp:spPr>
        <a:xfrm>
          <a:off x="3576833" y="252064"/>
          <a:ext cx="992317" cy="99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2016/17 (#10)</a:t>
          </a:r>
        </a:p>
      </dsp:txBody>
      <dsp:txXfrm>
        <a:off x="3722154" y="397385"/>
        <a:ext cx="701675" cy="701675"/>
      </dsp:txXfrm>
    </dsp:sp>
    <dsp:sp modelId="{F6125E6A-94DF-4D3C-A57F-38F06A2FD98A}">
      <dsp:nvSpPr>
        <dsp:cNvPr id="0" name=""/>
        <dsp:cNvSpPr/>
      </dsp:nvSpPr>
      <dsp:spPr>
        <a:xfrm>
          <a:off x="4569151" y="252064"/>
          <a:ext cx="992317" cy="99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2017/18 (#12)</a:t>
          </a:r>
        </a:p>
      </dsp:txBody>
      <dsp:txXfrm>
        <a:off x="4714472" y="397385"/>
        <a:ext cx="701675" cy="701675"/>
      </dsp:txXfrm>
    </dsp:sp>
    <dsp:sp modelId="{13717995-C0F9-4D5B-847A-82B679C764C6}">
      <dsp:nvSpPr>
        <dsp:cNvPr id="0" name=""/>
        <dsp:cNvSpPr/>
      </dsp:nvSpPr>
      <dsp:spPr>
        <a:xfrm>
          <a:off x="5561468" y="252064"/>
          <a:ext cx="992317" cy="99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2018/19 (#14)</a:t>
          </a:r>
        </a:p>
      </dsp:txBody>
      <dsp:txXfrm>
        <a:off x="5706789" y="397385"/>
        <a:ext cx="701675" cy="7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A284F-A3C2-4661-B222-04FB4E5F8702}">
      <dsp:nvSpPr>
        <dsp:cNvPr id="0" name=""/>
        <dsp:cNvSpPr/>
      </dsp:nvSpPr>
      <dsp:spPr>
        <a:xfrm>
          <a:off x="637849" y="0"/>
          <a:ext cx="780288" cy="7802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C77B3-77E2-47DD-B588-9E6316E844EE}">
      <dsp:nvSpPr>
        <dsp:cNvPr id="0" name=""/>
        <dsp:cNvSpPr/>
      </dsp:nvSpPr>
      <dsp:spPr>
        <a:xfrm>
          <a:off x="715878" y="78028"/>
          <a:ext cx="624230" cy="624230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97300-8359-4C30-A60E-7DE985C64415}">
      <dsp:nvSpPr>
        <dsp:cNvPr id="0" name=""/>
        <dsp:cNvSpPr/>
      </dsp:nvSpPr>
      <dsp:spPr>
        <a:xfrm>
          <a:off x="1580697" y="780288"/>
          <a:ext cx="2308352" cy="328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S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Sensibilizar y formar en la necesidad de que </a:t>
          </a:r>
          <a:r>
            <a:rPr lang="es-ES" sz="2200" b="1" kern="1200" dirty="0">
              <a:solidFill>
                <a:srgbClr val="CC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cada autor</a:t>
          </a:r>
          <a:r>
            <a:rPr lang="es-ES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grupo de investigación y publicaciones elaboren una estrategia de difusión de sus investigaciones. </a:t>
          </a:r>
          <a:endParaRPr lang="es-ES" sz="2200" kern="1200" dirty="0"/>
        </a:p>
      </dsp:txBody>
      <dsp:txXfrm>
        <a:off x="1580697" y="780288"/>
        <a:ext cx="2308352" cy="3283712"/>
      </dsp:txXfrm>
    </dsp:sp>
    <dsp:sp modelId="{58F6DB65-59D5-4CEB-82FA-6BFF23E10DEC}">
      <dsp:nvSpPr>
        <dsp:cNvPr id="0" name=""/>
        <dsp:cNvSpPr/>
      </dsp:nvSpPr>
      <dsp:spPr>
        <a:xfrm>
          <a:off x="1580697" y="0"/>
          <a:ext cx="2308352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Individual</a:t>
          </a:r>
        </a:p>
      </dsp:txBody>
      <dsp:txXfrm>
        <a:off x="1580697" y="0"/>
        <a:ext cx="2308352" cy="780288"/>
      </dsp:txXfrm>
    </dsp:sp>
    <dsp:sp modelId="{068A4A84-17BD-46FC-953E-3B52F7B78CD6}">
      <dsp:nvSpPr>
        <dsp:cNvPr id="0" name=""/>
        <dsp:cNvSpPr/>
      </dsp:nvSpPr>
      <dsp:spPr>
        <a:xfrm>
          <a:off x="4051610" y="0"/>
          <a:ext cx="780288" cy="78028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DCE60-EF1C-4D41-B456-851F8F35EAA0}">
      <dsp:nvSpPr>
        <dsp:cNvPr id="0" name=""/>
        <dsp:cNvSpPr/>
      </dsp:nvSpPr>
      <dsp:spPr>
        <a:xfrm>
          <a:off x="4129638" y="78028"/>
          <a:ext cx="624230" cy="62423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F5300-36C2-4DFA-96DB-71FE214E3600}">
      <dsp:nvSpPr>
        <dsp:cNvPr id="0" name=""/>
        <dsp:cNvSpPr/>
      </dsp:nvSpPr>
      <dsp:spPr>
        <a:xfrm>
          <a:off x="4994458" y="780288"/>
          <a:ext cx="2308352" cy="328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S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Crear una </a:t>
          </a:r>
          <a:r>
            <a:rPr lang="es-ES" sz="2200" b="1" kern="1200" dirty="0">
              <a:solidFill>
                <a:srgbClr val="CC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red de investigadores </a:t>
          </a:r>
          <a:r>
            <a:rPr lang="es-ES" sz="2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del área de la educación que sean los receptores de esta formación, a la vez que consumidores de las revistas de este consorcio</a:t>
          </a:r>
          <a:endParaRPr lang="es-ES" sz="2200" kern="1200" dirty="0"/>
        </a:p>
      </dsp:txBody>
      <dsp:txXfrm>
        <a:off x="4994458" y="780288"/>
        <a:ext cx="2308352" cy="3283712"/>
      </dsp:txXfrm>
    </dsp:sp>
    <dsp:sp modelId="{BD407831-4834-4483-9555-030E122F84F2}">
      <dsp:nvSpPr>
        <dsp:cNvPr id="0" name=""/>
        <dsp:cNvSpPr/>
      </dsp:nvSpPr>
      <dsp:spPr>
        <a:xfrm>
          <a:off x="4994458" y="0"/>
          <a:ext cx="2308352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/>
            <a:t>Grupal</a:t>
          </a:r>
        </a:p>
      </dsp:txBody>
      <dsp:txXfrm>
        <a:off x="4994458" y="0"/>
        <a:ext cx="2308352" cy="78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8A86-3586-436A-B3FA-3FD8215A21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49BE6-9887-4B9B-B3DD-1CB491A1DF0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49BE6-9887-4B9B-B3DD-1CB491A1DF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6181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6" y="3836215"/>
            <a:ext cx="8246071" cy="184509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668673"/>
            <a:ext cx="8246071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FCF48A3-297D-4920-BA73-9F031282FE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7" y="3101619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7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266701"/>
            <a:ext cx="47625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837240"/>
            <a:ext cx="260032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4610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97281" y="1758206"/>
            <a:ext cx="2437794" cy="427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608927" y="1758206"/>
            <a:ext cx="2437794" cy="427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3258582" y="1438847"/>
            <a:ext cx="2735941" cy="49089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0257" y="356629"/>
            <a:ext cx="8643486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0258" y="825951"/>
            <a:ext cx="864348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2728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189327"/>
            <a:ext cx="8246071" cy="814427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03755"/>
            <a:ext cx="8246071" cy="427573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1" y="578507"/>
            <a:ext cx="5802791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1" y="1598081"/>
            <a:ext cx="5802791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777C50-1820-421B-A14A-53B07EBE9138}"/>
              </a:ext>
            </a:extLst>
          </p:cNvPr>
          <p:cNvSpPr txBox="1"/>
          <p:nvPr userDrawn="1"/>
        </p:nvSpPr>
        <p:spPr>
          <a:xfrm>
            <a:off x="-9149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189327"/>
            <a:ext cx="8246071" cy="814427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65003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322539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2" y="265003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2" y="322539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>
            <a:extLst>
              <a:ext uri="{FF2B5EF4-FFF2-40B4-BE49-F238E27FC236}">
                <a16:creationId xmlns:a16="http://schemas.microsoft.com/office/drawing/2014/main" xmlns="" id="{433F7983-3EC0-41D9-9514-B5AF1481F1AA}"/>
              </a:ext>
            </a:extLst>
          </p:cNvPr>
          <p:cNvSpPr txBox="1"/>
          <p:nvPr/>
        </p:nvSpPr>
        <p:spPr>
          <a:xfrm>
            <a:off x="296260" y="4497935"/>
            <a:ext cx="8712200" cy="12414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r"/>
            <a:r>
              <a:rPr lang="es-ES" sz="4267" dirty="0">
                <a:solidFill>
                  <a:schemeClr val="bg1"/>
                </a:solidFill>
              </a:rPr>
              <a:t>El blog académico colaborativo</a:t>
            </a:r>
          </a:p>
          <a:p>
            <a:pPr lvl="1" algn="r"/>
            <a:r>
              <a:rPr lang="es-ES" sz="3200" dirty="0">
                <a:solidFill>
                  <a:schemeClr val="bg1"/>
                </a:solidFill>
              </a:rPr>
              <a:t>-un análisis del desarrollo de Aula Magna 2.0.-</a:t>
            </a:r>
            <a:endParaRPr lang="en-US" sz="3200" dirty="0">
              <a:solidFill>
                <a:schemeClr val="bg1"/>
              </a:solidFill>
              <a:cs typeface="Estrangelo Edessa" panose="03080600000000000000" pitchFamily="66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04D8BDF-DBAF-432D-B47A-68E383677547}"/>
              </a:ext>
            </a:extLst>
          </p:cNvPr>
          <p:cNvSpPr/>
          <p:nvPr/>
        </p:nvSpPr>
        <p:spPr>
          <a:xfrm>
            <a:off x="143555" y="5892070"/>
            <a:ext cx="6496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+mj-lt"/>
              </a:rPr>
              <a:t>Marta Ruíz-Corbella*, Blanca Arteaga-Martínez**, Ernesto López-Gómez*, Arturo Galán*</a:t>
            </a:r>
          </a:p>
          <a:p>
            <a:endParaRPr lang="es-ES" sz="1200" dirty="0">
              <a:latin typeface="+mj-lt"/>
            </a:endParaRPr>
          </a:p>
          <a:p>
            <a:r>
              <a:rPr lang="es-ES" sz="1200" dirty="0">
                <a:latin typeface="+mj-lt"/>
              </a:rPr>
              <a:t>*Universidad Nacional de Educación a Distancia, UNED</a:t>
            </a:r>
          </a:p>
          <a:p>
            <a:r>
              <a:rPr lang="es-ES" sz="1200" dirty="0">
                <a:latin typeface="+mj-lt"/>
              </a:rPr>
              <a:t>** Universidad de Alcalá, UAH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1726F70-16A7-4B4F-BE32-0FDEA5C3BEBE}"/>
              </a:ext>
            </a:extLst>
          </p:cNvPr>
          <p:cNvSpPr/>
          <p:nvPr/>
        </p:nvSpPr>
        <p:spPr>
          <a:xfrm>
            <a:off x="3961180" y="656970"/>
            <a:ext cx="4887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9ª Conferencia internacional sobre revistas científicas de Ciencias Sociales y Humanidades</a:t>
            </a:r>
          </a:p>
          <a:p>
            <a:pPr algn="r"/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Logroño, 2019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63308799-65DB-4C02-9FB6-FF7592B95006}"/>
              </a:ext>
            </a:extLst>
          </p:cNvPr>
          <p:cNvGrpSpPr/>
          <p:nvPr/>
        </p:nvGrpSpPr>
        <p:grpSpPr>
          <a:xfrm>
            <a:off x="-9150" y="85283"/>
            <a:ext cx="1824168" cy="1663962"/>
            <a:chOff x="457257" y="85283"/>
            <a:chExt cx="4077002" cy="4598479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1CFBC78C-84F4-4467-8396-A17473176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257"/>
            <a:stretch/>
          </p:blipFill>
          <p:spPr>
            <a:xfrm>
              <a:off x="457258" y="85283"/>
              <a:ext cx="4077001" cy="258019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8C0A3719-3280-4AA6-9EE5-8C176B89D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185"/>
            <a:stretch/>
          </p:blipFill>
          <p:spPr>
            <a:xfrm>
              <a:off x="457257" y="2586469"/>
              <a:ext cx="4077001" cy="209729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312660-7077-4155-9583-5EBC551E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4" y="1547925"/>
            <a:ext cx="8246071" cy="814427"/>
          </a:xfrm>
        </p:spPr>
        <p:txBody>
          <a:bodyPr>
            <a:normAutofit fontScale="90000"/>
          </a:bodyPr>
          <a:lstStyle/>
          <a:p>
            <a:r>
              <a:rPr lang="es-ES"/>
              <a:t>¿Objetivos cumplidos vs. Objetivos marcados?</a:t>
            </a:r>
            <a:endParaRPr lang="es-ES" dirty="0"/>
          </a:p>
        </p:txBody>
      </p:sp>
      <p:pic>
        <p:nvPicPr>
          <p:cNvPr id="1026" name="Picture 2" descr="Reloj, Temporizador, Tiempo, Hora, Minuto, Ver, Alarma">
            <a:extLst>
              <a:ext uri="{FF2B5EF4-FFF2-40B4-BE49-F238E27FC236}">
                <a16:creationId xmlns:a16="http://schemas.microsoft.com/office/drawing/2014/main" xmlns="" id="{4A2BBF36-BE64-4433-832C-9D9C9B949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1185" b="13665"/>
          <a:stretch/>
        </p:blipFill>
        <p:spPr bwMode="auto">
          <a:xfrm>
            <a:off x="-1" y="2276849"/>
            <a:ext cx="9144000" cy="4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9ED3A6B-09F0-4393-AE89-E9ED3878D93C}"/>
              </a:ext>
            </a:extLst>
          </p:cNvPr>
          <p:cNvSpPr/>
          <p:nvPr/>
        </p:nvSpPr>
        <p:spPr>
          <a:xfrm>
            <a:off x="5335525" y="2550336"/>
            <a:ext cx="3575710" cy="175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Difusión de artículos</a:t>
            </a:r>
          </a:p>
          <a:p>
            <a:pPr marL="952485" lvl="1" indent="-342900">
              <a:buFontTx/>
              <a:buChar char="-"/>
            </a:pPr>
            <a:r>
              <a:rPr lang="es-ES" sz="2000" dirty="0"/>
              <a:t>Nº visitas alto</a:t>
            </a:r>
          </a:p>
          <a:p>
            <a:pPr marL="952485" lvl="1" indent="-342900">
              <a:buFontTx/>
              <a:buChar char="-"/>
            </a:pPr>
            <a:r>
              <a:rPr lang="es-ES" sz="2000" dirty="0"/>
              <a:t>No hay impacto en la citación</a:t>
            </a:r>
          </a:p>
          <a:p>
            <a:pPr algn="ctr"/>
            <a:endParaRPr lang="es-ES" sz="2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0C943A5-2D1B-4636-8329-5F14854AAF0B}"/>
              </a:ext>
            </a:extLst>
          </p:cNvPr>
          <p:cNvSpPr/>
          <p:nvPr/>
        </p:nvSpPr>
        <p:spPr>
          <a:xfrm>
            <a:off x="5335525" y="4511554"/>
            <a:ext cx="3575710" cy="2062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Red de revistas</a:t>
            </a:r>
          </a:p>
          <a:p>
            <a:pPr marL="952485" lvl="1" indent="-342900">
              <a:buFontTx/>
              <a:buChar char="-"/>
            </a:pPr>
            <a:r>
              <a:rPr lang="es-ES" sz="2000" dirty="0"/>
              <a:t>Aprendizaje colectivo</a:t>
            </a:r>
          </a:p>
          <a:p>
            <a:pPr marL="952485" lvl="1" indent="-342900">
              <a:buFontTx/>
              <a:buChar char="-"/>
            </a:pPr>
            <a:r>
              <a:rPr lang="es-ES" sz="2000" dirty="0"/>
              <a:t>Mejora del posicionamiento de las revistas</a:t>
            </a:r>
          </a:p>
          <a:p>
            <a:pPr marL="952485" lvl="1" indent="-342900">
              <a:buFontTx/>
              <a:buChar char="-"/>
            </a:pPr>
            <a:r>
              <a:rPr lang="es-ES" sz="2000" dirty="0"/>
              <a:t>Buenas Prácticas</a:t>
            </a:r>
          </a:p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618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A716ABAD-BE32-4B5D-99C6-0E81E2BDAEF2}"/>
              </a:ext>
            </a:extLst>
          </p:cNvPr>
          <p:cNvSpPr/>
          <p:nvPr/>
        </p:nvSpPr>
        <p:spPr bwMode="auto">
          <a:xfrm>
            <a:off x="0" y="1846070"/>
            <a:ext cx="9144000" cy="5011930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ECA2A2E-946B-4EA7-83C8-144785815311}"/>
              </a:ext>
            </a:extLst>
          </p:cNvPr>
          <p:cNvSpPr/>
          <p:nvPr/>
        </p:nvSpPr>
        <p:spPr>
          <a:xfrm>
            <a:off x="601670" y="1901950"/>
            <a:ext cx="7787955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Futuro en Aula Magna 2.0</a:t>
            </a:r>
            <a:endParaRPr lang="es-E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E877F4A2-045B-41AF-9C1B-7EB3CCABD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422589"/>
              </p:ext>
            </p:extLst>
          </p:nvPr>
        </p:nvGraphicFramePr>
        <p:xfrm>
          <a:off x="525317" y="2512770"/>
          <a:ext cx="79406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0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1790389"/>
            <a:ext cx="9144000" cy="3950870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5518" y="841055"/>
            <a:ext cx="1893651" cy="460039"/>
            <a:chOff x="127357" y="-6354"/>
            <a:chExt cx="2524868" cy="613385"/>
          </a:xfrm>
        </p:grpSpPr>
        <p:sp>
          <p:nvSpPr>
            <p:cNvPr id="10" name="Round Same Side Corner Rectangle 9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accent3">
                <a:lumMod val="50000"/>
                <a:alpha val="8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357" y="54118"/>
              <a:ext cx="2524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Gracias</a:t>
              </a:r>
            </a:p>
          </p:txBody>
        </p:sp>
      </p:grpSp>
      <p:pic>
        <p:nvPicPr>
          <p:cNvPr id="4098" name="Picture 2" descr="MÃ³viles, TecnologÃ­a, Blanco, Iphone, Iphone 6">
            <a:extLst>
              <a:ext uri="{FF2B5EF4-FFF2-40B4-BE49-F238E27FC236}">
                <a16:creationId xmlns:a16="http://schemas.microsoft.com/office/drawing/2014/main" xmlns="" id="{0AF95C1D-E130-4D30-AD46-4025AE04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69" y="1537557"/>
            <a:ext cx="6719082" cy="44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>
            <a:extLst>
              <a:ext uri="{FF2B5EF4-FFF2-40B4-BE49-F238E27FC236}">
                <a16:creationId xmlns:a16="http://schemas.microsoft.com/office/drawing/2014/main" xmlns="" id="{433F7983-3EC0-41D9-9514-B5AF1481F1AA}"/>
              </a:ext>
            </a:extLst>
          </p:cNvPr>
          <p:cNvSpPr txBox="1"/>
          <p:nvPr/>
        </p:nvSpPr>
        <p:spPr>
          <a:xfrm>
            <a:off x="296260" y="4497935"/>
            <a:ext cx="8712200" cy="12414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r"/>
            <a:r>
              <a:rPr lang="es-ES" sz="4267" dirty="0">
                <a:solidFill>
                  <a:schemeClr val="bg1"/>
                </a:solidFill>
              </a:rPr>
              <a:t>El blog académico colaborativo</a:t>
            </a:r>
          </a:p>
          <a:p>
            <a:pPr lvl="1" algn="r"/>
            <a:r>
              <a:rPr lang="es-ES" sz="3200" dirty="0">
                <a:solidFill>
                  <a:schemeClr val="bg1"/>
                </a:solidFill>
              </a:rPr>
              <a:t>-un análisis del desarrollo de Aula Magna 2.0.-</a:t>
            </a:r>
            <a:endParaRPr lang="en-US" sz="3200" dirty="0">
              <a:solidFill>
                <a:schemeClr val="bg1"/>
              </a:solidFill>
              <a:cs typeface="Estrangelo Edessa" panose="03080600000000000000" pitchFamily="66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04D8BDF-DBAF-432D-B47A-68E383677547}"/>
              </a:ext>
            </a:extLst>
          </p:cNvPr>
          <p:cNvSpPr/>
          <p:nvPr/>
        </p:nvSpPr>
        <p:spPr>
          <a:xfrm>
            <a:off x="143555" y="5892070"/>
            <a:ext cx="6496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+mj-lt"/>
              </a:rPr>
              <a:t>Marta Ruíz-Corbella*, Blanca Arteaga-Martínez**, Ernesto López-Gómez*, Arturo Galán*</a:t>
            </a:r>
          </a:p>
          <a:p>
            <a:endParaRPr lang="es-ES" sz="1200" dirty="0">
              <a:latin typeface="+mj-lt"/>
            </a:endParaRPr>
          </a:p>
          <a:p>
            <a:r>
              <a:rPr lang="es-ES" sz="1200" dirty="0">
                <a:latin typeface="+mj-lt"/>
              </a:rPr>
              <a:t>*Universidad Nacional de Educación a Distancia, UNED</a:t>
            </a:r>
          </a:p>
          <a:p>
            <a:r>
              <a:rPr lang="es-ES" sz="1200" dirty="0">
                <a:latin typeface="+mj-lt"/>
              </a:rPr>
              <a:t>** Universidad de Alcalá, UAH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1726F70-16A7-4B4F-BE32-0FDEA5C3BEBE}"/>
              </a:ext>
            </a:extLst>
          </p:cNvPr>
          <p:cNvSpPr/>
          <p:nvPr/>
        </p:nvSpPr>
        <p:spPr>
          <a:xfrm>
            <a:off x="3961180" y="656970"/>
            <a:ext cx="4887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9ª Conferencia internacional sobre revistas científicas de Ciencias Sociales y Humanidades</a:t>
            </a:r>
          </a:p>
          <a:p>
            <a:pPr algn="r"/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Logroño, 2019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63308799-65DB-4C02-9FB6-FF7592B95006}"/>
              </a:ext>
            </a:extLst>
          </p:cNvPr>
          <p:cNvGrpSpPr/>
          <p:nvPr/>
        </p:nvGrpSpPr>
        <p:grpSpPr>
          <a:xfrm>
            <a:off x="-9150" y="85283"/>
            <a:ext cx="1824168" cy="1663962"/>
            <a:chOff x="457257" y="85283"/>
            <a:chExt cx="4077002" cy="4598479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1CFBC78C-84F4-4467-8396-A17473176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257"/>
            <a:stretch/>
          </p:blipFill>
          <p:spPr>
            <a:xfrm>
              <a:off x="457258" y="85283"/>
              <a:ext cx="4077001" cy="258019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8C0A3719-3280-4AA6-9EE5-8C176B89D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185"/>
            <a:stretch/>
          </p:blipFill>
          <p:spPr>
            <a:xfrm>
              <a:off x="457257" y="2586469"/>
              <a:ext cx="4077001" cy="209729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123058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79" y="1498431"/>
            <a:ext cx="9144000" cy="4171489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16"/>
          <p:cNvSpPr>
            <a:spLocks noEditPoints="1"/>
          </p:cNvSpPr>
          <p:nvPr/>
        </p:nvSpPr>
        <p:spPr bwMode="auto">
          <a:xfrm>
            <a:off x="2809795" y="3991994"/>
            <a:ext cx="930275" cy="931863"/>
          </a:xfrm>
          <a:custGeom>
            <a:avLst/>
            <a:gdLst>
              <a:gd name="T0" fmla="*/ 807 w 842"/>
              <a:gd name="T1" fmla="*/ 393 h 844"/>
              <a:gd name="T2" fmla="*/ 802 w 842"/>
              <a:gd name="T3" fmla="*/ 353 h 844"/>
              <a:gd name="T4" fmla="*/ 793 w 842"/>
              <a:gd name="T5" fmla="*/ 313 h 844"/>
              <a:gd name="T6" fmla="*/ 780 w 842"/>
              <a:gd name="T7" fmla="*/ 275 h 844"/>
              <a:gd name="T8" fmla="*/ 762 w 842"/>
              <a:gd name="T9" fmla="*/ 238 h 844"/>
              <a:gd name="T10" fmla="*/ 741 w 842"/>
              <a:gd name="T11" fmla="*/ 203 h 844"/>
              <a:gd name="T12" fmla="*/ 717 w 842"/>
              <a:gd name="T13" fmla="*/ 171 h 844"/>
              <a:gd name="T14" fmla="*/ 689 w 842"/>
              <a:gd name="T15" fmla="*/ 141 h 844"/>
              <a:gd name="T16" fmla="*/ 658 w 842"/>
              <a:gd name="T17" fmla="*/ 115 h 844"/>
              <a:gd name="T18" fmla="*/ 625 w 842"/>
              <a:gd name="T19" fmla="*/ 92 h 844"/>
              <a:gd name="T20" fmla="*/ 589 w 842"/>
              <a:gd name="T21" fmla="*/ 72 h 844"/>
              <a:gd name="T22" fmla="*/ 552 w 842"/>
              <a:gd name="T23" fmla="*/ 57 h 844"/>
              <a:gd name="T24" fmla="*/ 513 w 842"/>
              <a:gd name="T25" fmla="*/ 45 h 844"/>
              <a:gd name="T26" fmla="*/ 473 w 842"/>
              <a:gd name="T27" fmla="*/ 37 h 844"/>
              <a:gd name="T28" fmla="*/ 433 w 842"/>
              <a:gd name="T29" fmla="*/ 34 h 844"/>
              <a:gd name="T30" fmla="*/ 392 w 842"/>
              <a:gd name="T31" fmla="*/ 35 h 844"/>
              <a:gd name="T32" fmla="*/ 352 w 842"/>
              <a:gd name="T33" fmla="*/ 40 h 844"/>
              <a:gd name="T34" fmla="*/ 312 w 842"/>
              <a:gd name="T35" fmla="*/ 49 h 844"/>
              <a:gd name="T36" fmla="*/ 274 w 842"/>
              <a:gd name="T37" fmla="*/ 63 h 844"/>
              <a:gd name="T38" fmla="*/ 237 w 842"/>
              <a:gd name="T39" fmla="*/ 80 h 844"/>
              <a:gd name="T40" fmla="*/ 203 w 842"/>
              <a:gd name="T41" fmla="*/ 101 h 844"/>
              <a:gd name="T42" fmla="*/ 170 w 842"/>
              <a:gd name="T43" fmla="*/ 126 h 844"/>
              <a:gd name="T44" fmla="*/ 141 w 842"/>
              <a:gd name="T45" fmla="*/ 154 h 844"/>
              <a:gd name="T46" fmla="*/ 115 w 842"/>
              <a:gd name="T47" fmla="*/ 185 h 844"/>
              <a:gd name="T48" fmla="*/ 91 w 842"/>
              <a:gd name="T49" fmla="*/ 218 h 844"/>
              <a:gd name="T50" fmla="*/ 72 w 842"/>
              <a:gd name="T51" fmla="*/ 254 h 844"/>
              <a:gd name="T52" fmla="*/ 56 w 842"/>
              <a:gd name="T53" fmla="*/ 291 h 844"/>
              <a:gd name="T54" fmla="*/ 45 w 842"/>
              <a:gd name="T55" fmla="*/ 330 h 844"/>
              <a:gd name="T56" fmla="*/ 37 w 842"/>
              <a:gd name="T57" fmla="*/ 370 h 844"/>
              <a:gd name="T58" fmla="*/ 34 w 842"/>
              <a:gd name="T59" fmla="*/ 410 h 844"/>
              <a:gd name="T60" fmla="*/ 35 w 842"/>
              <a:gd name="T61" fmla="*/ 451 h 844"/>
              <a:gd name="T62" fmla="*/ 40 w 842"/>
              <a:gd name="T63" fmla="*/ 491 h 844"/>
              <a:gd name="T64" fmla="*/ 49 w 842"/>
              <a:gd name="T65" fmla="*/ 531 h 844"/>
              <a:gd name="T66" fmla="*/ 62 w 842"/>
              <a:gd name="T67" fmla="*/ 569 h 844"/>
              <a:gd name="T68" fmla="*/ 80 w 842"/>
              <a:gd name="T69" fmla="*/ 606 h 844"/>
              <a:gd name="T70" fmla="*/ 101 w 842"/>
              <a:gd name="T71" fmla="*/ 641 h 844"/>
              <a:gd name="T72" fmla="*/ 126 w 842"/>
              <a:gd name="T73" fmla="*/ 673 h 844"/>
              <a:gd name="T74" fmla="*/ 153 w 842"/>
              <a:gd name="T75" fmla="*/ 703 h 844"/>
              <a:gd name="T76" fmla="*/ 184 w 842"/>
              <a:gd name="T77" fmla="*/ 729 h 844"/>
              <a:gd name="T78" fmla="*/ 217 w 842"/>
              <a:gd name="T79" fmla="*/ 752 h 844"/>
              <a:gd name="T80" fmla="*/ 253 w 842"/>
              <a:gd name="T81" fmla="*/ 772 h 844"/>
              <a:gd name="T82" fmla="*/ 290 w 842"/>
              <a:gd name="T83" fmla="*/ 788 h 844"/>
              <a:gd name="T84" fmla="*/ 329 w 842"/>
              <a:gd name="T85" fmla="*/ 799 h 844"/>
              <a:gd name="T86" fmla="*/ 369 w 842"/>
              <a:gd name="T87" fmla="*/ 807 h 844"/>
              <a:gd name="T88" fmla="*/ 409 w 842"/>
              <a:gd name="T89" fmla="*/ 810 h 844"/>
              <a:gd name="T90" fmla="*/ 450 w 842"/>
              <a:gd name="T91" fmla="*/ 809 h 844"/>
              <a:gd name="T92" fmla="*/ 490 w 842"/>
              <a:gd name="T93" fmla="*/ 804 h 844"/>
              <a:gd name="T94" fmla="*/ 530 w 842"/>
              <a:gd name="T95" fmla="*/ 795 h 844"/>
              <a:gd name="T96" fmla="*/ 568 w 842"/>
              <a:gd name="T97" fmla="*/ 781 h 844"/>
              <a:gd name="T98" fmla="*/ 605 w 842"/>
              <a:gd name="T99" fmla="*/ 764 h 844"/>
              <a:gd name="T100" fmla="*/ 639 w 842"/>
              <a:gd name="T101" fmla="*/ 743 h 844"/>
              <a:gd name="T102" fmla="*/ 672 w 842"/>
              <a:gd name="T103" fmla="*/ 718 h 844"/>
              <a:gd name="T104" fmla="*/ 701 w 842"/>
              <a:gd name="T105" fmla="*/ 690 h 844"/>
              <a:gd name="T106" fmla="*/ 728 w 842"/>
              <a:gd name="T107" fmla="*/ 659 h 844"/>
              <a:gd name="T108" fmla="*/ 751 w 842"/>
              <a:gd name="T109" fmla="*/ 626 h 844"/>
              <a:gd name="T110" fmla="*/ 770 w 842"/>
              <a:gd name="T111" fmla="*/ 590 h 844"/>
              <a:gd name="T112" fmla="*/ 786 w 842"/>
              <a:gd name="T113" fmla="*/ 553 h 844"/>
              <a:gd name="T114" fmla="*/ 798 w 842"/>
              <a:gd name="T115" fmla="*/ 514 h 844"/>
              <a:gd name="T116" fmla="*/ 805 w 842"/>
              <a:gd name="T117" fmla="*/ 474 h 844"/>
              <a:gd name="T118" fmla="*/ 808 w 842"/>
              <a:gd name="T119" fmla="*/ 434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2" h="844">
                <a:moveTo>
                  <a:pt x="834" y="431"/>
                </a:moveTo>
                <a:cubicBezTo>
                  <a:pt x="837" y="431"/>
                  <a:pt x="839" y="430"/>
                  <a:pt x="840" y="428"/>
                </a:cubicBezTo>
                <a:cubicBezTo>
                  <a:pt x="841" y="426"/>
                  <a:pt x="842" y="424"/>
                  <a:pt x="842" y="422"/>
                </a:cubicBezTo>
                <a:cubicBezTo>
                  <a:pt x="842" y="420"/>
                  <a:pt x="841" y="418"/>
                  <a:pt x="840" y="416"/>
                </a:cubicBezTo>
                <a:cubicBezTo>
                  <a:pt x="839" y="414"/>
                  <a:pt x="837" y="413"/>
                  <a:pt x="834" y="413"/>
                </a:cubicBezTo>
                <a:cubicBezTo>
                  <a:pt x="832" y="413"/>
                  <a:pt x="820" y="412"/>
                  <a:pt x="808" y="410"/>
                </a:cubicBezTo>
                <a:cubicBezTo>
                  <a:pt x="808" y="405"/>
                  <a:pt x="808" y="399"/>
                  <a:pt x="807" y="393"/>
                </a:cubicBezTo>
                <a:cubicBezTo>
                  <a:pt x="819" y="391"/>
                  <a:pt x="831" y="388"/>
                  <a:pt x="833" y="388"/>
                </a:cubicBezTo>
                <a:cubicBezTo>
                  <a:pt x="835" y="387"/>
                  <a:pt x="837" y="386"/>
                  <a:pt x="838" y="384"/>
                </a:cubicBezTo>
                <a:cubicBezTo>
                  <a:pt x="840" y="382"/>
                  <a:pt x="840" y="380"/>
                  <a:pt x="840" y="378"/>
                </a:cubicBezTo>
                <a:cubicBezTo>
                  <a:pt x="840" y="376"/>
                  <a:pt x="839" y="374"/>
                  <a:pt x="837" y="372"/>
                </a:cubicBezTo>
                <a:cubicBezTo>
                  <a:pt x="836" y="371"/>
                  <a:pt x="834" y="370"/>
                  <a:pt x="831" y="370"/>
                </a:cubicBezTo>
                <a:cubicBezTo>
                  <a:pt x="829" y="370"/>
                  <a:pt x="816" y="370"/>
                  <a:pt x="805" y="370"/>
                </a:cubicBezTo>
                <a:cubicBezTo>
                  <a:pt x="804" y="364"/>
                  <a:pt x="803" y="358"/>
                  <a:pt x="802" y="353"/>
                </a:cubicBezTo>
                <a:cubicBezTo>
                  <a:pt x="813" y="349"/>
                  <a:pt x="825" y="346"/>
                  <a:pt x="827" y="345"/>
                </a:cubicBezTo>
                <a:cubicBezTo>
                  <a:pt x="829" y="344"/>
                  <a:pt x="831" y="343"/>
                  <a:pt x="832" y="341"/>
                </a:cubicBezTo>
                <a:cubicBezTo>
                  <a:pt x="833" y="339"/>
                  <a:pt x="834" y="337"/>
                  <a:pt x="833" y="334"/>
                </a:cubicBezTo>
                <a:cubicBezTo>
                  <a:pt x="833" y="332"/>
                  <a:pt x="831" y="330"/>
                  <a:pt x="830" y="329"/>
                </a:cubicBezTo>
                <a:cubicBezTo>
                  <a:pt x="828" y="328"/>
                  <a:pt x="826" y="327"/>
                  <a:pt x="824" y="327"/>
                </a:cubicBezTo>
                <a:cubicBezTo>
                  <a:pt x="821" y="327"/>
                  <a:pt x="809" y="329"/>
                  <a:pt x="798" y="330"/>
                </a:cubicBezTo>
                <a:cubicBezTo>
                  <a:pt x="796" y="324"/>
                  <a:pt x="795" y="319"/>
                  <a:pt x="793" y="313"/>
                </a:cubicBezTo>
                <a:cubicBezTo>
                  <a:pt x="803" y="309"/>
                  <a:pt x="815" y="304"/>
                  <a:pt x="817" y="303"/>
                </a:cubicBezTo>
                <a:cubicBezTo>
                  <a:pt x="819" y="302"/>
                  <a:pt x="821" y="300"/>
                  <a:pt x="821" y="298"/>
                </a:cubicBezTo>
                <a:cubicBezTo>
                  <a:pt x="822" y="296"/>
                  <a:pt x="822" y="294"/>
                  <a:pt x="822" y="292"/>
                </a:cubicBezTo>
                <a:cubicBezTo>
                  <a:pt x="821" y="289"/>
                  <a:pt x="820" y="288"/>
                  <a:pt x="818" y="287"/>
                </a:cubicBezTo>
                <a:cubicBezTo>
                  <a:pt x="816" y="285"/>
                  <a:pt x="814" y="285"/>
                  <a:pt x="811" y="285"/>
                </a:cubicBezTo>
                <a:cubicBezTo>
                  <a:pt x="809" y="286"/>
                  <a:pt x="797" y="289"/>
                  <a:pt x="786" y="291"/>
                </a:cubicBezTo>
                <a:cubicBezTo>
                  <a:pt x="784" y="286"/>
                  <a:pt x="782" y="280"/>
                  <a:pt x="780" y="275"/>
                </a:cubicBezTo>
                <a:cubicBezTo>
                  <a:pt x="790" y="269"/>
                  <a:pt x="800" y="263"/>
                  <a:pt x="802" y="262"/>
                </a:cubicBezTo>
                <a:cubicBezTo>
                  <a:pt x="804" y="261"/>
                  <a:pt x="806" y="259"/>
                  <a:pt x="806" y="257"/>
                </a:cubicBezTo>
                <a:cubicBezTo>
                  <a:pt x="807" y="255"/>
                  <a:pt x="807" y="253"/>
                  <a:pt x="806" y="250"/>
                </a:cubicBezTo>
                <a:cubicBezTo>
                  <a:pt x="805" y="248"/>
                  <a:pt x="803" y="247"/>
                  <a:pt x="801" y="246"/>
                </a:cubicBezTo>
                <a:cubicBezTo>
                  <a:pt x="799" y="245"/>
                  <a:pt x="797" y="245"/>
                  <a:pt x="795" y="245"/>
                </a:cubicBezTo>
                <a:cubicBezTo>
                  <a:pt x="793" y="246"/>
                  <a:pt x="781" y="250"/>
                  <a:pt x="770" y="254"/>
                </a:cubicBezTo>
                <a:cubicBezTo>
                  <a:pt x="768" y="248"/>
                  <a:pt x="765" y="243"/>
                  <a:pt x="762" y="238"/>
                </a:cubicBezTo>
                <a:cubicBezTo>
                  <a:pt x="772" y="231"/>
                  <a:pt x="782" y="224"/>
                  <a:pt x="784" y="223"/>
                </a:cubicBezTo>
                <a:cubicBezTo>
                  <a:pt x="785" y="222"/>
                  <a:pt x="787" y="220"/>
                  <a:pt x="787" y="217"/>
                </a:cubicBezTo>
                <a:cubicBezTo>
                  <a:pt x="787" y="215"/>
                  <a:pt x="787" y="213"/>
                  <a:pt x="786" y="211"/>
                </a:cubicBezTo>
                <a:cubicBezTo>
                  <a:pt x="785" y="209"/>
                  <a:pt x="783" y="208"/>
                  <a:pt x="781" y="207"/>
                </a:cubicBezTo>
                <a:cubicBezTo>
                  <a:pt x="779" y="206"/>
                  <a:pt x="777" y="206"/>
                  <a:pt x="775" y="207"/>
                </a:cubicBezTo>
                <a:cubicBezTo>
                  <a:pt x="772" y="208"/>
                  <a:pt x="761" y="213"/>
                  <a:pt x="751" y="218"/>
                </a:cubicBezTo>
                <a:cubicBezTo>
                  <a:pt x="748" y="213"/>
                  <a:pt x="744" y="208"/>
                  <a:pt x="741" y="203"/>
                </a:cubicBezTo>
                <a:cubicBezTo>
                  <a:pt x="750" y="196"/>
                  <a:pt x="759" y="188"/>
                  <a:pt x="761" y="186"/>
                </a:cubicBezTo>
                <a:cubicBezTo>
                  <a:pt x="763" y="185"/>
                  <a:pt x="763" y="182"/>
                  <a:pt x="764" y="180"/>
                </a:cubicBezTo>
                <a:cubicBezTo>
                  <a:pt x="764" y="178"/>
                  <a:pt x="763" y="176"/>
                  <a:pt x="762" y="174"/>
                </a:cubicBezTo>
                <a:cubicBezTo>
                  <a:pt x="761" y="172"/>
                  <a:pt x="759" y="171"/>
                  <a:pt x="757" y="170"/>
                </a:cubicBezTo>
                <a:cubicBezTo>
                  <a:pt x="754" y="170"/>
                  <a:pt x="752" y="170"/>
                  <a:pt x="750" y="171"/>
                </a:cubicBezTo>
                <a:cubicBezTo>
                  <a:pt x="748" y="173"/>
                  <a:pt x="737" y="179"/>
                  <a:pt x="728" y="185"/>
                </a:cubicBezTo>
                <a:cubicBezTo>
                  <a:pt x="724" y="180"/>
                  <a:pt x="720" y="176"/>
                  <a:pt x="717" y="171"/>
                </a:cubicBezTo>
                <a:cubicBezTo>
                  <a:pt x="724" y="163"/>
                  <a:pt x="733" y="154"/>
                  <a:pt x="734" y="152"/>
                </a:cubicBezTo>
                <a:cubicBezTo>
                  <a:pt x="736" y="150"/>
                  <a:pt x="737" y="148"/>
                  <a:pt x="736" y="146"/>
                </a:cubicBezTo>
                <a:cubicBezTo>
                  <a:pt x="736" y="144"/>
                  <a:pt x="736" y="141"/>
                  <a:pt x="734" y="140"/>
                </a:cubicBezTo>
                <a:cubicBezTo>
                  <a:pt x="733" y="138"/>
                  <a:pt x="731" y="137"/>
                  <a:pt x="728" y="137"/>
                </a:cubicBezTo>
                <a:cubicBezTo>
                  <a:pt x="726" y="136"/>
                  <a:pt x="724" y="137"/>
                  <a:pt x="722" y="138"/>
                </a:cubicBezTo>
                <a:cubicBezTo>
                  <a:pt x="720" y="140"/>
                  <a:pt x="710" y="147"/>
                  <a:pt x="701" y="154"/>
                </a:cubicBezTo>
                <a:cubicBezTo>
                  <a:pt x="697" y="150"/>
                  <a:pt x="693" y="146"/>
                  <a:pt x="689" y="141"/>
                </a:cubicBezTo>
                <a:cubicBezTo>
                  <a:pt x="696" y="132"/>
                  <a:pt x="703" y="122"/>
                  <a:pt x="704" y="120"/>
                </a:cubicBezTo>
                <a:cubicBezTo>
                  <a:pt x="706" y="119"/>
                  <a:pt x="706" y="116"/>
                  <a:pt x="706" y="114"/>
                </a:cubicBezTo>
                <a:cubicBezTo>
                  <a:pt x="706" y="112"/>
                  <a:pt x="705" y="110"/>
                  <a:pt x="703" y="108"/>
                </a:cubicBezTo>
                <a:cubicBezTo>
                  <a:pt x="701" y="107"/>
                  <a:pt x="699" y="106"/>
                  <a:pt x="697" y="106"/>
                </a:cubicBezTo>
                <a:cubicBezTo>
                  <a:pt x="695" y="106"/>
                  <a:pt x="693" y="107"/>
                  <a:pt x="691" y="108"/>
                </a:cubicBezTo>
                <a:cubicBezTo>
                  <a:pt x="689" y="110"/>
                  <a:pt x="680" y="118"/>
                  <a:pt x="672" y="126"/>
                </a:cubicBezTo>
                <a:cubicBezTo>
                  <a:pt x="667" y="122"/>
                  <a:pt x="663" y="119"/>
                  <a:pt x="658" y="115"/>
                </a:cubicBezTo>
                <a:cubicBezTo>
                  <a:pt x="664" y="105"/>
                  <a:pt x="670" y="95"/>
                  <a:pt x="671" y="92"/>
                </a:cubicBezTo>
                <a:cubicBezTo>
                  <a:pt x="673" y="90"/>
                  <a:pt x="673" y="88"/>
                  <a:pt x="672" y="86"/>
                </a:cubicBezTo>
                <a:cubicBezTo>
                  <a:pt x="672" y="84"/>
                  <a:pt x="671" y="82"/>
                  <a:pt x="669" y="81"/>
                </a:cubicBezTo>
                <a:cubicBezTo>
                  <a:pt x="667" y="79"/>
                  <a:pt x="665" y="79"/>
                  <a:pt x="662" y="79"/>
                </a:cubicBezTo>
                <a:cubicBezTo>
                  <a:pt x="660" y="79"/>
                  <a:pt x="658" y="80"/>
                  <a:pt x="657" y="82"/>
                </a:cubicBezTo>
                <a:cubicBezTo>
                  <a:pt x="655" y="84"/>
                  <a:pt x="647" y="93"/>
                  <a:pt x="639" y="101"/>
                </a:cubicBezTo>
                <a:cubicBezTo>
                  <a:pt x="635" y="98"/>
                  <a:pt x="630" y="95"/>
                  <a:pt x="625" y="92"/>
                </a:cubicBezTo>
                <a:cubicBezTo>
                  <a:pt x="629" y="82"/>
                  <a:pt x="635" y="70"/>
                  <a:pt x="636" y="68"/>
                </a:cubicBezTo>
                <a:cubicBezTo>
                  <a:pt x="637" y="66"/>
                  <a:pt x="637" y="64"/>
                  <a:pt x="636" y="62"/>
                </a:cubicBezTo>
                <a:cubicBezTo>
                  <a:pt x="635" y="60"/>
                  <a:pt x="634" y="58"/>
                  <a:pt x="632" y="57"/>
                </a:cubicBezTo>
                <a:cubicBezTo>
                  <a:pt x="630" y="55"/>
                  <a:pt x="627" y="55"/>
                  <a:pt x="625" y="56"/>
                </a:cubicBezTo>
                <a:cubicBezTo>
                  <a:pt x="623" y="56"/>
                  <a:pt x="621" y="57"/>
                  <a:pt x="620" y="59"/>
                </a:cubicBezTo>
                <a:cubicBezTo>
                  <a:pt x="618" y="61"/>
                  <a:pt x="611" y="71"/>
                  <a:pt x="605" y="80"/>
                </a:cubicBezTo>
                <a:cubicBezTo>
                  <a:pt x="600" y="77"/>
                  <a:pt x="594" y="75"/>
                  <a:pt x="589" y="72"/>
                </a:cubicBezTo>
                <a:cubicBezTo>
                  <a:pt x="593" y="62"/>
                  <a:pt x="597" y="50"/>
                  <a:pt x="598" y="47"/>
                </a:cubicBezTo>
                <a:cubicBezTo>
                  <a:pt x="598" y="45"/>
                  <a:pt x="598" y="43"/>
                  <a:pt x="597" y="41"/>
                </a:cubicBezTo>
                <a:cubicBezTo>
                  <a:pt x="596" y="39"/>
                  <a:pt x="595" y="37"/>
                  <a:pt x="592" y="37"/>
                </a:cubicBezTo>
                <a:cubicBezTo>
                  <a:pt x="590" y="36"/>
                  <a:pt x="588" y="36"/>
                  <a:pt x="586" y="36"/>
                </a:cubicBezTo>
                <a:cubicBezTo>
                  <a:pt x="584" y="37"/>
                  <a:pt x="582" y="38"/>
                  <a:pt x="581" y="40"/>
                </a:cubicBezTo>
                <a:cubicBezTo>
                  <a:pt x="580" y="42"/>
                  <a:pt x="574" y="53"/>
                  <a:pt x="568" y="63"/>
                </a:cubicBezTo>
                <a:cubicBezTo>
                  <a:pt x="563" y="61"/>
                  <a:pt x="557" y="59"/>
                  <a:pt x="552" y="57"/>
                </a:cubicBezTo>
                <a:cubicBezTo>
                  <a:pt x="554" y="46"/>
                  <a:pt x="557" y="34"/>
                  <a:pt x="557" y="31"/>
                </a:cubicBezTo>
                <a:cubicBezTo>
                  <a:pt x="558" y="29"/>
                  <a:pt x="557" y="27"/>
                  <a:pt x="556" y="25"/>
                </a:cubicBezTo>
                <a:cubicBezTo>
                  <a:pt x="555" y="23"/>
                  <a:pt x="553" y="21"/>
                  <a:pt x="551" y="21"/>
                </a:cubicBezTo>
                <a:cubicBezTo>
                  <a:pt x="549" y="20"/>
                  <a:pt x="547" y="20"/>
                  <a:pt x="545" y="21"/>
                </a:cubicBezTo>
                <a:cubicBezTo>
                  <a:pt x="543" y="22"/>
                  <a:pt x="541" y="23"/>
                  <a:pt x="540" y="25"/>
                </a:cubicBezTo>
                <a:cubicBezTo>
                  <a:pt x="539" y="28"/>
                  <a:pt x="534" y="39"/>
                  <a:pt x="530" y="49"/>
                </a:cubicBezTo>
                <a:cubicBezTo>
                  <a:pt x="524" y="48"/>
                  <a:pt x="519" y="46"/>
                  <a:pt x="513" y="45"/>
                </a:cubicBezTo>
                <a:cubicBezTo>
                  <a:pt x="514" y="34"/>
                  <a:pt x="516" y="21"/>
                  <a:pt x="516" y="19"/>
                </a:cubicBezTo>
                <a:cubicBezTo>
                  <a:pt x="516" y="17"/>
                  <a:pt x="515" y="14"/>
                  <a:pt x="514" y="13"/>
                </a:cubicBezTo>
                <a:cubicBezTo>
                  <a:pt x="513" y="11"/>
                  <a:pt x="511" y="10"/>
                  <a:pt x="509" y="9"/>
                </a:cubicBezTo>
                <a:cubicBezTo>
                  <a:pt x="506" y="9"/>
                  <a:pt x="504" y="9"/>
                  <a:pt x="502" y="10"/>
                </a:cubicBezTo>
                <a:cubicBezTo>
                  <a:pt x="500" y="11"/>
                  <a:pt x="499" y="13"/>
                  <a:pt x="498" y="15"/>
                </a:cubicBezTo>
                <a:cubicBezTo>
                  <a:pt x="497" y="18"/>
                  <a:pt x="494" y="29"/>
                  <a:pt x="490" y="40"/>
                </a:cubicBezTo>
                <a:cubicBezTo>
                  <a:pt x="485" y="39"/>
                  <a:pt x="479" y="38"/>
                  <a:pt x="473" y="37"/>
                </a:cubicBezTo>
                <a:cubicBezTo>
                  <a:pt x="473" y="26"/>
                  <a:pt x="473" y="14"/>
                  <a:pt x="473" y="11"/>
                </a:cubicBezTo>
                <a:cubicBezTo>
                  <a:pt x="473" y="9"/>
                  <a:pt x="472" y="7"/>
                  <a:pt x="471" y="5"/>
                </a:cubicBezTo>
                <a:cubicBezTo>
                  <a:pt x="469" y="4"/>
                  <a:pt x="467" y="3"/>
                  <a:pt x="465" y="2"/>
                </a:cubicBezTo>
                <a:cubicBezTo>
                  <a:pt x="463" y="2"/>
                  <a:pt x="461" y="3"/>
                  <a:pt x="459" y="4"/>
                </a:cubicBezTo>
                <a:cubicBezTo>
                  <a:pt x="457" y="5"/>
                  <a:pt x="456" y="7"/>
                  <a:pt x="455" y="9"/>
                </a:cubicBezTo>
                <a:cubicBezTo>
                  <a:pt x="455" y="12"/>
                  <a:pt x="452" y="24"/>
                  <a:pt x="450" y="35"/>
                </a:cubicBezTo>
                <a:cubicBezTo>
                  <a:pt x="444" y="35"/>
                  <a:pt x="438" y="34"/>
                  <a:pt x="433" y="34"/>
                </a:cubicBezTo>
                <a:cubicBezTo>
                  <a:pt x="432" y="23"/>
                  <a:pt x="430" y="11"/>
                  <a:pt x="430" y="8"/>
                </a:cubicBezTo>
                <a:cubicBezTo>
                  <a:pt x="430" y="6"/>
                  <a:pt x="429" y="4"/>
                  <a:pt x="427" y="2"/>
                </a:cubicBezTo>
                <a:cubicBezTo>
                  <a:pt x="425" y="1"/>
                  <a:pt x="423" y="0"/>
                  <a:pt x="421" y="0"/>
                </a:cubicBezTo>
                <a:cubicBezTo>
                  <a:pt x="419" y="0"/>
                  <a:pt x="417" y="1"/>
                  <a:pt x="415" y="2"/>
                </a:cubicBezTo>
                <a:cubicBezTo>
                  <a:pt x="413" y="4"/>
                  <a:pt x="412" y="6"/>
                  <a:pt x="412" y="8"/>
                </a:cubicBezTo>
                <a:cubicBezTo>
                  <a:pt x="412" y="10"/>
                  <a:pt x="411" y="23"/>
                  <a:pt x="410" y="34"/>
                </a:cubicBezTo>
                <a:cubicBezTo>
                  <a:pt x="404" y="34"/>
                  <a:pt x="398" y="35"/>
                  <a:pt x="392" y="35"/>
                </a:cubicBezTo>
                <a:cubicBezTo>
                  <a:pt x="390" y="24"/>
                  <a:pt x="387" y="12"/>
                  <a:pt x="387" y="9"/>
                </a:cubicBezTo>
                <a:cubicBezTo>
                  <a:pt x="386" y="7"/>
                  <a:pt x="385" y="5"/>
                  <a:pt x="383" y="4"/>
                </a:cubicBezTo>
                <a:cubicBezTo>
                  <a:pt x="381" y="3"/>
                  <a:pt x="379" y="2"/>
                  <a:pt x="377" y="2"/>
                </a:cubicBezTo>
                <a:cubicBezTo>
                  <a:pt x="375" y="3"/>
                  <a:pt x="373" y="4"/>
                  <a:pt x="371" y="5"/>
                </a:cubicBezTo>
                <a:cubicBezTo>
                  <a:pt x="370" y="7"/>
                  <a:pt x="369" y="9"/>
                  <a:pt x="369" y="11"/>
                </a:cubicBezTo>
                <a:cubicBezTo>
                  <a:pt x="369" y="14"/>
                  <a:pt x="369" y="26"/>
                  <a:pt x="369" y="37"/>
                </a:cubicBezTo>
                <a:cubicBezTo>
                  <a:pt x="363" y="38"/>
                  <a:pt x="358" y="39"/>
                  <a:pt x="352" y="40"/>
                </a:cubicBezTo>
                <a:cubicBezTo>
                  <a:pt x="348" y="29"/>
                  <a:pt x="345" y="18"/>
                  <a:pt x="344" y="15"/>
                </a:cubicBezTo>
                <a:cubicBezTo>
                  <a:pt x="343" y="13"/>
                  <a:pt x="342" y="11"/>
                  <a:pt x="340" y="10"/>
                </a:cubicBezTo>
                <a:cubicBezTo>
                  <a:pt x="338" y="9"/>
                  <a:pt x="336" y="9"/>
                  <a:pt x="333" y="9"/>
                </a:cubicBezTo>
                <a:cubicBezTo>
                  <a:pt x="331" y="10"/>
                  <a:pt x="329" y="11"/>
                  <a:pt x="328" y="13"/>
                </a:cubicBezTo>
                <a:cubicBezTo>
                  <a:pt x="327" y="14"/>
                  <a:pt x="326" y="17"/>
                  <a:pt x="326" y="19"/>
                </a:cubicBezTo>
                <a:cubicBezTo>
                  <a:pt x="327" y="21"/>
                  <a:pt x="328" y="34"/>
                  <a:pt x="329" y="45"/>
                </a:cubicBezTo>
                <a:cubicBezTo>
                  <a:pt x="324" y="46"/>
                  <a:pt x="318" y="48"/>
                  <a:pt x="312" y="49"/>
                </a:cubicBezTo>
                <a:cubicBezTo>
                  <a:pt x="308" y="39"/>
                  <a:pt x="303" y="28"/>
                  <a:pt x="302" y="25"/>
                </a:cubicBezTo>
                <a:cubicBezTo>
                  <a:pt x="301" y="23"/>
                  <a:pt x="299" y="22"/>
                  <a:pt x="297" y="21"/>
                </a:cubicBezTo>
                <a:cubicBezTo>
                  <a:pt x="295" y="20"/>
                  <a:pt x="293" y="20"/>
                  <a:pt x="291" y="21"/>
                </a:cubicBezTo>
                <a:cubicBezTo>
                  <a:pt x="289" y="21"/>
                  <a:pt x="287" y="23"/>
                  <a:pt x="286" y="25"/>
                </a:cubicBezTo>
                <a:cubicBezTo>
                  <a:pt x="285" y="27"/>
                  <a:pt x="284" y="29"/>
                  <a:pt x="285" y="31"/>
                </a:cubicBezTo>
                <a:cubicBezTo>
                  <a:pt x="285" y="34"/>
                  <a:pt x="288" y="46"/>
                  <a:pt x="290" y="57"/>
                </a:cubicBezTo>
                <a:cubicBezTo>
                  <a:pt x="285" y="59"/>
                  <a:pt x="279" y="61"/>
                  <a:pt x="274" y="63"/>
                </a:cubicBezTo>
                <a:cubicBezTo>
                  <a:pt x="269" y="53"/>
                  <a:pt x="262" y="42"/>
                  <a:pt x="261" y="40"/>
                </a:cubicBezTo>
                <a:cubicBezTo>
                  <a:pt x="260" y="38"/>
                  <a:pt x="258" y="37"/>
                  <a:pt x="256" y="36"/>
                </a:cubicBezTo>
                <a:cubicBezTo>
                  <a:pt x="254" y="36"/>
                  <a:pt x="252" y="36"/>
                  <a:pt x="250" y="37"/>
                </a:cubicBezTo>
                <a:cubicBezTo>
                  <a:pt x="248" y="37"/>
                  <a:pt x="246" y="39"/>
                  <a:pt x="245" y="41"/>
                </a:cubicBezTo>
                <a:cubicBezTo>
                  <a:pt x="244" y="43"/>
                  <a:pt x="244" y="45"/>
                  <a:pt x="245" y="47"/>
                </a:cubicBezTo>
                <a:cubicBezTo>
                  <a:pt x="245" y="50"/>
                  <a:pt x="249" y="62"/>
                  <a:pt x="253" y="72"/>
                </a:cubicBezTo>
                <a:cubicBezTo>
                  <a:pt x="248" y="75"/>
                  <a:pt x="243" y="77"/>
                  <a:pt x="237" y="80"/>
                </a:cubicBezTo>
                <a:cubicBezTo>
                  <a:pt x="231" y="71"/>
                  <a:pt x="224" y="61"/>
                  <a:pt x="222" y="59"/>
                </a:cubicBezTo>
                <a:cubicBezTo>
                  <a:pt x="221" y="57"/>
                  <a:pt x="219" y="56"/>
                  <a:pt x="217" y="56"/>
                </a:cubicBezTo>
                <a:cubicBezTo>
                  <a:pt x="215" y="55"/>
                  <a:pt x="212" y="55"/>
                  <a:pt x="210" y="57"/>
                </a:cubicBezTo>
                <a:cubicBezTo>
                  <a:pt x="208" y="58"/>
                  <a:pt x="207" y="60"/>
                  <a:pt x="206" y="62"/>
                </a:cubicBezTo>
                <a:cubicBezTo>
                  <a:pt x="206" y="64"/>
                  <a:pt x="206" y="66"/>
                  <a:pt x="206" y="68"/>
                </a:cubicBezTo>
                <a:cubicBezTo>
                  <a:pt x="208" y="70"/>
                  <a:pt x="213" y="82"/>
                  <a:pt x="217" y="92"/>
                </a:cubicBezTo>
                <a:cubicBezTo>
                  <a:pt x="212" y="95"/>
                  <a:pt x="208" y="98"/>
                  <a:pt x="203" y="101"/>
                </a:cubicBezTo>
                <a:cubicBezTo>
                  <a:pt x="195" y="93"/>
                  <a:pt x="187" y="84"/>
                  <a:pt x="185" y="82"/>
                </a:cubicBezTo>
                <a:cubicBezTo>
                  <a:pt x="184" y="80"/>
                  <a:pt x="182" y="79"/>
                  <a:pt x="180" y="79"/>
                </a:cubicBezTo>
                <a:cubicBezTo>
                  <a:pt x="178" y="79"/>
                  <a:pt x="175" y="79"/>
                  <a:pt x="173" y="81"/>
                </a:cubicBezTo>
                <a:cubicBezTo>
                  <a:pt x="172" y="82"/>
                  <a:pt x="170" y="84"/>
                  <a:pt x="170" y="86"/>
                </a:cubicBezTo>
                <a:cubicBezTo>
                  <a:pt x="169" y="88"/>
                  <a:pt x="170" y="90"/>
                  <a:pt x="171" y="92"/>
                </a:cubicBezTo>
                <a:cubicBezTo>
                  <a:pt x="172" y="95"/>
                  <a:pt x="178" y="105"/>
                  <a:pt x="184" y="115"/>
                </a:cubicBezTo>
                <a:cubicBezTo>
                  <a:pt x="179" y="119"/>
                  <a:pt x="175" y="122"/>
                  <a:pt x="170" y="126"/>
                </a:cubicBezTo>
                <a:cubicBezTo>
                  <a:pt x="162" y="118"/>
                  <a:pt x="153" y="110"/>
                  <a:pt x="151" y="108"/>
                </a:cubicBezTo>
                <a:cubicBezTo>
                  <a:pt x="150" y="107"/>
                  <a:pt x="147" y="106"/>
                  <a:pt x="145" y="106"/>
                </a:cubicBezTo>
                <a:cubicBezTo>
                  <a:pt x="143" y="106"/>
                  <a:pt x="141" y="107"/>
                  <a:pt x="139" y="108"/>
                </a:cubicBezTo>
                <a:cubicBezTo>
                  <a:pt x="137" y="110"/>
                  <a:pt x="136" y="112"/>
                  <a:pt x="136" y="114"/>
                </a:cubicBezTo>
                <a:cubicBezTo>
                  <a:pt x="136" y="116"/>
                  <a:pt x="136" y="119"/>
                  <a:pt x="138" y="120"/>
                </a:cubicBezTo>
                <a:cubicBezTo>
                  <a:pt x="139" y="122"/>
                  <a:pt x="147" y="132"/>
                  <a:pt x="153" y="141"/>
                </a:cubicBezTo>
                <a:cubicBezTo>
                  <a:pt x="149" y="146"/>
                  <a:pt x="145" y="150"/>
                  <a:pt x="141" y="154"/>
                </a:cubicBezTo>
                <a:cubicBezTo>
                  <a:pt x="132" y="147"/>
                  <a:pt x="122" y="140"/>
                  <a:pt x="120" y="138"/>
                </a:cubicBezTo>
                <a:cubicBezTo>
                  <a:pt x="118" y="137"/>
                  <a:pt x="116" y="136"/>
                  <a:pt x="114" y="137"/>
                </a:cubicBezTo>
                <a:cubicBezTo>
                  <a:pt x="112" y="137"/>
                  <a:pt x="110" y="138"/>
                  <a:pt x="108" y="140"/>
                </a:cubicBezTo>
                <a:cubicBezTo>
                  <a:pt x="106" y="141"/>
                  <a:pt x="106" y="144"/>
                  <a:pt x="106" y="146"/>
                </a:cubicBezTo>
                <a:cubicBezTo>
                  <a:pt x="106" y="148"/>
                  <a:pt x="106" y="150"/>
                  <a:pt x="108" y="152"/>
                </a:cubicBezTo>
                <a:cubicBezTo>
                  <a:pt x="109" y="154"/>
                  <a:pt x="118" y="163"/>
                  <a:pt x="126" y="171"/>
                </a:cubicBezTo>
                <a:cubicBezTo>
                  <a:pt x="122" y="176"/>
                  <a:pt x="118" y="180"/>
                  <a:pt x="115" y="185"/>
                </a:cubicBezTo>
                <a:cubicBezTo>
                  <a:pt x="105" y="179"/>
                  <a:pt x="94" y="173"/>
                  <a:pt x="92" y="171"/>
                </a:cubicBezTo>
                <a:cubicBezTo>
                  <a:pt x="90" y="170"/>
                  <a:pt x="88" y="170"/>
                  <a:pt x="86" y="170"/>
                </a:cubicBezTo>
                <a:cubicBezTo>
                  <a:pt x="84" y="171"/>
                  <a:pt x="82" y="172"/>
                  <a:pt x="80" y="174"/>
                </a:cubicBezTo>
                <a:cubicBezTo>
                  <a:pt x="79" y="176"/>
                  <a:pt x="78" y="178"/>
                  <a:pt x="79" y="180"/>
                </a:cubicBezTo>
                <a:cubicBezTo>
                  <a:pt x="79" y="182"/>
                  <a:pt x="80" y="185"/>
                  <a:pt x="81" y="186"/>
                </a:cubicBezTo>
                <a:cubicBezTo>
                  <a:pt x="83" y="188"/>
                  <a:pt x="92" y="196"/>
                  <a:pt x="101" y="203"/>
                </a:cubicBezTo>
                <a:cubicBezTo>
                  <a:pt x="98" y="208"/>
                  <a:pt x="94" y="213"/>
                  <a:pt x="91" y="218"/>
                </a:cubicBezTo>
                <a:cubicBezTo>
                  <a:pt x="81" y="213"/>
                  <a:pt x="70" y="208"/>
                  <a:pt x="68" y="207"/>
                </a:cubicBezTo>
                <a:cubicBezTo>
                  <a:pt x="66" y="206"/>
                  <a:pt x="63" y="206"/>
                  <a:pt x="61" y="207"/>
                </a:cubicBezTo>
                <a:cubicBezTo>
                  <a:pt x="59" y="208"/>
                  <a:pt x="57" y="209"/>
                  <a:pt x="56" y="211"/>
                </a:cubicBezTo>
                <a:cubicBezTo>
                  <a:pt x="55" y="213"/>
                  <a:pt x="55" y="215"/>
                  <a:pt x="55" y="217"/>
                </a:cubicBezTo>
                <a:cubicBezTo>
                  <a:pt x="56" y="220"/>
                  <a:pt x="57" y="222"/>
                  <a:pt x="59" y="223"/>
                </a:cubicBezTo>
                <a:cubicBezTo>
                  <a:pt x="61" y="224"/>
                  <a:pt x="71" y="231"/>
                  <a:pt x="80" y="238"/>
                </a:cubicBezTo>
                <a:cubicBezTo>
                  <a:pt x="77" y="243"/>
                  <a:pt x="74" y="248"/>
                  <a:pt x="72" y="254"/>
                </a:cubicBezTo>
                <a:cubicBezTo>
                  <a:pt x="61" y="250"/>
                  <a:pt x="50" y="246"/>
                  <a:pt x="47" y="245"/>
                </a:cubicBezTo>
                <a:cubicBezTo>
                  <a:pt x="45" y="245"/>
                  <a:pt x="43" y="245"/>
                  <a:pt x="41" y="246"/>
                </a:cubicBezTo>
                <a:cubicBezTo>
                  <a:pt x="39" y="247"/>
                  <a:pt x="37" y="248"/>
                  <a:pt x="36" y="250"/>
                </a:cubicBezTo>
                <a:cubicBezTo>
                  <a:pt x="35" y="253"/>
                  <a:pt x="35" y="255"/>
                  <a:pt x="36" y="257"/>
                </a:cubicBezTo>
                <a:cubicBezTo>
                  <a:pt x="36" y="259"/>
                  <a:pt x="38" y="261"/>
                  <a:pt x="40" y="262"/>
                </a:cubicBezTo>
                <a:cubicBezTo>
                  <a:pt x="42" y="263"/>
                  <a:pt x="53" y="269"/>
                  <a:pt x="62" y="275"/>
                </a:cubicBezTo>
                <a:cubicBezTo>
                  <a:pt x="60" y="280"/>
                  <a:pt x="58" y="286"/>
                  <a:pt x="56" y="291"/>
                </a:cubicBezTo>
                <a:cubicBezTo>
                  <a:pt x="45" y="289"/>
                  <a:pt x="33" y="286"/>
                  <a:pt x="31" y="285"/>
                </a:cubicBezTo>
                <a:cubicBezTo>
                  <a:pt x="28" y="285"/>
                  <a:pt x="26" y="285"/>
                  <a:pt x="24" y="287"/>
                </a:cubicBezTo>
                <a:cubicBezTo>
                  <a:pt x="23" y="288"/>
                  <a:pt x="21" y="289"/>
                  <a:pt x="20" y="292"/>
                </a:cubicBezTo>
                <a:cubicBezTo>
                  <a:pt x="20" y="294"/>
                  <a:pt x="20" y="296"/>
                  <a:pt x="21" y="298"/>
                </a:cubicBezTo>
                <a:cubicBezTo>
                  <a:pt x="22" y="300"/>
                  <a:pt x="23" y="302"/>
                  <a:pt x="25" y="303"/>
                </a:cubicBezTo>
                <a:cubicBezTo>
                  <a:pt x="27" y="304"/>
                  <a:pt x="39" y="309"/>
                  <a:pt x="49" y="313"/>
                </a:cubicBezTo>
                <a:cubicBezTo>
                  <a:pt x="47" y="319"/>
                  <a:pt x="46" y="324"/>
                  <a:pt x="45" y="330"/>
                </a:cubicBezTo>
                <a:cubicBezTo>
                  <a:pt x="33" y="329"/>
                  <a:pt x="21" y="327"/>
                  <a:pt x="19" y="327"/>
                </a:cubicBezTo>
                <a:cubicBezTo>
                  <a:pt x="16" y="327"/>
                  <a:pt x="14" y="328"/>
                  <a:pt x="12" y="329"/>
                </a:cubicBezTo>
                <a:cubicBezTo>
                  <a:pt x="11" y="330"/>
                  <a:pt x="9" y="332"/>
                  <a:pt x="9" y="334"/>
                </a:cubicBezTo>
                <a:cubicBezTo>
                  <a:pt x="9" y="337"/>
                  <a:pt x="9" y="339"/>
                  <a:pt x="10" y="341"/>
                </a:cubicBezTo>
                <a:cubicBezTo>
                  <a:pt x="11" y="343"/>
                  <a:pt x="13" y="344"/>
                  <a:pt x="15" y="345"/>
                </a:cubicBezTo>
                <a:cubicBezTo>
                  <a:pt x="17" y="346"/>
                  <a:pt x="29" y="349"/>
                  <a:pt x="40" y="353"/>
                </a:cubicBezTo>
                <a:cubicBezTo>
                  <a:pt x="39" y="358"/>
                  <a:pt x="38" y="364"/>
                  <a:pt x="37" y="370"/>
                </a:cubicBezTo>
                <a:cubicBezTo>
                  <a:pt x="26" y="370"/>
                  <a:pt x="13" y="370"/>
                  <a:pt x="11" y="370"/>
                </a:cubicBezTo>
                <a:cubicBezTo>
                  <a:pt x="9" y="370"/>
                  <a:pt x="7" y="371"/>
                  <a:pt x="5" y="372"/>
                </a:cubicBezTo>
                <a:cubicBezTo>
                  <a:pt x="3" y="374"/>
                  <a:pt x="2" y="376"/>
                  <a:pt x="2" y="378"/>
                </a:cubicBezTo>
                <a:cubicBezTo>
                  <a:pt x="2" y="380"/>
                  <a:pt x="2" y="382"/>
                  <a:pt x="4" y="384"/>
                </a:cubicBezTo>
                <a:cubicBezTo>
                  <a:pt x="5" y="386"/>
                  <a:pt x="7" y="387"/>
                  <a:pt x="9" y="388"/>
                </a:cubicBezTo>
                <a:cubicBezTo>
                  <a:pt x="11" y="388"/>
                  <a:pt x="24" y="391"/>
                  <a:pt x="35" y="393"/>
                </a:cubicBezTo>
                <a:cubicBezTo>
                  <a:pt x="34" y="399"/>
                  <a:pt x="34" y="405"/>
                  <a:pt x="34" y="410"/>
                </a:cubicBezTo>
                <a:cubicBezTo>
                  <a:pt x="22" y="412"/>
                  <a:pt x="10" y="413"/>
                  <a:pt x="8" y="413"/>
                </a:cubicBezTo>
                <a:cubicBezTo>
                  <a:pt x="5" y="413"/>
                  <a:pt x="3" y="414"/>
                  <a:pt x="2" y="416"/>
                </a:cubicBezTo>
                <a:cubicBezTo>
                  <a:pt x="1" y="418"/>
                  <a:pt x="0" y="420"/>
                  <a:pt x="0" y="422"/>
                </a:cubicBezTo>
                <a:cubicBezTo>
                  <a:pt x="0" y="424"/>
                  <a:pt x="1" y="426"/>
                  <a:pt x="2" y="428"/>
                </a:cubicBezTo>
                <a:cubicBezTo>
                  <a:pt x="3" y="430"/>
                  <a:pt x="5" y="431"/>
                  <a:pt x="8" y="431"/>
                </a:cubicBezTo>
                <a:cubicBezTo>
                  <a:pt x="10" y="431"/>
                  <a:pt x="22" y="433"/>
                  <a:pt x="34" y="434"/>
                </a:cubicBezTo>
                <a:cubicBezTo>
                  <a:pt x="34" y="439"/>
                  <a:pt x="34" y="445"/>
                  <a:pt x="35" y="451"/>
                </a:cubicBezTo>
                <a:cubicBezTo>
                  <a:pt x="24" y="453"/>
                  <a:pt x="11" y="456"/>
                  <a:pt x="9" y="456"/>
                </a:cubicBezTo>
                <a:cubicBezTo>
                  <a:pt x="7" y="457"/>
                  <a:pt x="5" y="458"/>
                  <a:pt x="4" y="460"/>
                </a:cubicBezTo>
                <a:cubicBezTo>
                  <a:pt x="2" y="462"/>
                  <a:pt x="2" y="464"/>
                  <a:pt x="2" y="466"/>
                </a:cubicBezTo>
                <a:cubicBezTo>
                  <a:pt x="2" y="468"/>
                  <a:pt x="3" y="470"/>
                  <a:pt x="5" y="472"/>
                </a:cubicBezTo>
                <a:cubicBezTo>
                  <a:pt x="7" y="473"/>
                  <a:pt x="9" y="474"/>
                  <a:pt x="11" y="474"/>
                </a:cubicBezTo>
                <a:cubicBezTo>
                  <a:pt x="13" y="474"/>
                  <a:pt x="26" y="474"/>
                  <a:pt x="37" y="474"/>
                </a:cubicBezTo>
                <a:cubicBezTo>
                  <a:pt x="38" y="480"/>
                  <a:pt x="39" y="486"/>
                  <a:pt x="40" y="491"/>
                </a:cubicBezTo>
                <a:cubicBezTo>
                  <a:pt x="29" y="495"/>
                  <a:pt x="17" y="498"/>
                  <a:pt x="15" y="499"/>
                </a:cubicBezTo>
                <a:cubicBezTo>
                  <a:pt x="13" y="500"/>
                  <a:pt x="11" y="502"/>
                  <a:pt x="10" y="503"/>
                </a:cubicBezTo>
                <a:cubicBezTo>
                  <a:pt x="9" y="505"/>
                  <a:pt x="9" y="508"/>
                  <a:pt x="9" y="510"/>
                </a:cubicBezTo>
                <a:cubicBezTo>
                  <a:pt x="9" y="512"/>
                  <a:pt x="11" y="514"/>
                  <a:pt x="12" y="515"/>
                </a:cubicBezTo>
                <a:cubicBezTo>
                  <a:pt x="14" y="517"/>
                  <a:pt x="16" y="517"/>
                  <a:pt x="19" y="517"/>
                </a:cubicBezTo>
                <a:cubicBezTo>
                  <a:pt x="21" y="517"/>
                  <a:pt x="33" y="515"/>
                  <a:pt x="45" y="514"/>
                </a:cubicBezTo>
                <a:cubicBezTo>
                  <a:pt x="46" y="520"/>
                  <a:pt x="47" y="525"/>
                  <a:pt x="49" y="531"/>
                </a:cubicBezTo>
                <a:cubicBezTo>
                  <a:pt x="39" y="535"/>
                  <a:pt x="27" y="540"/>
                  <a:pt x="25" y="541"/>
                </a:cubicBezTo>
                <a:cubicBezTo>
                  <a:pt x="23" y="542"/>
                  <a:pt x="22" y="544"/>
                  <a:pt x="21" y="546"/>
                </a:cubicBezTo>
                <a:cubicBezTo>
                  <a:pt x="20" y="548"/>
                  <a:pt x="20" y="550"/>
                  <a:pt x="20" y="552"/>
                </a:cubicBezTo>
                <a:cubicBezTo>
                  <a:pt x="21" y="555"/>
                  <a:pt x="23" y="556"/>
                  <a:pt x="24" y="558"/>
                </a:cubicBezTo>
                <a:cubicBezTo>
                  <a:pt x="26" y="559"/>
                  <a:pt x="28" y="559"/>
                  <a:pt x="31" y="559"/>
                </a:cubicBezTo>
                <a:cubicBezTo>
                  <a:pt x="33" y="558"/>
                  <a:pt x="45" y="555"/>
                  <a:pt x="56" y="553"/>
                </a:cubicBezTo>
                <a:cubicBezTo>
                  <a:pt x="58" y="558"/>
                  <a:pt x="60" y="564"/>
                  <a:pt x="62" y="569"/>
                </a:cubicBezTo>
                <a:cubicBezTo>
                  <a:pt x="53" y="575"/>
                  <a:pt x="42" y="581"/>
                  <a:pt x="40" y="582"/>
                </a:cubicBezTo>
                <a:cubicBezTo>
                  <a:pt x="38" y="583"/>
                  <a:pt x="36" y="585"/>
                  <a:pt x="36" y="587"/>
                </a:cubicBezTo>
                <a:cubicBezTo>
                  <a:pt x="35" y="589"/>
                  <a:pt x="35" y="592"/>
                  <a:pt x="36" y="594"/>
                </a:cubicBezTo>
                <a:cubicBezTo>
                  <a:pt x="37" y="596"/>
                  <a:pt x="39" y="597"/>
                  <a:pt x="41" y="598"/>
                </a:cubicBezTo>
                <a:cubicBezTo>
                  <a:pt x="43" y="599"/>
                  <a:pt x="45" y="600"/>
                  <a:pt x="47" y="599"/>
                </a:cubicBezTo>
                <a:cubicBezTo>
                  <a:pt x="50" y="598"/>
                  <a:pt x="61" y="594"/>
                  <a:pt x="72" y="590"/>
                </a:cubicBezTo>
                <a:cubicBezTo>
                  <a:pt x="74" y="596"/>
                  <a:pt x="77" y="601"/>
                  <a:pt x="80" y="606"/>
                </a:cubicBezTo>
                <a:cubicBezTo>
                  <a:pt x="71" y="613"/>
                  <a:pt x="61" y="620"/>
                  <a:pt x="59" y="621"/>
                </a:cubicBezTo>
                <a:cubicBezTo>
                  <a:pt x="57" y="623"/>
                  <a:pt x="56" y="625"/>
                  <a:pt x="55" y="627"/>
                </a:cubicBezTo>
                <a:cubicBezTo>
                  <a:pt x="55" y="629"/>
                  <a:pt x="55" y="631"/>
                  <a:pt x="56" y="633"/>
                </a:cubicBezTo>
                <a:cubicBezTo>
                  <a:pt x="57" y="635"/>
                  <a:pt x="59" y="636"/>
                  <a:pt x="61" y="637"/>
                </a:cubicBezTo>
                <a:cubicBezTo>
                  <a:pt x="63" y="638"/>
                  <a:pt x="66" y="638"/>
                  <a:pt x="68" y="637"/>
                </a:cubicBezTo>
                <a:cubicBezTo>
                  <a:pt x="70" y="636"/>
                  <a:pt x="81" y="631"/>
                  <a:pt x="91" y="626"/>
                </a:cubicBezTo>
                <a:cubicBezTo>
                  <a:pt x="94" y="631"/>
                  <a:pt x="98" y="636"/>
                  <a:pt x="101" y="641"/>
                </a:cubicBezTo>
                <a:cubicBezTo>
                  <a:pt x="92" y="648"/>
                  <a:pt x="83" y="656"/>
                  <a:pt x="81" y="658"/>
                </a:cubicBezTo>
                <a:cubicBezTo>
                  <a:pt x="80" y="660"/>
                  <a:pt x="79" y="662"/>
                  <a:pt x="79" y="664"/>
                </a:cubicBezTo>
                <a:cubicBezTo>
                  <a:pt x="78" y="666"/>
                  <a:pt x="79" y="668"/>
                  <a:pt x="80" y="670"/>
                </a:cubicBezTo>
                <a:cubicBezTo>
                  <a:pt x="82" y="672"/>
                  <a:pt x="84" y="673"/>
                  <a:pt x="86" y="674"/>
                </a:cubicBezTo>
                <a:cubicBezTo>
                  <a:pt x="88" y="674"/>
                  <a:pt x="90" y="674"/>
                  <a:pt x="92" y="673"/>
                </a:cubicBezTo>
                <a:cubicBezTo>
                  <a:pt x="94" y="672"/>
                  <a:pt x="105" y="665"/>
                  <a:pt x="115" y="659"/>
                </a:cubicBezTo>
                <a:cubicBezTo>
                  <a:pt x="118" y="664"/>
                  <a:pt x="122" y="669"/>
                  <a:pt x="126" y="673"/>
                </a:cubicBezTo>
                <a:cubicBezTo>
                  <a:pt x="118" y="681"/>
                  <a:pt x="109" y="691"/>
                  <a:pt x="108" y="692"/>
                </a:cubicBezTo>
                <a:cubicBezTo>
                  <a:pt x="106" y="694"/>
                  <a:pt x="106" y="696"/>
                  <a:pt x="106" y="698"/>
                </a:cubicBezTo>
                <a:cubicBezTo>
                  <a:pt x="106" y="701"/>
                  <a:pt x="106" y="703"/>
                  <a:pt x="108" y="704"/>
                </a:cubicBezTo>
                <a:cubicBezTo>
                  <a:pt x="110" y="706"/>
                  <a:pt x="112" y="707"/>
                  <a:pt x="114" y="707"/>
                </a:cubicBezTo>
                <a:cubicBezTo>
                  <a:pt x="116" y="708"/>
                  <a:pt x="118" y="707"/>
                  <a:pt x="120" y="706"/>
                </a:cubicBezTo>
                <a:cubicBezTo>
                  <a:pt x="122" y="704"/>
                  <a:pt x="132" y="697"/>
                  <a:pt x="141" y="690"/>
                </a:cubicBezTo>
                <a:cubicBezTo>
                  <a:pt x="145" y="694"/>
                  <a:pt x="149" y="699"/>
                  <a:pt x="153" y="703"/>
                </a:cubicBezTo>
                <a:cubicBezTo>
                  <a:pt x="147" y="712"/>
                  <a:pt x="139" y="722"/>
                  <a:pt x="138" y="724"/>
                </a:cubicBezTo>
                <a:cubicBezTo>
                  <a:pt x="136" y="726"/>
                  <a:pt x="136" y="728"/>
                  <a:pt x="136" y="730"/>
                </a:cubicBezTo>
                <a:cubicBezTo>
                  <a:pt x="136" y="732"/>
                  <a:pt x="137" y="734"/>
                  <a:pt x="139" y="736"/>
                </a:cubicBezTo>
                <a:cubicBezTo>
                  <a:pt x="141" y="737"/>
                  <a:pt x="143" y="738"/>
                  <a:pt x="145" y="738"/>
                </a:cubicBezTo>
                <a:cubicBezTo>
                  <a:pt x="147" y="738"/>
                  <a:pt x="150" y="737"/>
                  <a:pt x="151" y="736"/>
                </a:cubicBezTo>
                <a:cubicBezTo>
                  <a:pt x="153" y="734"/>
                  <a:pt x="162" y="726"/>
                  <a:pt x="170" y="718"/>
                </a:cubicBezTo>
                <a:cubicBezTo>
                  <a:pt x="175" y="722"/>
                  <a:pt x="179" y="726"/>
                  <a:pt x="184" y="729"/>
                </a:cubicBezTo>
                <a:cubicBezTo>
                  <a:pt x="178" y="739"/>
                  <a:pt x="172" y="750"/>
                  <a:pt x="171" y="752"/>
                </a:cubicBezTo>
                <a:cubicBezTo>
                  <a:pt x="170" y="754"/>
                  <a:pt x="169" y="756"/>
                  <a:pt x="170" y="758"/>
                </a:cubicBezTo>
                <a:cubicBezTo>
                  <a:pt x="170" y="760"/>
                  <a:pt x="172" y="762"/>
                  <a:pt x="173" y="763"/>
                </a:cubicBezTo>
                <a:cubicBezTo>
                  <a:pt x="175" y="765"/>
                  <a:pt x="178" y="765"/>
                  <a:pt x="180" y="765"/>
                </a:cubicBezTo>
                <a:cubicBezTo>
                  <a:pt x="182" y="765"/>
                  <a:pt x="184" y="764"/>
                  <a:pt x="185" y="762"/>
                </a:cubicBezTo>
                <a:cubicBezTo>
                  <a:pt x="187" y="761"/>
                  <a:pt x="195" y="751"/>
                  <a:pt x="203" y="743"/>
                </a:cubicBezTo>
                <a:cubicBezTo>
                  <a:pt x="208" y="746"/>
                  <a:pt x="212" y="749"/>
                  <a:pt x="217" y="752"/>
                </a:cubicBezTo>
                <a:cubicBezTo>
                  <a:pt x="213" y="763"/>
                  <a:pt x="208" y="774"/>
                  <a:pt x="206" y="776"/>
                </a:cubicBezTo>
                <a:cubicBezTo>
                  <a:pt x="206" y="778"/>
                  <a:pt x="206" y="781"/>
                  <a:pt x="206" y="783"/>
                </a:cubicBezTo>
                <a:cubicBezTo>
                  <a:pt x="207" y="785"/>
                  <a:pt x="208" y="786"/>
                  <a:pt x="210" y="788"/>
                </a:cubicBezTo>
                <a:cubicBezTo>
                  <a:pt x="212" y="789"/>
                  <a:pt x="215" y="789"/>
                  <a:pt x="217" y="789"/>
                </a:cubicBezTo>
                <a:cubicBezTo>
                  <a:pt x="219" y="788"/>
                  <a:pt x="221" y="787"/>
                  <a:pt x="222" y="785"/>
                </a:cubicBezTo>
                <a:cubicBezTo>
                  <a:pt x="224" y="783"/>
                  <a:pt x="231" y="773"/>
                  <a:pt x="237" y="764"/>
                </a:cubicBezTo>
                <a:cubicBezTo>
                  <a:pt x="243" y="767"/>
                  <a:pt x="248" y="769"/>
                  <a:pt x="253" y="772"/>
                </a:cubicBezTo>
                <a:cubicBezTo>
                  <a:pt x="249" y="783"/>
                  <a:pt x="245" y="794"/>
                  <a:pt x="245" y="797"/>
                </a:cubicBezTo>
                <a:cubicBezTo>
                  <a:pt x="244" y="799"/>
                  <a:pt x="244" y="801"/>
                  <a:pt x="245" y="803"/>
                </a:cubicBezTo>
                <a:cubicBezTo>
                  <a:pt x="246" y="805"/>
                  <a:pt x="248" y="807"/>
                  <a:pt x="250" y="808"/>
                </a:cubicBezTo>
                <a:cubicBezTo>
                  <a:pt x="252" y="809"/>
                  <a:pt x="254" y="809"/>
                  <a:pt x="256" y="808"/>
                </a:cubicBezTo>
                <a:cubicBezTo>
                  <a:pt x="258" y="807"/>
                  <a:pt x="260" y="806"/>
                  <a:pt x="261" y="804"/>
                </a:cubicBezTo>
                <a:cubicBezTo>
                  <a:pt x="262" y="802"/>
                  <a:pt x="269" y="791"/>
                  <a:pt x="274" y="781"/>
                </a:cubicBezTo>
                <a:cubicBezTo>
                  <a:pt x="279" y="784"/>
                  <a:pt x="285" y="786"/>
                  <a:pt x="290" y="788"/>
                </a:cubicBezTo>
                <a:cubicBezTo>
                  <a:pt x="288" y="799"/>
                  <a:pt x="285" y="811"/>
                  <a:pt x="285" y="813"/>
                </a:cubicBezTo>
                <a:cubicBezTo>
                  <a:pt x="284" y="815"/>
                  <a:pt x="285" y="818"/>
                  <a:pt x="286" y="819"/>
                </a:cubicBezTo>
                <a:cubicBezTo>
                  <a:pt x="287" y="821"/>
                  <a:pt x="289" y="823"/>
                  <a:pt x="291" y="823"/>
                </a:cubicBezTo>
                <a:cubicBezTo>
                  <a:pt x="293" y="824"/>
                  <a:pt x="295" y="824"/>
                  <a:pt x="297" y="823"/>
                </a:cubicBezTo>
                <a:cubicBezTo>
                  <a:pt x="299" y="822"/>
                  <a:pt x="301" y="821"/>
                  <a:pt x="302" y="819"/>
                </a:cubicBezTo>
                <a:cubicBezTo>
                  <a:pt x="303" y="816"/>
                  <a:pt x="308" y="805"/>
                  <a:pt x="312" y="795"/>
                </a:cubicBezTo>
                <a:cubicBezTo>
                  <a:pt x="318" y="796"/>
                  <a:pt x="324" y="798"/>
                  <a:pt x="329" y="799"/>
                </a:cubicBezTo>
                <a:cubicBezTo>
                  <a:pt x="328" y="810"/>
                  <a:pt x="327" y="823"/>
                  <a:pt x="326" y="825"/>
                </a:cubicBezTo>
                <a:cubicBezTo>
                  <a:pt x="326" y="827"/>
                  <a:pt x="327" y="830"/>
                  <a:pt x="328" y="831"/>
                </a:cubicBezTo>
                <a:cubicBezTo>
                  <a:pt x="329" y="833"/>
                  <a:pt x="331" y="834"/>
                  <a:pt x="333" y="835"/>
                </a:cubicBezTo>
                <a:cubicBezTo>
                  <a:pt x="336" y="835"/>
                  <a:pt x="338" y="835"/>
                  <a:pt x="340" y="834"/>
                </a:cubicBezTo>
                <a:cubicBezTo>
                  <a:pt x="342" y="833"/>
                  <a:pt x="343" y="831"/>
                  <a:pt x="344" y="829"/>
                </a:cubicBezTo>
                <a:cubicBezTo>
                  <a:pt x="345" y="827"/>
                  <a:pt x="348" y="815"/>
                  <a:pt x="352" y="804"/>
                </a:cubicBezTo>
                <a:cubicBezTo>
                  <a:pt x="358" y="805"/>
                  <a:pt x="363" y="806"/>
                  <a:pt x="369" y="807"/>
                </a:cubicBezTo>
                <a:cubicBezTo>
                  <a:pt x="369" y="818"/>
                  <a:pt x="369" y="830"/>
                  <a:pt x="369" y="833"/>
                </a:cubicBezTo>
                <a:cubicBezTo>
                  <a:pt x="369" y="835"/>
                  <a:pt x="370" y="837"/>
                  <a:pt x="371" y="839"/>
                </a:cubicBezTo>
                <a:cubicBezTo>
                  <a:pt x="373" y="840"/>
                  <a:pt x="375" y="842"/>
                  <a:pt x="377" y="842"/>
                </a:cubicBezTo>
                <a:cubicBezTo>
                  <a:pt x="379" y="842"/>
                  <a:pt x="381" y="841"/>
                  <a:pt x="383" y="840"/>
                </a:cubicBezTo>
                <a:cubicBezTo>
                  <a:pt x="385" y="839"/>
                  <a:pt x="386" y="837"/>
                  <a:pt x="387" y="835"/>
                </a:cubicBezTo>
                <a:cubicBezTo>
                  <a:pt x="387" y="832"/>
                  <a:pt x="390" y="820"/>
                  <a:pt x="392" y="809"/>
                </a:cubicBezTo>
                <a:cubicBezTo>
                  <a:pt x="398" y="810"/>
                  <a:pt x="404" y="810"/>
                  <a:pt x="409" y="810"/>
                </a:cubicBezTo>
                <a:cubicBezTo>
                  <a:pt x="411" y="821"/>
                  <a:pt x="412" y="834"/>
                  <a:pt x="412" y="836"/>
                </a:cubicBezTo>
                <a:cubicBezTo>
                  <a:pt x="412" y="838"/>
                  <a:pt x="413" y="840"/>
                  <a:pt x="415" y="842"/>
                </a:cubicBezTo>
                <a:cubicBezTo>
                  <a:pt x="417" y="843"/>
                  <a:pt x="419" y="844"/>
                  <a:pt x="421" y="844"/>
                </a:cubicBezTo>
                <a:cubicBezTo>
                  <a:pt x="423" y="844"/>
                  <a:pt x="425" y="843"/>
                  <a:pt x="427" y="842"/>
                </a:cubicBezTo>
                <a:cubicBezTo>
                  <a:pt x="429" y="840"/>
                  <a:pt x="430" y="838"/>
                  <a:pt x="430" y="836"/>
                </a:cubicBezTo>
                <a:cubicBezTo>
                  <a:pt x="430" y="834"/>
                  <a:pt x="432" y="821"/>
                  <a:pt x="433" y="810"/>
                </a:cubicBezTo>
                <a:cubicBezTo>
                  <a:pt x="438" y="810"/>
                  <a:pt x="444" y="810"/>
                  <a:pt x="450" y="809"/>
                </a:cubicBezTo>
                <a:cubicBezTo>
                  <a:pt x="452" y="820"/>
                  <a:pt x="455" y="832"/>
                  <a:pt x="455" y="835"/>
                </a:cubicBezTo>
                <a:cubicBezTo>
                  <a:pt x="456" y="837"/>
                  <a:pt x="457" y="839"/>
                  <a:pt x="459" y="840"/>
                </a:cubicBezTo>
                <a:cubicBezTo>
                  <a:pt x="461" y="841"/>
                  <a:pt x="463" y="842"/>
                  <a:pt x="465" y="842"/>
                </a:cubicBezTo>
                <a:cubicBezTo>
                  <a:pt x="467" y="842"/>
                  <a:pt x="469" y="840"/>
                  <a:pt x="471" y="839"/>
                </a:cubicBezTo>
                <a:cubicBezTo>
                  <a:pt x="472" y="837"/>
                  <a:pt x="473" y="835"/>
                  <a:pt x="473" y="833"/>
                </a:cubicBezTo>
                <a:cubicBezTo>
                  <a:pt x="473" y="830"/>
                  <a:pt x="473" y="818"/>
                  <a:pt x="473" y="807"/>
                </a:cubicBezTo>
                <a:cubicBezTo>
                  <a:pt x="479" y="806"/>
                  <a:pt x="485" y="805"/>
                  <a:pt x="490" y="804"/>
                </a:cubicBezTo>
                <a:cubicBezTo>
                  <a:pt x="494" y="815"/>
                  <a:pt x="497" y="827"/>
                  <a:pt x="498" y="829"/>
                </a:cubicBezTo>
                <a:cubicBezTo>
                  <a:pt x="499" y="831"/>
                  <a:pt x="500" y="833"/>
                  <a:pt x="502" y="834"/>
                </a:cubicBezTo>
                <a:cubicBezTo>
                  <a:pt x="504" y="835"/>
                  <a:pt x="506" y="835"/>
                  <a:pt x="509" y="835"/>
                </a:cubicBezTo>
                <a:cubicBezTo>
                  <a:pt x="511" y="834"/>
                  <a:pt x="513" y="833"/>
                  <a:pt x="514" y="831"/>
                </a:cubicBezTo>
                <a:cubicBezTo>
                  <a:pt x="515" y="830"/>
                  <a:pt x="516" y="827"/>
                  <a:pt x="516" y="825"/>
                </a:cubicBezTo>
                <a:cubicBezTo>
                  <a:pt x="516" y="823"/>
                  <a:pt x="514" y="810"/>
                  <a:pt x="513" y="799"/>
                </a:cubicBezTo>
                <a:cubicBezTo>
                  <a:pt x="519" y="798"/>
                  <a:pt x="524" y="796"/>
                  <a:pt x="530" y="795"/>
                </a:cubicBezTo>
                <a:cubicBezTo>
                  <a:pt x="534" y="805"/>
                  <a:pt x="539" y="816"/>
                  <a:pt x="540" y="819"/>
                </a:cubicBezTo>
                <a:cubicBezTo>
                  <a:pt x="541" y="821"/>
                  <a:pt x="543" y="822"/>
                  <a:pt x="545" y="823"/>
                </a:cubicBezTo>
                <a:cubicBezTo>
                  <a:pt x="547" y="824"/>
                  <a:pt x="549" y="824"/>
                  <a:pt x="551" y="823"/>
                </a:cubicBezTo>
                <a:cubicBezTo>
                  <a:pt x="553" y="823"/>
                  <a:pt x="555" y="821"/>
                  <a:pt x="556" y="819"/>
                </a:cubicBezTo>
                <a:cubicBezTo>
                  <a:pt x="557" y="818"/>
                  <a:pt x="558" y="815"/>
                  <a:pt x="557" y="813"/>
                </a:cubicBezTo>
                <a:cubicBezTo>
                  <a:pt x="557" y="811"/>
                  <a:pt x="554" y="799"/>
                  <a:pt x="552" y="788"/>
                </a:cubicBezTo>
                <a:cubicBezTo>
                  <a:pt x="557" y="786"/>
                  <a:pt x="563" y="784"/>
                  <a:pt x="568" y="781"/>
                </a:cubicBezTo>
                <a:cubicBezTo>
                  <a:pt x="574" y="791"/>
                  <a:pt x="580" y="802"/>
                  <a:pt x="581" y="804"/>
                </a:cubicBezTo>
                <a:cubicBezTo>
                  <a:pt x="582" y="806"/>
                  <a:pt x="584" y="807"/>
                  <a:pt x="586" y="808"/>
                </a:cubicBezTo>
                <a:cubicBezTo>
                  <a:pt x="588" y="809"/>
                  <a:pt x="590" y="809"/>
                  <a:pt x="592" y="808"/>
                </a:cubicBezTo>
                <a:cubicBezTo>
                  <a:pt x="595" y="807"/>
                  <a:pt x="596" y="805"/>
                  <a:pt x="597" y="803"/>
                </a:cubicBezTo>
                <a:cubicBezTo>
                  <a:pt x="598" y="801"/>
                  <a:pt x="598" y="799"/>
                  <a:pt x="598" y="797"/>
                </a:cubicBezTo>
                <a:cubicBezTo>
                  <a:pt x="597" y="794"/>
                  <a:pt x="593" y="783"/>
                  <a:pt x="589" y="772"/>
                </a:cubicBezTo>
                <a:cubicBezTo>
                  <a:pt x="594" y="769"/>
                  <a:pt x="600" y="767"/>
                  <a:pt x="605" y="764"/>
                </a:cubicBezTo>
                <a:cubicBezTo>
                  <a:pt x="611" y="773"/>
                  <a:pt x="618" y="783"/>
                  <a:pt x="620" y="785"/>
                </a:cubicBezTo>
                <a:cubicBezTo>
                  <a:pt x="621" y="787"/>
                  <a:pt x="623" y="788"/>
                  <a:pt x="625" y="789"/>
                </a:cubicBezTo>
                <a:cubicBezTo>
                  <a:pt x="627" y="789"/>
                  <a:pt x="630" y="789"/>
                  <a:pt x="632" y="788"/>
                </a:cubicBezTo>
                <a:cubicBezTo>
                  <a:pt x="634" y="786"/>
                  <a:pt x="635" y="785"/>
                  <a:pt x="636" y="783"/>
                </a:cubicBezTo>
                <a:cubicBezTo>
                  <a:pt x="637" y="781"/>
                  <a:pt x="637" y="778"/>
                  <a:pt x="636" y="776"/>
                </a:cubicBezTo>
                <a:cubicBezTo>
                  <a:pt x="635" y="774"/>
                  <a:pt x="629" y="763"/>
                  <a:pt x="625" y="752"/>
                </a:cubicBezTo>
                <a:cubicBezTo>
                  <a:pt x="630" y="749"/>
                  <a:pt x="635" y="746"/>
                  <a:pt x="639" y="743"/>
                </a:cubicBezTo>
                <a:cubicBezTo>
                  <a:pt x="647" y="751"/>
                  <a:pt x="655" y="761"/>
                  <a:pt x="657" y="762"/>
                </a:cubicBezTo>
                <a:cubicBezTo>
                  <a:pt x="658" y="764"/>
                  <a:pt x="660" y="765"/>
                  <a:pt x="662" y="765"/>
                </a:cubicBezTo>
                <a:cubicBezTo>
                  <a:pt x="665" y="765"/>
                  <a:pt x="667" y="765"/>
                  <a:pt x="669" y="763"/>
                </a:cubicBezTo>
                <a:cubicBezTo>
                  <a:pt x="671" y="762"/>
                  <a:pt x="672" y="760"/>
                  <a:pt x="672" y="758"/>
                </a:cubicBezTo>
                <a:cubicBezTo>
                  <a:pt x="673" y="756"/>
                  <a:pt x="673" y="754"/>
                  <a:pt x="671" y="752"/>
                </a:cubicBezTo>
                <a:cubicBezTo>
                  <a:pt x="670" y="750"/>
                  <a:pt x="664" y="739"/>
                  <a:pt x="658" y="729"/>
                </a:cubicBezTo>
                <a:cubicBezTo>
                  <a:pt x="663" y="726"/>
                  <a:pt x="667" y="722"/>
                  <a:pt x="672" y="718"/>
                </a:cubicBezTo>
                <a:cubicBezTo>
                  <a:pt x="680" y="726"/>
                  <a:pt x="689" y="734"/>
                  <a:pt x="691" y="736"/>
                </a:cubicBezTo>
                <a:cubicBezTo>
                  <a:pt x="693" y="737"/>
                  <a:pt x="695" y="738"/>
                  <a:pt x="697" y="738"/>
                </a:cubicBezTo>
                <a:cubicBezTo>
                  <a:pt x="699" y="738"/>
                  <a:pt x="701" y="737"/>
                  <a:pt x="703" y="736"/>
                </a:cubicBezTo>
                <a:cubicBezTo>
                  <a:pt x="705" y="734"/>
                  <a:pt x="706" y="732"/>
                  <a:pt x="706" y="730"/>
                </a:cubicBezTo>
                <a:cubicBezTo>
                  <a:pt x="706" y="728"/>
                  <a:pt x="706" y="726"/>
                  <a:pt x="704" y="724"/>
                </a:cubicBezTo>
                <a:cubicBezTo>
                  <a:pt x="703" y="722"/>
                  <a:pt x="696" y="712"/>
                  <a:pt x="689" y="703"/>
                </a:cubicBezTo>
                <a:cubicBezTo>
                  <a:pt x="693" y="699"/>
                  <a:pt x="697" y="694"/>
                  <a:pt x="701" y="690"/>
                </a:cubicBezTo>
                <a:cubicBezTo>
                  <a:pt x="710" y="697"/>
                  <a:pt x="720" y="704"/>
                  <a:pt x="722" y="706"/>
                </a:cubicBezTo>
                <a:cubicBezTo>
                  <a:pt x="724" y="707"/>
                  <a:pt x="726" y="708"/>
                  <a:pt x="728" y="707"/>
                </a:cubicBezTo>
                <a:cubicBezTo>
                  <a:pt x="731" y="707"/>
                  <a:pt x="733" y="706"/>
                  <a:pt x="734" y="704"/>
                </a:cubicBezTo>
                <a:cubicBezTo>
                  <a:pt x="736" y="703"/>
                  <a:pt x="736" y="701"/>
                  <a:pt x="736" y="698"/>
                </a:cubicBezTo>
                <a:cubicBezTo>
                  <a:pt x="737" y="696"/>
                  <a:pt x="736" y="694"/>
                  <a:pt x="734" y="692"/>
                </a:cubicBezTo>
                <a:cubicBezTo>
                  <a:pt x="733" y="691"/>
                  <a:pt x="724" y="681"/>
                  <a:pt x="717" y="673"/>
                </a:cubicBezTo>
                <a:cubicBezTo>
                  <a:pt x="720" y="669"/>
                  <a:pt x="724" y="664"/>
                  <a:pt x="728" y="659"/>
                </a:cubicBezTo>
                <a:cubicBezTo>
                  <a:pt x="737" y="665"/>
                  <a:pt x="748" y="672"/>
                  <a:pt x="750" y="673"/>
                </a:cubicBezTo>
                <a:cubicBezTo>
                  <a:pt x="752" y="674"/>
                  <a:pt x="754" y="674"/>
                  <a:pt x="757" y="674"/>
                </a:cubicBezTo>
                <a:cubicBezTo>
                  <a:pt x="759" y="673"/>
                  <a:pt x="761" y="672"/>
                  <a:pt x="762" y="670"/>
                </a:cubicBezTo>
                <a:cubicBezTo>
                  <a:pt x="763" y="668"/>
                  <a:pt x="764" y="666"/>
                  <a:pt x="764" y="664"/>
                </a:cubicBezTo>
                <a:cubicBezTo>
                  <a:pt x="763" y="662"/>
                  <a:pt x="763" y="660"/>
                  <a:pt x="761" y="658"/>
                </a:cubicBezTo>
                <a:cubicBezTo>
                  <a:pt x="759" y="656"/>
                  <a:pt x="750" y="648"/>
                  <a:pt x="741" y="641"/>
                </a:cubicBezTo>
                <a:cubicBezTo>
                  <a:pt x="744" y="636"/>
                  <a:pt x="748" y="631"/>
                  <a:pt x="751" y="626"/>
                </a:cubicBezTo>
                <a:cubicBezTo>
                  <a:pt x="761" y="631"/>
                  <a:pt x="772" y="636"/>
                  <a:pt x="775" y="637"/>
                </a:cubicBezTo>
                <a:cubicBezTo>
                  <a:pt x="777" y="638"/>
                  <a:pt x="779" y="638"/>
                  <a:pt x="781" y="637"/>
                </a:cubicBezTo>
                <a:cubicBezTo>
                  <a:pt x="783" y="636"/>
                  <a:pt x="785" y="635"/>
                  <a:pt x="786" y="633"/>
                </a:cubicBezTo>
                <a:cubicBezTo>
                  <a:pt x="787" y="631"/>
                  <a:pt x="787" y="629"/>
                  <a:pt x="787" y="627"/>
                </a:cubicBezTo>
                <a:cubicBezTo>
                  <a:pt x="787" y="625"/>
                  <a:pt x="785" y="623"/>
                  <a:pt x="784" y="621"/>
                </a:cubicBezTo>
                <a:cubicBezTo>
                  <a:pt x="782" y="620"/>
                  <a:pt x="772" y="613"/>
                  <a:pt x="762" y="606"/>
                </a:cubicBezTo>
                <a:cubicBezTo>
                  <a:pt x="765" y="601"/>
                  <a:pt x="768" y="596"/>
                  <a:pt x="770" y="590"/>
                </a:cubicBezTo>
                <a:cubicBezTo>
                  <a:pt x="781" y="594"/>
                  <a:pt x="793" y="598"/>
                  <a:pt x="795" y="599"/>
                </a:cubicBezTo>
                <a:cubicBezTo>
                  <a:pt x="797" y="600"/>
                  <a:pt x="799" y="599"/>
                  <a:pt x="801" y="598"/>
                </a:cubicBezTo>
                <a:cubicBezTo>
                  <a:pt x="803" y="597"/>
                  <a:pt x="805" y="596"/>
                  <a:pt x="806" y="594"/>
                </a:cubicBezTo>
                <a:cubicBezTo>
                  <a:pt x="807" y="592"/>
                  <a:pt x="807" y="589"/>
                  <a:pt x="806" y="587"/>
                </a:cubicBezTo>
                <a:cubicBezTo>
                  <a:pt x="806" y="585"/>
                  <a:pt x="804" y="583"/>
                  <a:pt x="802" y="582"/>
                </a:cubicBezTo>
                <a:cubicBezTo>
                  <a:pt x="800" y="581"/>
                  <a:pt x="790" y="575"/>
                  <a:pt x="780" y="569"/>
                </a:cubicBezTo>
                <a:cubicBezTo>
                  <a:pt x="782" y="564"/>
                  <a:pt x="784" y="558"/>
                  <a:pt x="786" y="553"/>
                </a:cubicBezTo>
                <a:cubicBezTo>
                  <a:pt x="797" y="555"/>
                  <a:pt x="809" y="558"/>
                  <a:pt x="811" y="559"/>
                </a:cubicBezTo>
                <a:cubicBezTo>
                  <a:pt x="814" y="559"/>
                  <a:pt x="816" y="559"/>
                  <a:pt x="818" y="558"/>
                </a:cubicBezTo>
                <a:cubicBezTo>
                  <a:pt x="820" y="556"/>
                  <a:pt x="821" y="555"/>
                  <a:pt x="822" y="552"/>
                </a:cubicBezTo>
                <a:cubicBezTo>
                  <a:pt x="822" y="550"/>
                  <a:pt x="822" y="548"/>
                  <a:pt x="821" y="546"/>
                </a:cubicBezTo>
                <a:cubicBezTo>
                  <a:pt x="821" y="544"/>
                  <a:pt x="819" y="542"/>
                  <a:pt x="817" y="541"/>
                </a:cubicBezTo>
                <a:cubicBezTo>
                  <a:pt x="815" y="540"/>
                  <a:pt x="803" y="535"/>
                  <a:pt x="793" y="531"/>
                </a:cubicBezTo>
                <a:cubicBezTo>
                  <a:pt x="795" y="525"/>
                  <a:pt x="796" y="520"/>
                  <a:pt x="798" y="514"/>
                </a:cubicBezTo>
                <a:cubicBezTo>
                  <a:pt x="809" y="515"/>
                  <a:pt x="821" y="517"/>
                  <a:pt x="824" y="517"/>
                </a:cubicBezTo>
                <a:cubicBezTo>
                  <a:pt x="826" y="517"/>
                  <a:pt x="828" y="517"/>
                  <a:pt x="830" y="515"/>
                </a:cubicBezTo>
                <a:cubicBezTo>
                  <a:pt x="831" y="514"/>
                  <a:pt x="833" y="512"/>
                  <a:pt x="833" y="510"/>
                </a:cubicBezTo>
                <a:cubicBezTo>
                  <a:pt x="834" y="508"/>
                  <a:pt x="833" y="505"/>
                  <a:pt x="832" y="503"/>
                </a:cubicBezTo>
                <a:cubicBezTo>
                  <a:pt x="831" y="502"/>
                  <a:pt x="829" y="500"/>
                  <a:pt x="827" y="499"/>
                </a:cubicBezTo>
                <a:cubicBezTo>
                  <a:pt x="825" y="498"/>
                  <a:pt x="813" y="495"/>
                  <a:pt x="802" y="491"/>
                </a:cubicBezTo>
                <a:cubicBezTo>
                  <a:pt x="803" y="486"/>
                  <a:pt x="804" y="480"/>
                  <a:pt x="805" y="474"/>
                </a:cubicBezTo>
                <a:cubicBezTo>
                  <a:pt x="816" y="474"/>
                  <a:pt x="829" y="474"/>
                  <a:pt x="831" y="474"/>
                </a:cubicBezTo>
                <a:cubicBezTo>
                  <a:pt x="834" y="474"/>
                  <a:pt x="836" y="473"/>
                  <a:pt x="837" y="472"/>
                </a:cubicBezTo>
                <a:cubicBezTo>
                  <a:pt x="839" y="470"/>
                  <a:pt x="840" y="468"/>
                  <a:pt x="840" y="466"/>
                </a:cubicBezTo>
                <a:cubicBezTo>
                  <a:pt x="840" y="464"/>
                  <a:pt x="840" y="462"/>
                  <a:pt x="838" y="460"/>
                </a:cubicBezTo>
                <a:cubicBezTo>
                  <a:pt x="837" y="458"/>
                  <a:pt x="835" y="457"/>
                  <a:pt x="833" y="456"/>
                </a:cubicBezTo>
                <a:cubicBezTo>
                  <a:pt x="831" y="456"/>
                  <a:pt x="819" y="453"/>
                  <a:pt x="807" y="451"/>
                </a:cubicBezTo>
                <a:cubicBezTo>
                  <a:pt x="808" y="445"/>
                  <a:pt x="808" y="439"/>
                  <a:pt x="808" y="434"/>
                </a:cubicBezTo>
                <a:cubicBezTo>
                  <a:pt x="820" y="433"/>
                  <a:pt x="832" y="431"/>
                  <a:pt x="834" y="431"/>
                </a:cubicBezTo>
                <a:moveTo>
                  <a:pt x="421" y="758"/>
                </a:moveTo>
                <a:cubicBezTo>
                  <a:pt x="236" y="758"/>
                  <a:pt x="85" y="608"/>
                  <a:pt x="85" y="422"/>
                </a:cubicBezTo>
                <a:cubicBezTo>
                  <a:pt x="85" y="236"/>
                  <a:pt x="236" y="86"/>
                  <a:pt x="421" y="86"/>
                </a:cubicBezTo>
                <a:cubicBezTo>
                  <a:pt x="606" y="86"/>
                  <a:pt x="757" y="236"/>
                  <a:pt x="757" y="422"/>
                </a:cubicBezTo>
                <a:cubicBezTo>
                  <a:pt x="757" y="608"/>
                  <a:pt x="606" y="758"/>
                  <a:pt x="421" y="758"/>
                </a:cubicBez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Freeform 12"/>
          <p:cNvSpPr>
            <a:spLocks noEditPoints="1"/>
          </p:cNvSpPr>
          <p:nvPr/>
        </p:nvSpPr>
        <p:spPr bwMode="auto">
          <a:xfrm>
            <a:off x="5214216" y="4243912"/>
            <a:ext cx="793038" cy="787403"/>
          </a:xfrm>
          <a:custGeom>
            <a:avLst/>
            <a:gdLst>
              <a:gd name="T0" fmla="*/ 805 w 809"/>
              <a:gd name="T1" fmla="*/ 428 h 804"/>
              <a:gd name="T2" fmla="*/ 794 w 809"/>
              <a:gd name="T3" fmla="*/ 376 h 804"/>
              <a:gd name="T4" fmla="*/ 790 w 809"/>
              <a:gd name="T5" fmla="*/ 340 h 804"/>
              <a:gd name="T6" fmla="*/ 789 w 809"/>
              <a:gd name="T7" fmla="*/ 287 h 804"/>
              <a:gd name="T8" fmla="*/ 715 w 809"/>
              <a:gd name="T9" fmla="*/ 274 h 804"/>
              <a:gd name="T10" fmla="*/ 754 w 809"/>
              <a:gd name="T11" fmla="*/ 198 h 804"/>
              <a:gd name="T12" fmla="*/ 668 w 809"/>
              <a:gd name="T13" fmla="*/ 194 h 804"/>
              <a:gd name="T14" fmla="*/ 692 w 809"/>
              <a:gd name="T15" fmla="*/ 125 h 804"/>
              <a:gd name="T16" fmla="*/ 645 w 809"/>
              <a:gd name="T17" fmla="*/ 98 h 804"/>
              <a:gd name="T18" fmla="*/ 615 w 809"/>
              <a:gd name="T19" fmla="*/ 77 h 804"/>
              <a:gd name="T20" fmla="*/ 575 w 809"/>
              <a:gd name="T21" fmla="*/ 42 h 804"/>
              <a:gd name="T22" fmla="*/ 516 w 809"/>
              <a:gd name="T23" fmla="*/ 88 h 804"/>
              <a:gd name="T24" fmla="*/ 485 w 809"/>
              <a:gd name="T25" fmla="*/ 8 h 804"/>
              <a:gd name="T26" fmla="*/ 436 w 809"/>
              <a:gd name="T27" fmla="*/ 70 h 804"/>
              <a:gd name="T28" fmla="*/ 400 w 809"/>
              <a:gd name="T29" fmla="*/ 0 h 804"/>
              <a:gd name="T30" fmla="*/ 354 w 809"/>
              <a:gd name="T31" fmla="*/ 72 h 804"/>
              <a:gd name="T32" fmla="*/ 305 w 809"/>
              <a:gd name="T33" fmla="*/ 16 h 804"/>
              <a:gd name="T34" fmla="*/ 259 w 809"/>
              <a:gd name="T35" fmla="*/ 43 h 804"/>
              <a:gd name="T36" fmla="*/ 225 w 809"/>
              <a:gd name="T37" fmla="*/ 58 h 804"/>
              <a:gd name="T38" fmla="*/ 175 w 809"/>
              <a:gd name="T39" fmla="*/ 75 h 804"/>
              <a:gd name="T40" fmla="*/ 185 w 809"/>
              <a:gd name="T41" fmla="*/ 148 h 804"/>
              <a:gd name="T42" fmla="*/ 100 w 809"/>
              <a:gd name="T43" fmla="*/ 135 h 804"/>
              <a:gd name="T44" fmla="*/ 123 w 809"/>
              <a:gd name="T45" fmla="*/ 218 h 804"/>
              <a:gd name="T46" fmla="*/ 49 w 809"/>
              <a:gd name="T47" fmla="*/ 217 h 804"/>
              <a:gd name="T48" fmla="*/ 38 w 809"/>
              <a:gd name="T49" fmla="*/ 268 h 804"/>
              <a:gd name="T50" fmla="*/ 27 w 809"/>
              <a:gd name="T51" fmla="*/ 303 h 804"/>
              <a:gd name="T52" fmla="*/ 6 w 809"/>
              <a:gd name="T53" fmla="*/ 352 h 804"/>
              <a:gd name="T54" fmla="*/ 68 w 809"/>
              <a:gd name="T55" fmla="*/ 393 h 804"/>
              <a:gd name="T56" fmla="*/ 1 w 809"/>
              <a:gd name="T57" fmla="*/ 447 h 804"/>
              <a:gd name="T58" fmla="*/ 79 w 809"/>
              <a:gd name="T59" fmla="*/ 485 h 804"/>
              <a:gd name="T60" fmla="*/ 28 w 809"/>
              <a:gd name="T61" fmla="*/ 539 h 804"/>
              <a:gd name="T62" fmla="*/ 59 w 809"/>
              <a:gd name="T63" fmla="*/ 582 h 804"/>
              <a:gd name="T64" fmla="*/ 78 w 809"/>
              <a:gd name="T65" fmla="*/ 614 h 804"/>
              <a:gd name="T66" fmla="*/ 101 w 809"/>
              <a:gd name="T67" fmla="*/ 662 h 804"/>
              <a:gd name="T68" fmla="*/ 173 w 809"/>
              <a:gd name="T69" fmla="*/ 644 h 804"/>
              <a:gd name="T70" fmla="*/ 169 w 809"/>
              <a:gd name="T71" fmla="*/ 729 h 804"/>
              <a:gd name="T72" fmla="*/ 250 w 809"/>
              <a:gd name="T73" fmla="*/ 698 h 804"/>
              <a:gd name="T74" fmla="*/ 256 w 809"/>
              <a:gd name="T75" fmla="*/ 771 h 804"/>
              <a:gd name="T76" fmla="*/ 309 w 809"/>
              <a:gd name="T77" fmla="*/ 777 h 804"/>
              <a:gd name="T78" fmla="*/ 345 w 809"/>
              <a:gd name="T79" fmla="*/ 784 h 804"/>
              <a:gd name="T80" fmla="*/ 390 w 809"/>
              <a:gd name="T81" fmla="*/ 788 h 804"/>
              <a:gd name="T82" fmla="*/ 427 w 809"/>
              <a:gd name="T83" fmla="*/ 788 h 804"/>
              <a:gd name="T84" fmla="*/ 480 w 809"/>
              <a:gd name="T85" fmla="*/ 793 h 804"/>
              <a:gd name="T86" fmla="*/ 501 w 809"/>
              <a:gd name="T87" fmla="*/ 722 h 804"/>
              <a:gd name="T88" fmla="*/ 574 w 809"/>
              <a:gd name="T89" fmla="*/ 768 h 804"/>
              <a:gd name="T90" fmla="*/ 586 w 809"/>
              <a:gd name="T91" fmla="*/ 683 h 804"/>
              <a:gd name="T92" fmla="*/ 654 w 809"/>
              <a:gd name="T93" fmla="*/ 714 h 804"/>
              <a:gd name="T94" fmla="*/ 685 w 809"/>
              <a:gd name="T95" fmla="*/ 672 h 804"/>
              <a:gd name="T96" fmla="*/ 709 w 809"/>
              <a:gd name="T97" fmla="*/ 644 h 804"/>
              <a:gd name="T98" fmla="*/ 748 w 809"/>
              <a:gd name="T99" fmla="*/ 608 h 804"/>
              <a:gd name="T100" fmla="*/ 709 w 809"/>
              <a:gd name="T101" fmla="*/ 546 h 804"/>
              <a:gd name="T102" fmla="*/ 792 w 809"/>
              <a:gd name="T103" fmla="*/ 523 h 804"/>
              <a:gd name="T104" fmla="*/ 737 w 809"/>
              <a:gd name="T105" fmla="*/ 457 h 804"/>
              <a:gd name="T106" fmla="*/ 430 w 809"/>
              <a:gd name="T107" fmla="*/ 13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09" h="804">
                <a:moveTo>
                  <a:pt x="791" y="457"/>
                </a:moveTo>
                <a:cubicBezTo>
                  <a:pt x="796" y="457"/>
                  <a:pt x="800" y="455"/>
                  <a:pt x="803" y="452"/>
                </a:cubicBezTo>
                <a:cubicBezTo>
                  <a:pt x="806" y="449"/>
                  <a:pt x="808" y="445"/>
                  <a:pt x="809" y="441"/>
                </a:cubicBezTo>
                <a:cubicBezTo>
                  <a:pt x="809" y="436"/>
                  <a:pt x="808" y="432"/>
                  <a:pt x="805" y="428"/>
                </a:cubicBezTo>
                <a:cubicBezTo>
                  <a:pt x="803" y="425"/>
                  <a:pt x="799" y="422"/>
                  <a:pt x="795" y="421"/>
                </a:cubicBezTo>
                <a:cubicBezTo>
                  <a:pt x="789" y="420"/>
                  <a:pt x="764" y="415"/>
                  <a:pt x="741" y="411"/>
                </a:cubicBezTo>
                <a:cubicBezTo>
                  <a:pt x="741" y="403"/>
                  <a:pt x="741" y="395"/>
                  <a:pt x="741" y="388"/>
                </a:cubicBezTo>
                <a:cubicBezTo>
                  <a:pt x="764" y="383"/>
                  <a:pt x="789" y="377"/>
                  <a:pt x="794" y="376"/>
                </a:cubicBezTo>
                <a:cubicBezTo>
                  <a:pt x="799" y="375"/>
                  <a:pt x="802" y="373"/>
                  <a:pt x="805" y="369"/>
                </a:cubicBezTo>
                <a:cubicBezTo>
                  <a:pt x="807" y="365"/>
                  <a:pt x="808" y="361"/>
                  <a:pt x="808" y="357"/>
                </a:cubicBezTo>
                <a:cubicBezTo>
                  <a:pt x="807" y="352"/>
                  <a:pt x="805" y="348"/>
                  <a:pt x="802" y="345"/>
                </a:cubicBezTo>
                <a:cubicBezTo>
                  <a:pt x="799" y="342"/>
                  <a:pt x="795" y="340"/>
                  <a:pt x="790" y="340"/>
                </a:cubicBezTo>
                <a:cubicBezTo>
                  <a:pt x="785" y="340"/>
                  <a:pt x="759" y="341"/>
                  <a:pt x="735" y="341"/>
                </a:cubicBezTo>
                <a:cubicBezTo>
                  <a:pt x="734" y="334"/>
                  <a:pt x="732" y="326"/>
                  <a:pt x="730" y="319"/>
                </a:cubicBezTo>
                <a:cubicBezTo>
                  <a:pt x="752" y="309"/>
                  <a:pt x="775" y="299"/>
                  <a:pt x="780" y="297"/>
                </a:cubicBezTo>
                <a:cubicBezTo>
                  <a:pt x="784" y="295"/>
                  <a:pt x="787" y="291"/>
                  <a:pt x="789" y="287"/>
                </a:cubicBezTo>
                <a:cubicBezTo>
                  <a:pt x="791" y="283"/>
                  <a:pt x="791" y="279"/>
                  <a:pt x="789" y="275"/>
                </a:cubicBezTo>
                <a:cubicBezTo>
                  <a:pt x="788" y="270"/>
                  <a:pt x="785" y="267"/>
                  <a:pt x="781" y="264"/>
                </a:cubicBezTo>
                <a:cubicBezTo>
                  <a:pt x="777" y="262"/>
                  <a:pt x="773" y="261"/>
                  <a:pt x="768" y="262"/>
                </a:cubicBezTo>
                <a:cubicBezTo>
                  <a:pt x="763" y="263"/>
                  <a:pt x="738" y="269"/>
                  <a:pt x="715" y="274"/>
                </a:cubicBezTo>
                <a:cubicBezTo>
                  <a:pt x="712" y="267"/>
                  <a:pt x="709" y="260"/>
                  <a:pt x="706" y="253"/>
                </a:cubicBezTo>
                <a:cubicBezTo>
                  <a:pt x="724" y="240"/>
                  <a:pt x="745" y="225"/>
                  <a:pt x="750" y="222"/>
                </a:cubicBezTo>
                <a:cubicBezTo>
                  <a:pt x="753" y="219"/>
                  <a:pt x="756" y="215"/>
                  <a:pt x="756" y="211"/>
                </a:cubicBezTo>
                <a:cubicBezTo>
                  <a:pt x="757" y="206"/>
                  <a:pt x="756" y="202"/>
                  <a:pt x="754" y="198"/>
                </a:cubicBezTo>
                <a:cubicBezTo>
                  <a:pt x="752" y="194"/>
                  <a:pt x="748" y="191"/>
                  <a:pt x="744" y="190"/>
                </a:cubicBezTo>
                <a:cubicBezTo>
                  <a:pt x="740" y="188"/>
                  <a:pt x="735" y="188"/>
                  <a:pt x="731" y="190"/>
                </a:cubicBezTo>
                <a:cubicBezTo>
                  <a:pt x="726" y="193"/>
                  <a:pt x="703" y="203"/>
                  <a:pt x="682" y="213"/>
                </a:cubicBezTo>
                <a:cubicBezTo>
                  <a:pt x="677" y="207"/>
                  <a:pt x="672" y="201"/>
                  <a:pt x="668" y="194"/>
                </a:cubicBezTo>
                <a:cubicBezTo>
                  <a:pt x="683" y="177"/>
                  <a:pt x="701" y="158"/>
                  <a:pt x="704" y="154"/>
                </a:cubicBezTo>
                <a:cubicBezTo>
                  <a:pt x="707" y="151"/>
                  <a:pt x="708" y="147"/>
                  <a:pt x="708" y="142"/>
                </a:cubicBezTo>
                <a:cubicBezTo>
                  <a:pt x="708" y="138"/>
                  <a:pt x="706" y="134"/>
                  <a:pt x="703" y="130"/>
                </a:cubicBezTo>
                <a:cubicBezTo>
                  <a:pt x="700" y="127"/>
                  <a:pt x="696" y="125"/>
                  <a:pt x="692" y="125"/>
                </a:cubicBezTo>
                <a:cubicBezTo>
                  <a:pt x="687" y="124"/>
                  <a:pt x="683" y="125"/>
                  <a:pt x="679" y="128"/>
                </a:cubicBezTo>
                <a:cubicBezTo>
                  <a:pt x="675" y="131"/>
                  <a:pt x="654" y="146"/>
                  <a:pt x="636" y="160"/>
                </a:cubicBezTo>
                <a:cubicBezTo>
                  <a:pt x="630" y="155"/>
                  <a:pt x="624" y="150"/>
                  <a:pt x="618" y="145"/>
                </a:cubicBezTo>
                <a:cubicBezTo>
                  <a:pt x="630" y="125"/>
                  <a:pt x="643" y="103"/>
                  <a:pt x="645" y="98"/>
                </a:cubicBezTo>
                <a:cubicBezTo>
                  <a:pt x="648" y="94"/>
                  <a:pt x="648" y="90"/>
                  <a:pt x="647" y="85"/>
                </a:cubicBezTo>
                <a:cubicBezTo>
                  <a:pt x="646" y="81"/>
                  <a:pt x="643" y="77"/>
                  <a:pt x="640" y="75"/>
                </a:cubicBezTo>
                <a:cubicBezTo>
                  <a:pt x="636" y="72"/>
                  <a:pt x="631" y="71"/>
                  <a:pt x="627" y="71"/>
                </a:cubicBezTo>
                <a:cubicBezTo>
                  <a:pt x="623" y="72"/>
                  <a:pt x="618" y="73"/>
                  <a:pt x="615" y="77"/>
                </a:cubicBezTo>
                <a:cubicBezTo>
                  <a:pt x="612" y="81"/>
                  <a:pt x="595" y="100"/>
                  <a:pt x="580" y="118"/>
                </a:cubicBezTo>
                <a:cubicBezTo>
                  <a:pt x="573" y="114"/>
                  <a:pt x="566" y="110"/>
                  <a:pt x="559" y="106"/>
                </a:cubicBezTo>
                <a:cubicBezTo>
                  <a:pt x="567" y="84"/>
                  <a:pt x="575" y="60"/>
                  <a:pt x="576" y="55"/>
                </a:cubicBezTo>
                <a:cubicBezTo>
                  <a:pt x="578" y="51"/>
                  <a:pt x="577" y="46"/>
                  <a:pt x="575" y="42"/>
                </a:cubicBezTo>
                <a:cubicBezTo>
                  <a:pt x="573" y="38"/>
                  <a:pt x="570" y="35"/>
                  <a:pt x="566" y="33"/>
                </a:cubicBezTo>
                <a:cubicBezTo>
                  <a:pt x="561" y="31"/>
                  <a:pt x="557" y="31"/>
                  <a:pt x="553" y="33"/>
                </a:cubicBezTo>
                <a:cubicBezTo>
                  <a:pt x="549" y="34"/>
                  <a:pt x="545" y="36"/>
                  <a:pt x="543" y="40"/>
                </a:cubicBezTo>
                <a:cubicBezTo>
                  <a:pt x="540" y="45"/>
                  <a:pt x="528" y="67"/>
                  <a:pt x="516" y="88"/>
                </a:cubicBezTo>
                <a:cubicBezTo>
                  <a:pt x="509" y="85"/>
                  <a:pt x="501" y="83"/>
                  <a:pt x="494" y="81"/>
                </a:cubicBezTo>
                <a:cubicBezTo>
                  <a:pt x="496" y="58"/>
                  <a:pt x="499" y="32"/>
                  <a:pt x="500" y="27"/>
                </a:cubicBezTo>
                <a:cubicBezTo>
                  <a:pt x="500" y="22"/>
                  <a:pt x="498" y="18"/>
                  <a:pt x="496" y="15"/>
                </a:cubicBezTo>
                <a:cubicBezTo>
                  <a:pt x="493" y="11"/>
                  <a:pt x="489" y="9"/>
                  <a:pt x="485" y="8"/>
                </a:cubicBezTo>
                <a:cubicBezTo>
                  <a:pt x="480" y="7"/>
                  <a:pt x="476" y="8"/>
                  <a:pt x="472" y="10"/>
                </a:cubicBezTo>
                <a:cubicBezTo>
                  <a:pt x="468" y="12"/>
                  <a:pt x="465" y="15"/>
                  <a:pt x="464" y="20"/>
                </a:cubicBezTo>
                <a:cubicBezTo>
                  <a:pt x="462" y="25"/>
                  <a:pt x="455" y="49"/>
                  <a:pt x="448" y="71"/>
                </a:cubicBezTo>
                <a:cubicBezTo>
                  <a:pt x="444" y="71"/>
                  <a:pt x="440" y="70"/>
                  <a:pt x="436" y="70"/>
                </a:cubicBezTo>
                <a:cubicBezTo>
                  <a:pt x="432" y="70"/>
                  <a:pt x="428" y="69"/>
                  <a:pt x="424" y="69"/>
                </a:cubicBezTo>
                <a:cubicBezTo>
                  <a:pt x="422" y="46"/>
                  <a:pt x="419" y="21"/>
                  <a:pt x="419" y="16"/>
                </a:cubicBezTo>
                <a:cubicBezTo>
                  <a:pt x="418" y="11"/>
                  <a:pt x="416" y="7"/>
                  <a:pt x="412" y="4"/>
                </a:cubicBezTo>
                <a:cubicBezTo>
                  <a:pt x="409" y="1"/>
                  <a:pt x="405" y="0"/>
                  <a:pt x="400" y="0"/>
                </a:cubicBezTo>
                <a:cubicBezTo>
                  <a:pt x="396" y="0"/>
                  <a:pt x="391" y="2"/>
                  <a:pt x="388" y="4"/>
                </a:cubicBezTo>
                <a:cubicBezTo>
                  <a:pt x="385" y="7"/>
                  <a:pt x="382" y="11"/>
                  <a:pt x="382" y="16"/>
                </a:cubicBezTo>
                <a:cubicBezTo>
                  <a:pt x="382" y="21"/>
                  <a:pt x="379" y="47"/>
                  <a:pt x="377" y="70"/>
                </a:cubicBezTo>
                <a:cubicBezTo>
                  <a:pt x="370" y="70"/>
                  <a:pt x="362" y="71"/>
                  <a:pt x="354" y="72"/>
                </a:cubicBezTo>
                <a:cubicBezTo>
                  <a:pt x="347" y="50"/>
                  <a:pt x="339" y="26"/>
                  <a:pt x="337" y="21"/>
                </a:cubicBezTo>
                <a:cubicBezTo>
                  <a:pt x="336" y="16"/>
                  <a:pt x="333" y="13"/>
                  <a:pt x="329" y="11"/>
                </a:cubicBezTo>
                <a:cubicBezTo>
                  <a:pt x="325" y="9"/>
                  <a:pt x="320" y="8"/>
                  <a:pt x="316" y="9"/>
                </a:cubicBezTo>
                <a:cubicBezTo>
                  <a:pt x="311" y="10"/>
                  <a:pt x="308" y="13"/>
                  <a:pt x="305" y="16"/>
                </a:cubicBezTo>
                <a:cubicBezTo>
                  <a:pt x="302" y="20"/>
                  <a:pt x="301" y="24"/>
                  <a:pt x="301" y="29"/>
                </a:cubicBezTo>
                <a:cubicBezTo>
                  <a:pt x="302" y="34"/>
                  <a:pt x="305" y="59"/>
                  <a:pt x="308" y="82"/>
                </a:cubicBezTo>
                <a:cubicBezTo>
                  <a:pt x="301" y="84"/>
                  <a:pt x="293" y="87"/>
                  <a:pt x="286" y="89"/>
                </a:cubicBezTo>
                <a:cubicBezTo>
                  <a:pt x="274" y="70"/>
                  <a:pt x="261" y="47"/>
                  <a:pt x="259" y="43"/>
                </a:cubicBezTo>
                <a:cubicBezTo>
                  <a:pt x="256" y="39"/>
                  <a:pt x="253" y="36"/>
                  <a:pt x="248" y="35"/>
                </a:cubicBezTo>
                <a:cubicBezTo>
                  <a:pt x="244" y="34"/>
                  <a:pt x="240" y="34"/>
                  <a:pt x="235" y="36"/>
                </a:cubicBezTo>
                <a:cubicBezTo>
                  <a:pt x="231" y="38"/>
                  <a:pt x="228" y="41"/>
                  <a:pt x="226" y="45"/>
                </a:cubicBezTo>
                <a:cubicBezTo>
                  <a:pt x="224" y="49"/>
                  <a:pt x="224" y="54"/>
                  <a:pt x="225" y="58"/>
                </a:cubicBezTo>
                <a:cubicBezTo>
                  <a:pt x="227" y="63"/>
                  <a:pt x="236" y="87"/>
                  <a:pt x="243" y="109"/>
                </a:cubicBezTo>
                <a:cubicBezTo>
                  <a:pt x="236" y="112"/>
                  <a:pt x="230" y="117"/>
                  <a:pt x="223" y="121"/>
                </a:cubicBezTo>
                <a:cubicBezTo>
                  <a:pt x="207" y="104"/>
                  <a:pt x="190" y="84"/>
                  <a:pt x="187" y="81"/>
                </a:cubicBezTo>
                <a:cubicBezTo>
                  <a:pt x="184" y="77"/>
                  <a:pt x="179" y="75"/>
                  <a:pt x="175" y="75"/>
                </a:cubicBezTo>
                <a:cubicBezTo>
                  <a:pt x="171" y="75"/>
                  <a:pt x="166" y="76"/>
                  <a:pt x="162" y="79"/>
                </a:cubicBezTo>
                <a:cubicBezTo>
                  <a:pt x="159" y="81"/>
                  <a:pt x="156" y="85"/>
                  <a:pt x="155" y="89"/>
                </a:cubicBezTo>
                <a:cubicBezTo>
                  <a:pt x="154" y="94"/>
                  <a:pt x="155" y="98"/>
                  <a:pt x="157" y="102"/>
                </a:cubicBezTo>
                <a:cubicBezTo>
                  <a:pt x="160" y="107"/>
                  <a:pt x="173" y="129"/>
                  <a:pt x="185" y="148"/>
                </a:cubicBezTo>
                <a:cubicBezTo>
                  <a:pt x="179" y="153"/>
                  <a:pt x="174" y="159"/>
                  <a:pt x="168" y="164"/>
                </a:cubicBezTo>
                <a:cubicBezTo>
                  <a:pt x="149" y="150"/>
                  <a:pt x="128" y="135"/>
                  <a:pt x="124" y="132"/>
                </a:cubicBezTo>
                <a:cubicBezTo>
                  <a:pt x="120" y="130"/>
                  <a:pt x="116" y="129"/>
                  <a:pt x="111" y="129"/>
                </a:cubicBezTo>
                <a:cubicBezTo>
                  <a:pt x="107" y="130"/>
                  <a:pt x="103" y="132"/>
                  <a:pt x="100" y="135"/>
                </a:cubicBezTo>
                <a:cubicBezTo>
                  <a:pt x="97" y="139"/>
                  <a:pt x="95" y="143"/>
                  <a:pt x="95" y="147"/>
                </a:cubicBezTo>
                <a:cubicBezTo>
                  <a:pt x="95" y="152"/>
                  <a:pt x="97" y="156"/>
                  <a:pt x="100" y="159"/>
                </a:cubicBezTo>
                <a:cubicBezTo>
                  <a:pt x="103" y="163"/>
                  <a:pt x="121" y="182"/>
                  <a:pt x="137" y="199"/>
                </a:cubicBezTo>
                <a:cubicBezTo>
                  <a:pt x="132" y="205"/>
                  <a:pt x="128" y="211"/>
                  <a:pt x="123" y="218"/>
                </a:cubicBezTo>
                <a:cubicBezTo>
                  <a:pt x="102" y="208"/>
                  <a:pt x="78" y="198"/>
                  <a:pt x="74" y="196"/>
                </a:cubicBezTo>
                <a:cubicBezTo>
                  <a:pt x="69" y="194"/>
                  <a:pt x="65" y="194"/>
                  <a:pt x="61" y="196"/>
                </a:cubicBezTo>
                <a:cubicBezTo>
                  <a:pt x="57" y="197"/>
                  <a:pt x="53" y="200"/>
                  <a:pt x="51" y="204"/>
                </a:cubicBezTo>
                <a:cubicBezTo>
                  <a:pt x="48" y="208"/>
                  <a:pt x="48" y="212"/>
                  <a:pt x="49" y="217"/>
                </a:cubicBezTo>
                <a:cubicBezTo>
                  <a:pt x="50" y="221"/>
                  <a:pt x="52" y="225"/>
                  <a:pt x="56" y="227"/>
                </a:cubicBezTo>
                <a:cubicBezTo>
                  <a:pt x="60" y="230"/>
                  <a:pt x="81" y="245"/>
                  <a:pt x="100" y="258"/>
                </a:cubicBezTo>
                <a:cubicBezTo>
                  <a:pt x="97" y="265"/>
                  <a:pt x="94" y="272"/>
                  <a:pt x="91" y="280"/>
                </a:cubicBezTo>
                <a:cubicBezTo>
                  <a:pt x="68" y="275"/>
                  <a:pt x="43" y="269"/>
                  <a:pt x="38" y="268"/>
                </a:cubicBezTo>
                <a:cubicBezTo>
                  <a:pt x="33" y="267"/>
                  <a:pt x="29" y="268"/>
                  <a:pt x="25" y="271"/>
                </a:cubicBezTo>
                <a:cubicBezTo>
                  <a:pt x="21" y="273"/>
                  <a:pt x="18" y="277"/>
                  <a:pt x="17" y="281"/>
                </a:cubicBezTo>
                <a:cubicBezTo>
                  <a:pt x="16" y="285"/>
                  <a:pt x="16" y="290"/>
                  <a:pt x="18" y="294"/>
                </a:cubicBezTo>
                <a:cubicBezTo>
                  <a:pt x="19" y="298"/>
                  <a:pt x="22" y="301"/>
                  <a:pt x="27" y="303"/>
                </a:cubicBezTo>
                <a:cubicBezTo>
                  <a:pt x="32" y="305"/>
                  <a:pt x="55" y="315"/>
                  <a:pt x="77" y="324"/>
                </a:cubicBezTo>
                <a:cubicBezTo>
                  <a:pt x="75" y="331"/>
                  <a:pt x="74" y="339"/>
                  <a:pt x="72" y="347"/>
                </a:cubicBezTo>
                <a:cubicBezTo>
                  <a:pt x="49" y="347"/>
                  <a:pt x="23" y="347"/>
                  <a:pt x="18" y="347"/>
                </a:cubicBezTo>
                <a:cubicBezTo>
                  <a:pt x="13" y="347"/>
                  <a:pt x="9" y="349"/>
                  <a:pt x="6" y="352"/>
                </a:cubicBezTo>
                <a:cubicBezTo>
                  <a:pt x="3" y="355"/>
                  <a:pt x="1" y="359"/>
                  <a:pt x="0" y="363"/>
                </a:cubicBezTo>
                <a:cubicBezTo>
                  <a:pt x="0" y="368"/>
                  <a:pt x="1" y="372"/>
                  <a:pt x="4" y="376"/>
                </a:cubicBezTo>
                <a:cubicBezTo>
                  <a:pt x="6" y="379"/>
                  <a:pt x="10" y="382"/>
                  <a:pt x="14" y="383"/>
                </a:cubicBezTo>
                <a:cubicBezTo>
                  <a:pt x="20" y="384"/>
                  <a:pt x="45" y="389"/>
                  <a:pt x="68" y="393"/>
                </a:cubicBezTo>
                <a:cubicBezTo>
                  <a:pt x="68" y="401"/>
                  <a:pt x="68" y="409"/>
                  <a:pt x="68" y="416"/>
                </a:cubicBezTo>
                <a:cubicBezTo>
                  <a:pt x="45" y="421"/>
                  <a:pt x="20" y="426"/>
                  <a:pt x="15" y="427"/>
                </a:cubicBezTo>
                <a:cubicBezTo>
                  <a:pt x="10" y="428"/>
                  <a:pt x="7" y="431"/>
                  <a:pt x="4" y="435"/>
                </a:cubicBezTo>
                <a:cubicBezTo>
                  <a:pt x="2" y="438"/>
                  <a:pt x="1" y="443"/>
                  <a:pt x="1" y="447"/>
                </a:cubicBezTo>
                <a:cubicBezTo>
                  <a:pt x="2" y="452"/>
                  <a:pt x="4" y="456"/>
                  <a:pt x="7" y="459"/>
                </a:cubicBezTo>
                <a:cubicBezTo>
                  <a:pt x="10" y="462"/>
                  <a:pt x="14" y="464"/>
                  <a:pt x="19" y="464"/>
                </a:cubicBezTo>
                <a:cubicBezTo>
                  <a:pt x="24" y="463"/>
                  <a:pt x="50" y="463"/>
                  <a:pt x="73" y="463"/>
                </a:cubicBezTo>
                <a:cubicBezTo>
                  <a:pt x="75" y="470"/>
                  <a:pt x="77" y="478"/>
                  <a:pt x="79" y="485"/>
                </a:cubicBezTo>
                <a:cubicBezTo>
                  <a:pt x="57" y="495"/>
                  <a:pt x="34" y="505"/>
                  <a:pt x="29" y="507"/>
                </a:cubicBezTo>
                <a:cubicBezTo>
                  <a:pt x="25" y="509"/>
                  <a:pt x="22" y="512"/>
                  <a:pt x="20" y="516"/>
                </a:cubicBezTo>
                <a:cubicBezTo>
                  <a:pt x="18" y="520"/>
                  <a:pt x="18" y="525"/>
                  <a:pt x="20" y="529"/>
                </a:cubicBezTo>
                <a:cubicBezTo>
                  <a:pt x="21" y="534"/>
                  <a:pt x="24" y="537"/>
                  <a:pt x="28" y="539"/>
                </a:cubicBezTo>
                <a:cubicBezTo>
                  <a:pt x="32" y="542"/>
                  <a:pt x="36" y="543"/>
                  <a:pt x="41" y="542"/>
                </a:cubicBezTo>
                <a:cubicBezTo>
                  <a:pt x="46" y="540"/>
                  <a:pt x="71" y="535"/>
                  <a:pt x="94" y="529"/>
                </a:cubicBezTo>
                <a:cubicBezTo>
                  <a:pt x="97" y="537"/>
                  <a:pt x="100" y="544"/>
                  <a:pt x="103" y="551"/>
                </a:cubicBezTo>
                <a:cubicBezTo>
                  <a:pt x="85" y="564"/>
                  <a:pt x="64" y="579"/>
                  <a:pt x="59" y="582"/>
                </a:cubicBezTo>
                <a:cubicBezTo>
                  <a:pt x="56" y="585"/>
                  <a:pt x="53" y="589"/>
                  <a:pt x="53" y="593"/>
                </a:cubicBezTo>
                <a:cubicBezTo>
                  <a:pt x="52" y="597"/>
                  <a:pt x="53" y="602"/>
                  <a:pt x="55" y="606"/>
                </a:cubicBezTo>
                <a:cubicBezTo>
                  <a:pt x="57" y="610"/>
                  <a:pt x="61" y="613"/>
                  <a:pt x="65" y="614"/>
                </a:cubicBezTo>
                <a:cubicBezTo>
                  <a:pt x="69" y="615"/>
                  <a:pt x="74" y="615"/>
                  <a:pt x="78" y="614"/>
                </a:cubicBezTo>
                <a:cubicBezTo>
                  <a:pt x="83" y="611"/>
                  <a:pt x="106" y="600"/>
                  <a:pt x="127" y="591"/>
                </a:cubicBezTo>
                <a:cubicBezTo>
                  <a:pt x="132" y="597"/>
                  <a:pt x="136" y="603"/>
                  <a:pt x="141" y="609"/>
                </a:cubicBezTo>
                <a:cubicBezTo>
                  <a:pt x="126" y="626"/>
                  <a:pt x="108" y="646"/>
                  <a:pt x="105" y="649"/>
                </a:cubicBezTo>
                <a:cubicBezTo>
                  <a:pt x="102" y="653"/>
                  <a:pt x="101" y="657"/>
                  <a:pt x="101" y="662"/>
                </a:cubicBezTo>
                <a:cubicBezTo>
                  <a:pt x="101" y="666"/>
                  <a:pt x="103" y="670"/>
                  <a:pt x="106" y="673"/>
                </a:cubicBezTo>
                <a:cubicBezTo>
                  <a:pt x="109" y="677"/>
                  <a:pt x="113" y="679"/>
                  <a:pt x="117" y="679"/>
                </a:cubicBezTo>
                <a:cubicBezTo>
                  <a:pt x="122" y="680"/>
                  <a:pt x="126" y="679"/>
                  <a:pt x="130" y="676"/>
                </a:cubicBezTo>
                <a:cubicBezTo>
                  <a:pt x="134" y="673"/>
                  <a:pt x="155" y="658"/>
                  <a:pt x="173" y="644"/>
                </a:cubicBezTo>
                <a:cubicBezTo>
                  <a:pt x="179" y="649"/>
                  <a:pt x="185" y="654"/>
                  <a:pt x="191" y="659"/>
                </a:cubicBezTo>
                <a:cubicBezTo>
                  <a:pt x="179" y="679"/>
                  <a:pt x="166" y="701"/>
                  <a:pt x="164" y="706"/>
                </a:cubicBezTo>
                <a:cubicBezTo>
                  <a:pt x="161" y="710"/>
                  <a:pt x="161" y="714"/>
                  <a:pt x="162" y="719"/>
                </a:cubicBezTo>
                <a:cubicBezTo>
                  <a:pt x="163" y="723"/>
                  <a:pt x="166" y="726"/>
                  <a:pt x="169" y="729"/>
                </a:cubicBezTo>
                <a:cubicBezTo>
                  <a:pt x="173" y="732"/>
                  <a:pt x="178" y="733"/>
                  <a:pt x="182" y="733"/>
                </a:cubicBezTo>
                <a:cubicBezTo>
                  <a:pt x="186" y="732"/>
                  <a:pt x="191" y="730"/>
                  <a:pt x="194" y="727"/>
                </a:cubicBezTo>
                <a:cubicBezTo>
                  <a:pt x="197" y="723"/>
                  <a:pt x="214" y="704"/>
                  <a:pt x="229" y="686"/>
                </a:cubicBezTo>
                <a:cubicBezTo>
                  <a:pt x="236" y="690"/>
                  <a:pt x="243" y="694"/>
                  <a:pt x="250" y="698"/>
                </a:cubicBezTo>
                <a:cubicBezTo>
                  <a:pt x="242" y="720"/>
                  <a:pt x="234" y="744"/>
                  <a:pt x="233" y="749"/>
                </a:cubicBezTo>
                <a:cubicBezTo>
                  <a:pt x="231" y="753"/>
                  <a:pt x="232" y="758"/>
                  <a:pt x="234" y="762"/>
                </a:cubicBezTo>
                <a:cubicBezTo>
                  <a:pt x="236" y="766"/>
                  <a:pt x="239" y="769"/>
                  <a:pt x="243" y="771"/>
                </a:cubicBezTo>
                <a:cubicBezTo>
                  <a:pt x="248" y="772"/>
                  <a:pt x="252" y="773"/>
                  <a:pt x="256" y="771"/>
                </a:cubicBezTo>
                <a:cubicBezTo>
                  <a:pt x="260" y="770"/>
                  <a:pt x="264" y="767"/>
                  <a:pt x="266" y="763"/>
                </a:cubicBezTo>
                <a:cubicBezTo>
                  <a:pt x="269" y="759"/>
                  <a:pt x="281" y="736"/>
                  <a:pt x="293" y="716"/>
                </a:cubicBezTo>
                <a:cubicBezTo>
                  <a:pt x="300" y="719"/>
                  <a:pt x="307" y="721"/>
                  <a:pt x="315" y="723"/>
                </a:cubicBezTo>
                <a:cubicBezTo>
                  <a:pt x="313" y="746"/>
                  <a:pt x="310" y="772"/>
                  <a:pt x="309" y="777"/>
                </a:cubicBezTo>
                <a:cubicBezTo>
                  <a:pt x="309" y="781"/>
                  <a:pt x="311" y="786"/>
                  <a:pt x="313" y="789"/>
                </a:cubicBezTo>
                <a:cubicBezTo>
                  <a:pt x="316" y="793"/>
                  <a:pt x="320" y="795"/>
                  <a:pt x="324" y="796"/>
                </a:cubicBezTo>
                <a:cubicBezTo>
                  <a:pt x="329" y="797"/>
                  <a:pt x="333" y="796"/>
                  <a:pt x="337" y="794"/>
                </a:cubicBezTo>
                <a:cubicBezTo>
                  <a:pt x="341" y="792"/>
                  <a:pt x="344" y="788"/>
                  <a:pt x="345" y="784"/>
                </a:cubicBezTo>
                <a:cubicBezTo>
                  <a:pt x="347" y="779"/>
                  <a:pt x="354" y="755"/>
                  <a:pt x="361" y="732"/>
                </a:cubicBezTo>
                <a:cubicBezTo>
                  <a:pt x="365" y="733"/>
                  <a:pt x="369" y="733"/>
                  <a:pt x="373" y="734"/>
                </a:cubicBezTo>
                <a:cubicBezTo>
                  <a:pt x="377" y="734"/>
                  <a:pt x="381" y="734"/>
                  <a:pt x="385" y="735"/>
                </a:cubicBezTo>
                <a:cubicBezTo>
                  <a:pt x="387" y="758"/>
                  <a:pt x="390" y="783"/>
                  <a:pt x="390" y="788"/>
                </a:cubicBezTo>
                <a:cubicBezTo>
                  <a:pt x="391" y="793"/>
                  <a:pt x="393" y="797"/>
                  <a:pt x="397" y="800"/>
                </a:cubicBezTo>
                <a:cubicBezTo>
                  <a:pt x="400" y="802"/>
                  <a:pt x="404" y="804"/>
                  <a:pt x="409" y="804"/>
                </a:cubicBezTo>
                <a:cubicBezTo>
                  <a:pt x="413" y="804"/>
                  <a:pt x="418" y="802"/>
                  <a:pt x="421" y="799"/>
                </a:cubicBezTo>
                <a:cubicBezTo>
                  <a:pt x="424" y="797"/>
                  <a:pt x="427" y="793"/>
                  <a:pt x="427" y="788"/>
                </a:cubicBezTo>
                <a:cubicBezTo>
                  <a:pt x="427" y="783"/>
                  <a:pt x="430" y="757"/>
                  <a:pt x="432" y="734"/>
                </a:cubicBezTo>
                <a:cubicBezTo>
                  <a:pt x="439" y="734"/>
                  <a:pt x="447" y="733"/>
                  <a:pt x="455" y="732"/>
                </a:cubicBezTo>
                <a:cubicBezTo>
                  <a:pt x="462" y="754"/>
                  <a:pt x="470" y="778"/>
                  <a:pt x="472" y="783"/>
                </a:cubicBezTo>
                <a:cubicBezTo>
                  <a:pt x="473" y="787"/>
                  <a:pt x="476" y="791"/>
                  <a:pt x="480" y="793"/>
                </a:cubicBezTo>
                <a:cubicBezTo>
                  <a:pt x="484" y="795"/>
                  <a:pt x="489" y="795"/>
                  <a:pt x="493" y="794"/>
                </a:cubicBezTo>
                <a:cubicBezTo>
                  <a:pt x="498" y="794"/>
                  <a:pt x="501" y="791"/>
                  <a:pt x="504" y="788"/>
                </a:cubicBezTo>
                <a:cubicBezTo>
                  <a:pt x="507" y="784"/>
                  <a:pt x="508" y="780"/>
                  <a:pt x="508" y="775"/>
                </a:cubicBezTo>
                <a:cubicBezTo>
                  <a:pt x="507" y="770"/>
                  <a:pt x="504" y="745"/>
                  <a:pt x="501" y="722"/>
                </a:cubicBezTo>
                <a:cubicBezTo>
                  <a:pt x="508" y="720"/>
                  <a:pt x="516" y="717"/>
                  <a:pt x="523" y="714"/>
                </a:cubicBezTo>
                <a:cubicBezTo>
                  <a:pt x="535" y="734"/>
                  <a:pt x="548" y="757"/>
                  <a:pt x="550" y="761"/>
                </a:cubicBezTo>
                <a:cubicBezTo>
                  <a:pt x="553" y="765"/>
                  <a:pt x="556" y="768"/>
                  <a:pt x="561" y="769"/>
                </a:cubicBezTo>
                <a:cubicBezTo>
                  <a:pt x="565" y="770"/>
                  <a:pt x="569" y="770"/>
                  <a:pt x="574" y="768"/>
                </a:cubicBezTo>
                <a:cubicBezTo>
                  <a:pt x="578" y="766"/>
                  <a:pt x="581" y="763"/>
                  <a:pt x="583" y="759"/>
                </a:cubicBezTo>
                <a:cubicBezTo>
                  <a:pt x="585" y="755"/>
                  <a:pt x="585" y="750"/>
                  <a:pt x="584" y="746"/>
                </a:cubicBezTo>
                <a:cubicBezTo>
                  <a:pt x="582" y="741"/>
                  <a:pt x="573" y="717"/>
                  <a:pt x="566" y="695"/>
                </a:cubicBezTo>
                <a:cubicBezTo>
                  <a:pt x="573" y="691"/>
                  <a:pt x="579" y="687"/>
                  <a:pt x="586" y="683"/>
                </a:cubicBezTo>
                <a:cubicBezTo>
                  <a:pt x="601" y="700"/>
                  <a:pt x="619" y="719"/>
                  <a:pt x="622" y="723"/>
                </a:cubicBezTo>
                <a:cubicBezTo>
                  <a:pt x="625" y="727"/>
                  <a:pt x="630" y="729"/>
                  <a:pt x="634" y="729"/>
                </a:cubicBezTo>
                <a:cubicBezTo>
                  <a:pt x="638" y="729"/>
                  <a:pt x="643" y="728"/>
                  <a:pt x="647" y="725"/>
                </a:cubicBezTo>
                <a:cubicBezTo>
                  <a:pt x="650" y="722"/>
                  <a:pt x="653" y="719"/>
                  <a:pt x="654" y="714"/>
                </a:cubicBezTo>
                <a:cubicBezTo>
                  <a:pt x="655" y="710"/>
                  <a:pt x="654" y="706"/>
                  <a:pt x="652" y="702"/>
                </a:cubicBezTo>
                <a:cubicBezTo>
                  <a:pt x="649" y="697"/>
                  <a:pt x="636" y="675"/>
                  <a:pt x="624" y="656"/>
                </a:cubicBezTo>
                <a:cubicBezTo>
                  <a:pt x="630" y="650"/>
                  <a:pt x="635" y="645"/>
                  <a:pt x="641" y="640"/>
                </a:cubicBezTo>
                <a:cubicBezTo>
                  <a:pt x="660" y="653"/>
                  <a:pt x="681" y="669"/>
                  <a:pt x="685" y="672"/>
                </a:cubicBezTo>
                <a:cubicBezTo>
                  <a:pt x="689" y="674"/>
                  <a:pt x="693" y="675"/>
                  <a:pt x="698" y="675"/>
                </a:cubicBezTo>
                <a:cubicBezTo>
                  <a:pt x="702" y="674"/>
                  <a:pt x="706" y="672"/>
                  <a:pt x="709" y="668"/>
                </a:cubicBezTo>
                <a:cubicBezTo>
                  <a:pt x="712" y="665"/>
                  <a:pt x="714" y="661"/>
                  <a:pt x="714" y="656"/>
                </a:cubicBezTo>
                <a:cubicBezTo>
                  <a:pt x="714" y="652"/>
                  <a:pt x="712" y="648"/>
                  <a:pt x="709" y="644"/>
                </a:cubicBezTo>
                <a:cubicBezTo>
                  <a:pt x="706" y="641"/>
                  <a:pt x="688" y="622"/>
                  <a:pt x="672" y="605"/>
                </a:cubicBezTo>
                <a:cubicBezTo>
                  <a:pt x="677" y="599"/>
                  <a:pt x="681" y="593"/>
                  <a:pt x="686" y="586"/>
                </a:cubicBezTo>
                <a:cubicBezTo>
                  <a:pt x="707" y="596"/>
                  <a:pt x="731" y="606"/>
                  <a:pt x="735" y="608"/>
                </a:cubicBezTo>
                <a:cubicBezTo>
                  <a:pt x="740" y="610"/>
                  <a:pt x="744" y="610"/>
                  <a:pt x="748" y="608"/>
                </a:cubicBezTo>
                <a:cubicBezTo>
                  <a:pt x="752" y="607"/>
                  <a:pt x="756" y="604"/>
                  <a:pt x="758" y="600"/>
                </a:cubicBezTo>
                <a:cubicBezTo>
                  <a:pt x="761" y="596"/>
                  <a:pt x="761" y="592"/>
                  <a:pt x="760" y="587"/>
                </a:cubicBezTo>
                <a:cubicBezTo>
                  <a:pt x="759" y="583"/>
                  <a:pt x="757" y="579"/>
                  <a:pt x="753" y="576"/>
                </a:cubicBezTo>
                <a:cubicBezTo>
                  <a:pt x="749" y="573"/>
                  <a:pt x="728" y="559"/>
                  <a:pt x="709" y="546"/>
                </a:cubicBezTo>
                <a:cubicBezTo>
                  <a:pt x="712" y="539"/>
                  <a:pt x="715" y="532"/>
                  <a:pt x="718" y="524"/>
                </a:cubicBezTo>
                <a:cubicBezTo>
                  <a:pt x="741" y="529"/>
                  <a:pt x="766" y="534"/>
                  <a:pt x="771" y="536"/>
                </a:cubicBezTo>
                <a:cubicBezTo>
                  <a:pt x="776" y="537"/>
                  <a:pt x="780" y="535"/>
                  <a:pt x="784" y="533"/>
                </a:cubicBezTo>
                <a:cubicBezTo>
                  <a:pt x="788" y="531"/>
                  <a:pt x="791" y="527"/>
                  <a:pt x="792" y="523"/>
                </a:cubicBezTo>
                <a:cubicBezTo>
                  <a:pt x="793" y="519"/>
                  <a:pt x="793" y="514"/>
                  <a:pt x="791" y="510"/>
                </a:cubicBezTo>
                <a:cubicBezTo>
                  <a:pt x="790" y="506"/>
                  <a:pt x="787" y="503"/>
                  <a:pt x="782" y="501"/>
                </a:cubicBezTo>
                <a:cubicBezTo>
                  <a:pt x="777" y="499"/>
                  <a:pt x="754" y="489"/>
                  <a:pt x="732" y="480"/>
                </a:cubicBezTo>
                <a:cubicBezTo>
                  <a:pt x="734" y="472"/>
                  <a:pt x="735" y="465"/>
                  <a:pt x="737" y="457"/>
                </a:cubicBezTo>
                <a:cubicBezTo>
                  <a:pt x="760" y="457"/>
                  <a:pt x="786" y="457"/>
                  <a:pt x="791" y="457"/>
                </a:cubicBezTo>
                <a:moveTo>
                  <a:pt x="379" y="667"/>
                </a:moveTo>
                <a:cubicBezTo>
                  <a:pt x="232" y="652"/>
                  <a:pt x="123" y="522"/>
                  <a:pt x="137" y="376"/>
                </a:cubicBezTo>
                <a:cubicBezTo>
                  <a:pt x="151" y="230"/>
                  <a:pt x="282" y="123"/>
                  <a:pt x="430" y="137"/>
                </a:cubicBezTo>
                <a:cubicBezTo>
                  <a:pt x="577" y="151"/>
                  <a:pt x="686" y="281"/>
                  <a:pt x="672" y="428"/>
                </a:cubicBezTo>
                <a:cubicBezTo>
                  <a:pt x="658" y="574"/>
                  <a:pt x="527" y="681"/>
                  <a:pt x="379" y="667"/>
                </a:cubicBezTo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3427575" y="3087711"/>
            <a:ext cx="1251909" cy="1251909"/>
          </a:xfrm>
          <a:custGeom>
            <a:avLst/>
            <a:gdLst>
              <a:gd name="T0" fmla="*/ 379 w 386"/>
              <a:gd name="T1" fmla="*/ 217 h 386"/>
              <a:gd name="T2" fmla="*/ 359 w 386"/>
              <a:gd name="T3" fmla="*/ 212 h 386"/>
              <a:gd name="T4" fmla="*/ 351 w 386"/>
              <a:gd name="T5" fmla="*/ 140 h 386"/>
              <a:gd name="T6" fmla="*/ 369 w 386"/>
              <a:gd name="T7" fmla="*/ 130 h 386"/>
              <a:gd name="T8" fmla="*/ 373 w 386"/>
              <a:gd name="T9" fmla="*/ 118 h 386"/>
              <a:gd name="T10" fmla="*/ 353 w 386"/>
              <a:gd name="T11" fmla="*/ 82 h 386"/>
              <a:gd name="T12" fmla="*/ 341 w 386"/>
              <a:gd name="T13" fmla="*/ 79 h 386"/>
              <a:gd name="T14" fmla="*/ 322 w 386"/>
              <a:gd name="T15" fmla="*/ 90 h 386"/>
              <a:gd name="T16" fmla="*/ 266 w 386"/>
              <a:gd name="T17" fmla="*/ 45 h 386"/>
              <a:gd name="T18" fmla="*/ 272 w 386"/>
              <a:gd name="T19" fmla="*/ 23 h 386"/>
              <a:gd name="T20" fmla="*/ 266 w 386"/>
              <a:gd name="T21" fmla="*/ 13 h 386"/>
              <a:gd name="T22" fmla="*/ 227 w 386"/>
              <a:gd name="T23" fmla="*/ 2 h 386"/>
              <a:gd name="T24" fmla="*/ 217 w 386"/>
              <a:gd name="T25" fmla="*/ 7 h 386"/>
              <a:gd name="T26" fmla="*/ 210 w 386"/>
              <a:gd name="T27" fmla="*/ 30 h 386"/>
              <a:gd name="T28" fmla="*/ 140 w 386"/>
              <a:gd name="T29" fmla="*/ 39 h 386"/>
              <a:gd name="T30" fmla="*/ 128 w 386"/>
              <a:gd name="T31" fmla="*/ 19 h 386"/>
              <a:gd name="T32" fmla="*/ 123 w 386"/>
              <a:gd name="T33" fmla="*/ 14 h 386"/>
              <a:gd name="T34" fmla="*/ 117 w 386"/>
              <a:gd name="T35" fmla="*/ 15 h 386"/>
              <a:gd name="T36" fmla="*/ 81 w 386"/>
              <a:gd name="T37" fmla="*/ 35 h 386"/>
              <a:gd name="T38" fmla="*/ 78 w 386"/>
              <a:gd name="T39" fmla="*/ 46 h 386"/>
              <a:gd name="T40" fmla="*/ 89 w 386"/>
              <a:gd name="T41" fmla="*/ 67 h 386"/>
              <a:gd name="T42" fmla="*/ 47 w 386"/>
              <a:gd name="T43" fmla="*/ 122 h 386"/>
              <a:gd name="T44" fmla="*/ 23 w 386"/>
              <a:gd name="T45" fmla="*/ 115 h 386"/>
              <a:gd name="T46" fmla="*/ 13 w 386"/>
              <a:gd name="T47" fmla="*/ 121 h 386"/>
              <a:gd name="T48" fmla="*/ 2 w 386"/>
              <a:gd name="T49" fmla="*/ 160 h 386"/>
              <a:gd name="T50" fmla="*/ 7 w 386"/>
              <a:gd name="T51" fmla="*/ 171 h 386"/>
              <a:gd name="T52" fmla="*/ 31 w 386"/>
              <a:gd name="T53" fmla="*/ 177 h 386"/>
              <a:gd name="T54" fmla="*/ 38 w 386"/>
              <a:gd name="T55" fmla="*/ 247 h 386"/>
              <a:gd name="T56" fmla="*/ 18 w 386"/>
              <a:gd name="T57" fmla="*/ 258 h 386"/>
              <a:gd name="T58" fmla="*/ 14 w 386"/>
              <a:gd name="T59" fmla="*/ 270 h 386"/>
              <a:gd name="T60" fmla="*/ 34 w 386"/>
              <a:gd name="T61" fmla="*/ 305 h 386"/>
              <a:gd name="T62" fmla="*/ 39 w 386"/>
              <a:gd name="T63" fmla="*/ 309 h 386"/>
              <a:gd name="T64" fmla="*/ 46 w 386"/>
              <a:gd name="T65" fmla="*/ 308 h 386"/>
              <a:gd name="T66" fmla="*/ 66 w 386"/>
              <a:gd name="T67" fmla="*/ 297 h 386"/>
              <a:gd name="T68" fmla="*/ 120 w 386"/>
              <a:gd name="T69" fmla="*/ 342 h 386"/>
              <a:gd name="T70" fmla="*/ 114 w 386"/>
              <a:gd name="T71" fmla="*/ 363 h 386"/>
              <a:gd name="T72" fmla="*/ 120 w 386"/>
              <a:gd name="T73" fmla="*/ 373 h 386"/>
              <a:gd name="T74" fmla="*/ 159 w 386"/>
              <a:gd name="T75" fmla="*/ 384 h 386"/>
              <a:gd name="T76" fmla="*/ 170 w 386"/>
              <a:gd name="T77" fmla="*/ 379 h 386"/>
              <a:gd name="T78" fmla="*/ 176 w 386"/>
              <a:gd name="T79" fmla="*/ 359 h 386"/>
              <a:gd name="T80" fmla="*/ 246 w 386"/>
              <a:gd name="T81" fmla="*/ 351 h 386"/>
              <a:gd name="T82" fmla="*/ 257 w 386"/>
              <a:gd name="T83" fmla="*/ 370 h 386"/>
              <a:gd name="T84" fmla="*/ 268 w 386"/>
              <a:gd name="T85" fmla="*/ 373 h 386"/>
              <a:gd name="T86" fmla="*/ 304 w 386"/>
              <a:gd name="T87" fmla="*/ 354 h 386"/>
              <a:gd name="T88" fmla="*/ 308 w 386"/>
              <a:gd name="T89" fmla="*/ 349 h 386"/>
              <a:gd name="T90" fmla="*/ 307 w 386"/>
              <a:gd name="T91" fmla="*/ 342 h 386"/>
              <a:gd name="T92" fmla="*/ 297 w 386"/>
              <a:gd name="T93" fmla="*/ 324 h 386"/>
              <a:gd name="T94" fmla="*/ 343 w 386"/>
              <a:gd name="T95" fmla="*/ 267 h 386"/>
              <a:gd name="T96" fmla="*/ 363 w 386"/>
              <a:gd name="T97" fmla="*/ 273 h 386"/>
              <a:gd name="T98" fmla="*/ 373 w 386"/>
              <a:gd name="T99" fmla="*/ 267 h 386"/>
              <a:gd name="T100" fmla="*/ 384 w 386"/>
              <a:gd name="T101" fmla="*/ 228 h 386"/>
              <a:gd name="T102" fmla="*/ 379 w 386"/>
              <a:gd name="T103" fmla="*/ 217 h 386"/>
              <a:gd name="T104" fmla="*/ 280 w 386"/>
              <a:gd name="T105" fmla="*/ 218 h 386"/>
              <a:gd name="T106" fmla="*/ 168 w 386"/>
              <a:gd name="T107" fmla="*/ 280 h 386"/>
              <a:gd name="T108" fmla="*/ 107 w 386"/>
              <a:gd name="T109" fmla="*/ 168 h 386"/>
              <a:gd name="T110" fmla="*/ 218 w 386"/>
              <a:gd name="T111" fmla="*/ 106 h 386"/>
              <a:gd name="T112" fmla="*/ 280 w 386"/>
              <a:gd name="T113" fmla="*/ 218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6" h="386">
                <a:moveTo>
                  <a:pt x="379" y="217"/>
                </a:moveTo>
                <a:cubicBezTo>
                  <a:pt x="359" y="212"/>
                  <a:pt x="359" y="212"/>
                  <a:pt x="359" y="212"/>
                </a:cubicBezTo>
                <a:cubicBezTo>
                  <a:pt x="362" y="188"/>
                  <a:pt x="359" y="163"/>
                  <a:pt x="351" y="140"/>
                </a:cubicBezTo>
                <a:cubicBezTo>
                  <a:pt x="369" y="130"/>
                  <a:pt x="369" y="130"/>
                  <a:pt x="369" y="130"/>
                </a:cubicBezTo>
                <a:cubicBezTo>
                  <a:pt x="373" y="127"/>
                  <a:pt x="375" y="122"/>
                  <a:pt x="373" y="118"/>
                </a:cubicBezTo>
                <a:cubicBezTo>
                  <a:pt x="353" y="82"/>
                  <a:pt x="353" y="82"/>
                  <a:pt x="353" y="82"/>
                </a:cubicBezTo>
                <a:cubicBezTo>
                  <a:pt x="351" y="78"/>
                  <a:pt x="345" y="77"/>
                  <a:pt x="341" y="79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07" y="71"/>
                  <a:pt x="288" y="56"/>
                  <a:pt x="266" y="45"/>
                </a:cubicBezTo>
                <a:cubicBezTo>
                  <a:pt x="272" y="23"/>
                  <a:pt x="272" y="23"/>
                  <a:pt x="272" y="23"/>
                </a:cubicBezTo>
                <a:cubicBezTo>
                  <a:pt x="273" y="19"/>
                  <a:pt x="271" y="14"/>
                  <a:pt x="266" y="13"/>
                </a:cubicBezTo>
                <a:cubicBezTo>
                  <a:pt x="227" y="2"/>
                  <a:pt x="227" y="2"/>
                  <a:pt x="227" y="2"/>
                </a:cubicBezTo>
                <a:cubicBezTo>
                  <a:pt x="223" y="0"/>
                  <a:pt x="218" y="3"/>
                  <a:pt x="217" y="7"/>
                </a:cubicBezTo>
                <a:cubicBezTo>
                  <a:pt x="210" y="30"/>
                  <a:pt x="210" y="30"/>
                  <a:pt x="210" y="30"/>
                </a:cubicBezTo>
                <a:cubicBezTo>
                  <a:pt x="186" y="28"/>
                  <a:pt x="162" y="31"/>
                  <a:pt x="140" y="3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7" y="17"/>
                  <a:pt x="125" y="15"/>
                  <a:pt x="123" y="14"/>
                </a:cubicBezTo>
                <a:cubicBezTo>
                  <a:pt x="121" y="14"/>
                  <a:pt x="119" y="14"/>
                  <a:pt x="117" y="15"/>
                </a:cubicBezTo>
                <a:cubicBezTo>
                  <a:pt x="81" y="35"/>
                  <a:pt x="81" y="35"/>
                  <a:pt x="81" y="35"/>
                </a:cubicBezTo>
                <a:cubicBezTo>
                  <a:pt x="77" y="37"/>
                  <a:pt x="76" y="42"/>
                  <a:pt x="78" y="46"/>
                </a:cubicBezTo>
                <a:cubicBezTo>
                  <a:pt x="89" y="67"/>
                  <a:pt x="89" y="67"/>
                  <a:pt x="89" y="67"/>
                </a:cubicBezTo>
                <a:cubicBezTo>
                  <a:pt x="71" y="82"/>
                  <a:pt x="57" y="101"/>
                  <a:pt x="47" y="122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19" y="114"/>
                  <a:pt x="14" y="116"/>
                  <a:pt x="13" y="121"/>
                </a:cubicBezTo>
                <a:cubicBezTo>
                  <a:pt x="2" y="160"/>
                  <a:pt x="2" y="160"/>
                  <a:pt x="2" y="160"/>
                </a:cubicBezTo>
                <a:cubicBezTo>
                  <a:pt x="0" y="165"/>
                  <a:pt x="3" y="169"/>
                  <a:pt x="7" y="171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8" y="201"/>
                  <a:pt x="31" y="224"/>
                  <a:pt x="38" y="247"/>
                </a:cubicBezTo>
                <a:cubicBezTo>
                  <a:pt x="18" y="258"/>
                  <a:pt x="18" y="258"/>
                  <a:pt x="18" y="258"/>
                </a:cubicBezTo>
                <a:cubicBezTo>
                  <a:pt x="14" y="260"/>
                  <a:pt x="12" y="265"/>
                  <a:pt x="14" y="270"/>
                </a:cubicBezTo>
                <a:cubicBezTo>
                  <a:pt x="34" y="305"/>
                  <a:pt x="34" y="305"/>
                  <a:pt x="34" y="305"/>
                </a:cubicBezTo>
                <a:cubicBezTo>
                  <a:pt x="35" y="307"/>
                  <a:pt x="37" y="309"/>
                  <a:pt x="39" y="309"/>
                </a:cubicBezTo>
                <a:cubicBezTo>
                  <a:pt x="41" y="310"/>
                  <a:pt x="44" y="310"/>
                  <a:pt x="46" y="308"/>
                </a:cubicBezTo>
                <a:cubicBezTo>
                  <a:pt x="66" y="297"/>
                  <a:pt x="66" y="297"/>
                  <a:pt x="66" y="297"/>
                </a:cubicBezTo>
                <a:cubicBezTo>
                  <a:pt x="81" y="316"/>
                  <a:pt x="99" y="331"/>
                  <a:pt x="120" y="342"/>
                </a:cubicBezTo>
                <a:cubicBezTo>
                  <a:pt x="114" y="363"/>
                  <a:pt x="114" y="363"/>
                  <a:pt x="114" y="363"/>
                </a:cubicBezTo>
                <a:cubicBezTo>
                  <a:pt x="113" y="367"/>
                  <a:pt x="116" y="372"/>
                  <a:pt x="120" y="373"/>
                </a:cubicBezTo>
                <a:cubicBezTo>
                  <a:pt x="159" y="384"/>
                  <a:pt x="159" y="384"/>
                  <a:pt x="159" y="384"/>
                </a:cubicBezTo>
                <a:cubicBezTo>
                  <a:pt x="164" y="386"/>
                  <a:pt x="169" y="383"/>
                  <a:pt x="170" y="379"/>
                </a:cubicBezTo>
                <a:cubicBezTo>
                  <a:pt x="176" y="359"/>
                  <a:pt x="176" y="359"/>
                  <a:pt x="176" y="359"/>
                </a:cubicBezTo>
                <a:cubicBezTo>
                  <a:pt x="199" y="361"/>
                  <a:pt x="224" y="359"/>
                  <a:pt x="246" y="351"/>
                </a:cubicBezTo>
                <a:cubicBezTo>
                  <a:pt x="257" y="370"/>
                  <a:pt x="257" y="370"/>
                  <a:pt x="257" y="370"/>
                </a:cubicBezTo>
                <a:cubicBezTo>
                  <a:pt x="259" y="374"/>
                  <a:pt x="264" y="376"/>
                  <a:pt x="268" y="37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6" y="353"/>
                  <a:pt x="307" y="351"/>
                  <a:pt x="308" y="349"/>
                </a:cubicBezTo>
                <a:cubicBezTo>
                  <a:pt x="309" y="346"/>
                  <a:pt x="308" y="344"/>
                  <a:pt x="307" y="342"/>
                </a:cubicBezTo>
                <a:cubicBezTo>
                  <a:pt x="297" y="324"/>
                  <a:pt x="297" y="324"/>
                  <a:pt x="297" y="324"/>
                </a:cubicBezTo>
                <a:cubicBezTo>
                  <a:pt x="317" y="309"/>
                  <a:pt x="332" y="289"/>
                  <a:pt x="343" y="267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7" y="274"/>
                  <a:pt x="372" y="272"/>
                  <a:pt x="373" y="267"/>
                </a:cubicBezTo>
                <a:cubicBezTo>
                  <a:pt x="384" y="228"/>
                  <a:pt x="384" y="228"/>
                  <a:pt x="384" y="228"/>
                </a:cubicBezTo>
                <a:cubicBezTo>
                  <a:pt x="386" y="223"/>
                  <a:pt x="383" y="219"/>
                  <a:pt x="379" y="217"/>
                </a:cubicBezTo>
                <a:moveTo>
                  <a:pt x="280" y="218"/>
                </a:moveTo>
                <a:cubicBezTo>
                  <a:pt x="266" y="266"/>
                  <a:pt x="216" y="293"/>
                  <a:pt x="168" y="280"/>
                </a:cubicBezTo>
                <a:cubicBezTo>
                  <a:pt x="121" y="266"/>
                  <a:pt x="93" y="216"/>
                  <a:pt x="107" y="168"/>
                </a:cubicBezTo>
                <a:cubicBezTo>
                  <a:pt x="121" y="120"/>
                  <a:pt x="170" y="93"/>
                  <a:pt x="218" y="106"/>
                </a:cubicBezTo>
                <a:cubicBezTo>
                  <a:pt x="266" y="120"/>
                  <a:pt x="294" y="170"/>
                  <a:pt x="280" y="21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3085185" y="2035239"/>
            <a:ext cx="1131449" cy="1123410"/>
          </a:xfrm>
          <a:custGeom>
            <a:avLst/>
            <a:gdLst>
              <a:gd name="T0" fmla="*/ 805 w 809"/>
              <a:gd name="T1" fmla="*/ 428 h 804"/>
              <a:gd name="T2" fmla="*/ 794 w 809"/>
              <a:gd name="T3" fmla="*/ 376 h 804"/>
              <a:gd name="T4" fmla="*/ 790 w 809"/>
              <a:gd name="T5" fmla="*/ 340 h 804"/>
              <a:gd name="T6" fmla="*/ 789 w 809"/>
              <a:gd name="T7" fmla="*/ 287 h 804"/>
              <a:gd name="T8" fmla="*/ 715 w 809"/>
              <a:gd name="T9" fmla="*/ 274 h 804"/>
              <a:gd name="T10" fmla="*/ 754 w 809"/>
              <a:gd name="T11" fmla="*/ 198 h 804"/>
              <a:gd name="T12" fmla="*/ 668 w 809"/>
              <a:gd name="T13" fmla="*/ 194 h 804"/>
              <a:gd name="T14" fmla="*/ 692 w 809"/>
              <a:gd name="T15" fmla="*/ 125 h 804"/>
              <a:gd name="T16" fmla="*/ 645 w 809"/>
              <a:gd name="T17" fmla="*/ 98 h 804"/>
              <a:gd name="T18" fmla="*/ 615 w 809"/>
              <a:gd name="T19" fmla="*/ 77 h 804"/>
              <a:gd name="T20" fmla="*/ 575 w 809"/>
              <a:gd name="T21" fmla="*/ 42 h 804"/>
              <a:gd name="T22" fmla="*/ 516 w 809"/>
              <a:gd name="T23" fmla="*/ 88 h 804"/>
              <a:gd name="T24" fmla="*/ 485 w 809"/>
              <a:gd name="T25" fmla="*/ 8 h 804"/>
              <a:gd name="T26" fmla="*/ 436 w 809"/>
              <a:gd name="T27" fmla="*/ 70 h 804"/>
              <a:gd name="T28" fmla="*/ 400 w 809"/>
              <a:gd name="T29" fmla="*/ 0 h 804"/>
              <a:gd name="T30" fmla="*/ 354 w 809"/>
              <a:gd name="T31" fmla="*/ 72 h 804"/>
              <a:gd name="T32" fmla="*/ 305 w 809"/>
              <a:gd name="T33" fmla="*/ 16 h 804"/>
              <a:gd name="T34" fmla="*/ 259 w 809"/>
              <a:gd name="T35" fmla="*/ 43 h 804"/>
              <a:gd name="T36" fmla="*/ 225 w 809"/>
              <a:gd name="T37" fmla="*/ 58 h 804"/>
              <a:gd name="T38" fmla="*/ 175 w 809"/>
              <a:gd name="T39" fmla="*/ 75 h 804"/>
              <a:gd name="T40" fmla="*/ 185 w 809"/>
              <a:gd name="T41" fmla="*/ 148 h 804"/>
              <a:gd name="T42" fmla="*/ 100 w 809"/>
              <a:gd name="T43" fmla="*/ 135 h 804"/>
              <a:gd name="T44" fmla="*/ 123 w 809"/>
              <a:gd name="T45" fmla="*/ 218 h 804"/>
              <a:gd name="T46" fmla="*/ 49 w 809"/>
              <a:gd name="T47" fmla="*/ 217 h 804"/>
              <a:gd name="T48" fmla="*/ 38 w 809"/>
              <a:gd name="T49" fmla="*/ 268 h 804"/>
              <a:gd name="T50" fmla="*/ 27 w 809"/>
              <a:gd name="T51" fmla="*/ 303 h 804"/>
              <a:gd name="T52" fmla="*/ 6 w 809"/>
              <a:gd name="T53" fmla="*/ 352 h 804"/>
              <a:gd name="T54" fmla="*/ 68 w 809"/>
              <a:gd name="T55" fmla="*/ 393 h 804"/>
              <a:gd name="T56" fmla="*/ 1 w 809"/>
              <a:gd name="T57" fmla="*/ 447 h 804"/>
              <a:gd name="T58" fmla="*/ 79 w 809"/>
              <a:gd name="T59" fmla="*/ 485 h 804"/>
              <a:gd name="T60" fmla="*/ 28 w 809"/>
              <a:gd name="T61" fmla="*/ 539 h 804"/>
              <a:gd name="T62" fmla="*/ 59 w 809"/>
              <a:gd name="T63" fmla="*/ 582 h 804"/>
              <a:gd name="T64" fmla="*/ 78 w 809"/>
              <a:gd name="T65" fmla="*/ 614 h 804"/>
              <a:gd name="T66" fmla="*/ 101 w 809"/>
              <a:gd name="T67" fmla="*/ 662 h 804"/>
              <a:gd name="T68" fmla="*/ 173 w 809"/>
              <a:gd name="T69" fmla="*/ 644 h 804"/>
              <a:gd name="T70" fmla="*/ 169 w 809"/>
              <a:gd name="T71" fmla="*/ 729 h 804"/>
              <a:gd name="T72" fmla="*/ 250 w 809"/>
              <a:gd name="T73" fmla="*/ 698 h 804"/>
              <a:gd name="T74" fmla="*/ 256 w 809"/>
              <a:gd name="T75" fmla="*/ 771 h 804"/>
              <a:gd name="T76" fmla="*/ 309 w 809"/>
              <a:gd name="T77" fmla="*/ 777 h 804"/>
              <a:gd name="T78" fmla="*/ 345 w 809"/>
              <a:gd name="T79" fmla="*/ 784 h 804"/>
              <a:gd name="T80" fmla="*/ 390 w 809"/>
              <a:gd name="T81" fmla="*/ 788 h 804"/>
              <a:gd name="T82" fmla="*/ 427 w 809"/>
              <a:gd name="T83" fmla="*/ 788 h 804"/>
              <a:gd name="T84" fmla="*/ 480 w 809"/>
              <a:gd name="T85" fmla="*/ 793 h 804"/>
              <a:gd name="T86" fmla="*/ 501 w 809"/>
              <a:gd name="T87" fmla="*/ 722 h 804"/>
              <a:gd name="T88" fmla="*/ 574 w 809"/>
              <a:gd name="T89" fmla="*/ 768 h 804"/>
              <a:gd name="T90" fmla="*/ 586 w 809"/>
              <a:gd name="T91" fmla="*/ 683 h 804"/>
              <a:gd name="T92" fmla="*/ 654 w 809"/>
              <a:gd name="T93" fmla="*/ 714 h 804"/>
              <a:gd name="T94" fmla="*/ 685 w 809"/>
              <a:gd name="T95" fmla="*/ 672 h 804"/>
              <a:gd name="T96" fmla="*/ 709 w 809"/>
              <a:gd name="T97" fmla="*/ 644 h 804"/>
              <a:gd name="T98" fmla="*/ 748 w 809"/>
              <a:gd name="T99" fmla="*/ 608 h 804"/>
              <a:gd name="T100" fmla="*/ 709 w 809"/>
              <a:gd name="T101" fmla="*/ 546 h 804"/>
              <a:gd name="T102" fmla="*/ 792 w 809"/>
              <a:gd name="T103" fmla="*/ 523 h 804"/>
              <a:gd name="T104" fmla="*/ 737 w 809"/>
              <a:gd name="T105" fmla="*/ 457 h 804"/>
              <a:gd name="T106" fmla="*/ 430 w 809"/>
              <a:gd name="T107" fmla="*/ 13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09" h="804">
                <a:moveTo>
                  <a:pt x="791" y="457"/>
                </a:moveTo>
                <a:cubicBezTo>
                  <a:pt x="796" y="457"/>
                  <a:pt x="800" y="455"/>
                  <a:pt x="803" y="452"/>
                </a:cubicBezTo>
                <a:cubicBezTo>
                  <a:pt x="806" y="449"/>
                  <a:pt x="808" y="445"/>
                  <a:pt x="809" y="441"/>
                </a:cubicBezTo>
                <a:cubicBezTo>
                  <a:pt x="809" y="436"/>
                  <a:pt x="808" y="432"/>
                  <a:pt x="805" y="428"/>
                </a:cubicBezTo>
                <a:cubicBezTo>
                  <a:pt x="803" y="425"/>
                  <a:pt x="799" y="422"/>
                  <a:pt x="795" y="421"/>
                </a:cubicBezTo>
                <a:cubicBezTo>
                  <a:pt x="789" y="420"/>
                  <a:pt x="764" y="415"/>
                  <a:pt x="741" y="411"/>
                </a:cubicBezTo>
                <a:cubicBezTo>
                  <a:pt x="741" y="403"/>
                  <a:pt x="741" y="395"/>
                  <a:pt x="741" y="388"/>
                </a:cubicBezTo>
                <a:cubicBezTo>
                  <a:pt x="764" y="383"/>
                  <a:pt x="789" y="377"/>
                  <a:pt x="794" y="376"/>
                </a:cubicBezTo>
                <a:cubicBezTo>
                  <a:pt x="799" y="375"/>
                  <a:pt x="802" y="373"/>
                  <a:pt x="805" y="369"/>
                </a:cubicBezTo>
                <a:cubicBezTo>
                  <a:pt x="807" y="365"/>
                  <a:pt x="808" y="361"/>
                  <a:pt x="808" y="357"/>
                </a:cubicBezTo>
                <a:cubicBezTo>
                  <a:pt x="807" y="352"/>
                  <a:pt x="805" y="348"/>
                  <a:pt x="802" y="345"/>
                </a:cubicBezTo>
                <a:cubicBezTo>
                  <a:pt x="799" y="342"/>
                  <a:pt x="795" y="340"/>
                  <a:pt x="790" y="340"/>
                </a:cubicBezTo>
                <a:cubicBezTo>
                  <a:pt x="785" y="340"/>
                  <a:pt x="759" y="341"/>
                  <a:pt x="735" y="341"/>
                </a:cubicBezTo>
                <a:cubicBezTo>
                  <a:pt x="734" y="334"/>
                  <a:pt x="732" y="326"/>
                  <a:pt x="730" y="319"/>
                </a:cubicBezTo>
                <a:cubicBezTo>
                  <a:pt x="752" y="309"/>
                  <a:pt x="775" y="299"/>
                  <a:pt x="780" y="297"/>
                </a:cubicBezTo>
                <a:cubicBezTo>
                  <a:pt x="784" y="295"/>
                  <a:pt x="787" y="291"/>
                  <a:pt x="789" y="287"/>
                </a:cubicBezTo>
                <a:cubicBezTo>
                  <a:pt x="791" y="283"/>
                  <a:pt x="791" y="279"/>
                  <a:pt x="789" y="275"/>
                </a:cubicBezTo>
                <a:cubicBezTo>
                  <a:pt x="788" y="270"/>
                  <a:pt x="785" y="267"/>
                  <a:pt x="781" y="264"/>
                </a:cubicBezTo>
                <a:cubicBezTo>
                  <a:pt x="777" y="262"/>
                  <a:pt x="773" y="261"/>
                  <a:pt x="768" y="262"/>
                </a:cubicBezTo>
                <a:cubicBezTo>
                  <a:pt x="763" y="263"/>
                  <a:pt x="738" y="269"/>
                  <a:pt x="715" y="274"/>
                </a:cubicBezTo>
                <a:cubicBezTo>
                  <a:pt x="712" y="267"/>
                  <a:pt x="709" y="260"/>
                  <a:pt x="706" y="253"/>
                </a:cubicBezTo>
                <a:cubicBezTo>
                  <a:pt x="724" y="240"/>
                  <a:pt x="745" y="225"/>
                  <a:pt x="750" y="222"/>
                </a:cubicBezTo>
                <a:cubicBezTo>
                  <a:pt x="753" y="219"/>
                  <a:pt x="756" y="215"/>
                  <a:pt x="756" y="211"/>
                </a:cubicBezTo>
                <a:cubicBezTo>
                  <a:pt x="757" y="206"/>
                  <a:pt x="756" y="202"/>
                  <a:pt x="754" y="198"/>
                </a:cubicBezTo>
                <a:cubicBezTo>
                  <a:pt x="752" y="194"/>
                  <a:pt x="748" y="191"/>
                  <a:pt x="744" y="190"/>
                </a:cubicBezTo>
                <a:cubicBezTo>
                  <a:pt x="740" y="188"/>
                  <a:pt x="735" y="188"/>
                  <a:pt x="731" y="190"/>
                </a:cubicBezTo>
                <a:cubicBezTo>
                  <a:pt x="726" y="193"/>
                  <a:pt x="703" y="203"/>
                  <a:pt x="682" y="213"/>
                </a:cubicBezTo>
                <a:cubicBezTo>
                  <a:pt x="677" y="207"/>
                  <a:pt x="672" y="201"/>
                  <a:pt x="668" y="194"/>
                </a:cubicBezTo>
                <a:cubicBezTo>
                  <a:pt x="683" y="177"/>
                  <a:pt x="701" y="158"/>
                  <a:pt x="704" y="154"/>
                </a:cubicBezTo>
                <a:cubicBezTo>
                  <a:pt x="707" y="151"/>
                  <a:pt x="708" y="147"/>
                  <a:pt x="708" y="142"/>
                </a:cubicBezTo>
                <a:cubicBezTo>
                  <a:pt x="708" y="138"/>
                  <a:pt x="706" y="134"/>
                  <a:pt x="703" y="130"/>
                </a:cubicBezTo>
                <a:cubicBezTo>
                  <a:pt x="700" y="127"/>
                  <a:pt x="696" y="125"/>
                  <a:pt x="692" y="125"/>
                </a:cubicBezTo>
                <a:cubicBezTo>
                  <a:pt x="687" y="124"/>
                  <a:pt x="683" y="125"/>
                  <a:pt x="679" y="128"/>
                </a:cubicBezTo>
                <a:cubicBezTo>
                  <a:pt x="675" y="131"/>
                  <a:pt x="654" y="146"/>
                  <a:pt x="636" y="160"/>
                </a:cubicBezTo>
                <a:cubicBezTo>
                  <a:pt x="630" y="155"/>
                  <a:pt x="624" y="150"/>
                  <a:pt x="618" y="145"/>
                </a:cubicBezTo>
                <a:cubicBezTo>
                  <a:pt x="630" y="125"/>
                  <a:pt x="643" y="103"/>
                  <a:pt x="645" y="98"/>
                </a:cubicBezTo>
                <a:cubicBezTo>
                  <a:pt x="648" y="94"/>
                  <a:pt x="648" y="90"/>
                  <a:pt x="647" y="85"/>
                </a:cubicBezTo>
                <a:cubicBezTo>
                  <a:pt x="646" y="81"/>
                  <a:pt x="643" y="77"/>
                  <a:pt x="640" y="75"/>
                </a:cubicBezTo>
                <a:cubicBezTo>
                  <a:pt x="636" y="72"/>
                  <a:pt x="631" y="71"/>
                  <a:pt x="627" y="71"/>
                </a:cubicBezTo>
                <a:cubicBezTo>
                  <a:pt x="623" y="72"/>
                  <a:pt x="618" y="73"/>
                  <a:pt x="615" y="77"/>
                </a:cubicBezTo>
                <a:cubicBezTo>
                  <a:pt x="612" y="81"/>
                  <a:pt x="595" y="100"/>
                  <a:pt x="580" y="118"/>
                </a:cubicBezTo>
                <a:cubicBezTo>
                  <a:pt x="573" y="114"/>
                  <a:pt x="566" y="110"/>
                  <a:pt x="559" y="106"/>
                </a:cubicBezTo>
                <a:cubicBezTo>
                  <a:pt x="567" y="84"/>
                  <a:pt x="575" y="60"/>
                  <a:pt x="576" y="55"/>
                </a:cubicBezTo>
                <a:cubicBezTo>
                  <a:pt x="578" y="51"/>
                  <a:pt x="577" y="46"/>
                  <a:pt x="575" y="42"/>
                </a:cubicBezTo>
                <a:cubicBezTo>
                  <a:pt x="573" y="38"/>
                  <a:pt x="570" y="35"/>
                  <a:pt x="566" y="33"/>
                </a:cubicBezTo>
                <a:cubicBezTo>
                  <a:pt x="561" y="31"/>
                  <a:pt x="557" y="31"/>
                  <a:pt x="553" y="33"/>
                </a:cubicBezTo>
                <a:cubicBezTo>
                  <a:pt x="549" y="34"/>
                  <a:pt x="545" y="36"/>
                  <a:pt x="543" y="40"/>
                </a:cubicBezTo>
                <a:cubicBezTo>
                  <a:pt x="540" y="45"/>
                  <a:pt x="528" y="67"/>
                  <a:pt x="516" y="88"/>
                </a:cubicBezTo>
                <a:cubicBezTo>
                  <a:pt x="509" y="85"/>
                  <a:pt x="501" y="83"/>
                  <a:pt x="494" y="81"/>
                </a:cubicBezTo>
                <a:cubicBezTo>
                  <a:pt x="496" y="58"/>
                  <a:pt x="499" y="32"/>
                  <a:pt x="500" y="27"/>
                </a:cubicBezTo>
                <a:cubicBezTo>
                  <a:pt x="500" y="22"/>
                  <a:pt x="498" y="18"/>
                  <a:pt x="496" y="15"/>
                </a:cubicBezTo>
                <a:cubicBezTo>
                  <a:pt x="493" y="11"/>
                  <a:pt x="489" y="9"/>
                  <a:pt x="485" y="8"/>
                </a:cubicBezTo>
                <a:cubicBezTo>
                  <a:pt x="480" y="7"/>
                  <a:pt x="476" y="8"/>
                  <a:pt x="472" y="10"/>
                </a:cubicBezTo>
                <a:cubicBezTo>
                  <a:pt x="468" y="12"/>
                  <a:pt x="465" y="15"/>
                  <a:pt x="464" y="20"/>
                </a:cubicBezTo>
                <a:cubicBezTo>
                  <a:pt x="462" y="25"/>
                  <a:pt x="455" y="49"/>
                  <a:pt x="448" y="71"/>
                </a:cubicBezTo>
                <a:cubicBezTo>
                  <a:pt x="444" y="71"/>
                  <a:pt x="440" y="70"/>
                  <a:pt x="436" y="70"/>
                </a:cubicBezTo>
                <a:cubicBezTo>
                  <a:pt x="432" y="70"/>
                  <a:pt x="428" y="69"/>
                  <a:pt x="424" y="69"/>
                </a:cubicBezTo>
                <a:cubicBezTo>
                  <a:pt x="422" y="46"/>
                  <a:pt x="419" y="21"/>
                  <a:pt x="419" y="16"/>
                </a:cubicBezTo>
                <a:cubicBezTo>
                  <a:pt x="418" y="11"/>
                  <a:pt x="416" y="7"/>
                  <a:pt x="412" y="4"/>
                </a:cubicBezTo>
                <a:cubicBezTo>
                  <a:pt x="409" y="1"/>
                  <a:pt x="405" y="0"/>
                  <a:pt x="400" y="0"/>
                </a:cubicBezTo>
                <a:cubicBezTo>
                  <a:pt x="396" y="0"/>
                  <a:pt x="391" y="2"/>
                  <a:pt x="388" y="4"/>
                </a:cubicBezTo>
                <a:cubicBezTo>
                  <a:pt x="385" y="7"/>
                  <a:pt x="382" y="11"/>
                  <a:pt x="382" y="16"/>
                </a:cubicBezTo>
                <a:cubicBezTo>
                  <a:pt x="382" y="21"/>
                  <a:pt x="379" y="47"/>
                  <a:pt x="377" y="70"/>
                </a:cubicBezTo>
                <a:cubicBezTo>
                  <a:pt x="370" y="70"/>
                  <a:pt x="362" y="71"/>
                  <a:pt x="354" y="72"/>
                </a:cubicBezTo>
                <a:cubicBezTo>
                  <a:pt x="347" y="50"/>
                  <a:pt x="339" y="26"/>
                  <a:pt x="337" y="21"/>
                </a:cubicBezTo>
                <a:cubicBezTo>
                  <a:pt x="336" y="16"/>
                  <a:pt x="333" y="13"/>
                  <a:pt x="329" y="11"/>
                </a:cubicBezTo>
                <a:cubicBezTo>
                  <a:pt x="325" y="9"/>
                  <a:pt x="320" y="8"/>
                  <a:pt x="316" y="9"/>
                </a:cubicBezTo>
                <a:cubicBezTo>
                  <a:pt x="311" y="10"/>
                  <a:pt x="308" y="13"/>
                  <a:pt x="305" y="16"/>
                </a:cubicBezTo>
                <a:cubicBezTo>
                  <a:pt x="302" y="20"/>
                  <a:pt x="301" y="24"/>
                  <a:pt x="301" y="29"/>
                </a:cubicBezTo>
                <a:cubicBezTo>
                  <a:pt x="302" y="34"/>
                  <a:pt x="305" y="59"/>
                  <a:pt x="308" y="82"/>
                </a:cubicBezTo>
                <a:cubicBezTo>
                  <a:pt x="301" y="84"/>
                  <a:pt x="293" y="87"/>
                  <a:pt x="286" y="89"/>
                </a:cubicBezTo>
                <a:cubicBezTo>
                  <a:pt x="274" y="70"/>
                  <a:pt x="261" y="47"/>
                  <a:pt x="259" y="43"/>
                </a:cubicBezTo>
                <a:cubicBezTo>
                  <a:pt x="256" y="39"/>
                  <a:pt x="253" y="36"/>
                  <a:pt x="248" y="35"/>
                </a:cubicBezTo>
                <a:cubicBezTo>
                  <a:pt x="244" y="34"/>
                  <a:pt x="240" y="34"/>
                  <a:pt x="235" y="36"/>
                </a:cubicBezTo>
                <a:cubicBezTo>
                  <a:pt x="231" y="38"/>
                  <a:pt x="228" y="41"/>
                  <a:pt x="226" y="45"/>
                </a:cubicBezTo>
                <a:cubicBezTo>
                  <a:pt x="224" y="49"/>
                  <a:pt x="224" y="54"/>
                  <a:pt x="225" y="58"/>
                </a:cubicBezTo>
                <a:cubicBezTo>
                  <a:pt x="227" y="63"/>
                  <a:pt x="236" y="87"/>
                  <a:pt x="243" y="109"/>
                </a:cubicBezTo>
                <a:cubicBezTo>
                  <a:pt x="236" y="112"/>
                  <a:pt x="230" y="117"/>
                  <a:pt x="223" y="121"/>
                </a:cubicBezTo>
                <a:cubicBezTo>
                  <a:pt x="207" y="104"/>
                  <a:pt x="190" y="84"/>
                  <a:pt x="187" y="81"/>
                </a:cubicBezTo>
                <a:cubicBezTo>
                  <a:pt x="184" y="77"/>
                  <a:pt x="179" y="75"/>
                  <a:pt x="175" y="75"/>
                </a:cubicBezTo>
                <a:cubicBezTo>
                  <a:pt x="171" y="75"/>
                  <a:pt x="166" y="76"/>
                  <a:pt x="162" y="79"/>
                </a:cubicBezTo>
                <a:cubicBezTo>
                  <a:pt x="159" y="81"/>
                  <a:pt x="156" y="85"/>
                  <a:pt x="155" y="89"/>
                </a:cubicBezTo>
                <a:cubicBezTo>
                  <a:pt x="154" y="94"/>
                  <a:pt x="155" y="98"/>
                  <a:pt x="157" y="102"/>
                </a:cubicBezTo>
                <a:cubicBezTo>
                  <a:pt x="160" y="107"/>
                  <a:pt x="173" y="129"/>
                  <a:pt x="185" y="148"/>
                </a:cubicBezTo>
                <a:cubicBezTo>
                  <a:pt x="179" y="153"/>
                  <a:pt x="174" y="159"/>
                  <a:pt x="168" y="164"/>
                </a:cubicBezTo>
                <a:cubicBezTo>
                  <a:pt x="149" y="150"/>
                  <a:pt x="128" y="135"/>
                  <a:pt x="124" y="132"/>
                </a:cubicBezTo>
                <a:cubicBezTo>
                  <a:pt x="120" y="130"/>
                  <a:pt x="116" y="129"/>
                  <a:pt x="111" y="129"/>
                </a:cubicBezTo>
                <a:cubicBezTo>
                  <a:pt x="107" y="130"/>
                  <a:pt x="103" y="132"/>
                  <a:pt x="100" y="135"/>
                </a:cubicBezTo>
                <a:cubicBezTo>
                  <a:pt x="97" y="139"/>
                  <a:pt x="95" y="143"/>
                  <a:pt x="95" y="147"/>
                </a:cubicBezTo>
                <a:cubicBezTo>
                  <a:pt x="95" y="152"/>
                  <a:pt x="97" y="156"/>
                  <a:pt x="100" y="159"/>
                </a:cubicBezTo>
                <a:cubicBezTo>
                  <a:pt x="103" y="163"/>
                  <a:pt x="121" y="182"/>
                  <a:pt x="137" y="199"/>
                </a:cubicBezTo>
                <a:cubicBezTo>
                  <a:pt x="132" y="205"/>
                  <a:pt x="128" y="211"/>
                  <a:pt x="123" y="218"/>
                </a:cubicBezTo>
                <a:cubicBezTo>
                  <a:pt x="102" y="208"/>
                  <a:pt x="78" y="198"/>
                  <a:pt x="74" y="196"/>
                </a:cubicBezTo>
                <a:cubicBezTo>
                  <a:pt x="69" y="194"/>
                  <a:pt x="65" y="194"/>
                  <a:pt x="61" y="196"/>
                </a:cubicBezTo>
                <a:cubicBezTo>
                  <a:pt x="57" y="197"/>
                  <a:pt x="53" y="200"/>
                  <a:pt x="51" y="204"/>
                </a:cubicBezTo>
                <a:cubicBezTo>
                  <a:pt x="48" y="208"/>
                  <a:pt x="48" y="212"/>
                  <a:pt x="49" y="217"/>
                </a:cubicBezTo>
                <a:cubicBezTo>
                  <a:pt x="50" y="221"/>
                  <a:pt x="52" y="225"/>
                  <a:pt x="56" y="227"/>
                </a:cubicBezTo>
                <a:cubicBezTo>
                  <a:pt x="60" y="230"/>
                  <a:pt x="81" y="245"/>
                  <a:pt x="100" y="258"/>
                </a:cubicBezTo>
                <a:cubicBezTo>
                  <a:pt x="97" y="265"/>
                  <a:pt x="94" y="272"/>
                  <a:pt x="91" y="280"/>
                </a:cubicBezTo>
                <a:cubicBezTo>
                  <a:pt x="68" y="275"/>
                  <a:pt x="43" y="269"/>
                  <a:pt x="38" y="268"/>
                </a:cubicBezTo>
                <a:cubicBezTo>
                  <a:pt x="33" y="267"/>
                  <a:pt x="29" y="268"/>
                  <a:pt x="25" y="271"/>
                </a:cubicBezTo>
                <a:cubicBezTo>
                  <a:pt x="21" y="273"/>
                  <a:pt x="18" y="277"/>
                  <a:pt x="17" y="281"/>
                </a:cubicBezTo>
                <a:cubicBezTo>
                  <a:pt x="16" y="285"/>
                  <a:pt x="16" y="290"/>
                  <a:pt x="18" y="294"/>
                </a:cubicBezTo>
                <a:cubicBezTo>
                  <a:pt x="19" y="298"/>
                  <a:pt x="22" y="301"/>
                  <a:pt x="27" y="303"/>
                </a:cubicBezTo>
                <a:cubicBezTo>
                  <a:pt x="32" y="305"/>
                  <a:pt x="55" y="315"/>
                  <a:pt x="77" y="324"/>
                </a:cubicBezTo>
                <a:cubicBezTo>
                  <a:pt x="75" y="331"/>
                  <a:pt x="74" y="339"/>
                  <a:pt x="72" y="347"/>
                </a:cubicBezTo>
                <a:cubicBezTo>
                  <a:pt x="49" y="347"/>
                  <a:pt x="23" y="347"/>
                  <a:pt x="18" y="347"/>
                </a:cubicBezTo>
                <a:cubicBezTo>
                  <a:pt x="13" y="347"/>
                  <a:pt x="9" y="349"/>
                  <a:pt x="6" y="352"/>
                </a:cubicBezTo>
                <a:cubicBezTo>
                  <a:pt x="3" y="355"/>
                  <a:pt x="1" y="359"/>
                  <a:pt x="0" y="363"/>
                </a:cubicBezTo>
                <a:cubicBezTo>
                  <a:pt x="0" y="368"/>
                  <a:pt x="1" y="372"/>
                  <a:pt x="4" y="376"/>
                </a:cubicBezTo>
                <a:cubicBezTo>
                  <a:pt x="6" y="379"/>
                  <a:pt x="10" y="382"/>
                  <a:pt x="14" y="383"/>
                </a:cubicBezTo>
                <a:cubicBezTo>
                  <a:pt x="20" y="384"/>
                  <a:pt x="45" y="389"/>
                  <a:pt x="68" y="393"/>
                </a:cubicBezTo>
                <a:cubicBezTo>
                  <a:pt x="68" y="401"/>
                  <a:pt x="68" y="409"/>
                  <a:pt x="68" y="416"/>
                </a:cubicBezTo>
                <a:cubicBezTo>
                  <a:pt x="45" y="421"/>
                  <a:pt x="20" y="426"/>
                  <a:pt x="15" y="427"/>
                </a:cubicBezTo>
                <a:cubicBezTo>
                  <a:pt x="10" y="428"/>
                  <a:pt x="7" y="431"/>
                  <a:pt x="4" y="435"/>
                </a:cubicBezTo>
                <a:cubicBezTo>
                  <a:pt x="2" y="438"/>
                  <a:pt x="1" y="443"/>
                  <a:pt x="1" y="447"/>
                </a:cubicBezTo>
                <a:cubicBezTo>
                  <a:pt x="2" y="452"/>
                  <a:pt x="4" y="456"/>
                  <a:pt x="7" y="459"/>
                </a:cubicBezTo>
                <a:cubicBezTo>
                  <a:pt x="10" y="462"/>
                  <a:pt x="14" y="464"/>
                  <a:pt x="19" y="464"/>
                </a:cubicBezTo>
                <a:cubicBezTo>
                  <a:pt x="24" y="463"/>
                  <a:pt x="50" y="463"/>
                  <a:pt x="73" y="463"/>
                </a:cubicBezTo>
                <a:cubicBezTo>
                  <a:pt x="75" y="470"/>
                  <a:pt x="77" y="478"/>
                  <a:pt x="79" y="485"/>
                </a:cubicBezTo>
                <a:cubicBezTo>
                  <a:pt x="57" y="495"/>
                  <a:pt x="34" y="505"/>
                  <a:pt x="29" y="507"/>
                </a:cubicBezTo>
                <a:cubicBezTo>
                  <a:pt x="25" y="509"/>
                  <a:pt x="22" y="512"/>
                  <a:pt x="20" y="516"/>
                </a:cubicBezTo>
                <a:cubicBezTo>
                  <a:pt x="18" y="520"/>
                  <a:pt x="18" y="525"/>
                  <a:pt x="20" y="529"/>
                </a:cubicBezTo>
                <a:cubicBezTo>
                  <a:pt x="21" y="534"/>
                  <a:pt x="24" y="537"/>
                  <a:pt x="28" y="539"/>
                </a:cubicBezTo>
                <a:cubicBezTo>
                  <a:pt x="32" y="542"/>
                  <a:pt x="36" y="543"/>
                  <a:pt x="41" y="542"/>
                </a:cubicBezTo>
                <a:cubicBezTo>
                  <a:pt x="46" y="540"/>
                  <a:pt x="71" y="535"/>
                  <a:pt x="94" y="529"/>
                </a:cubicBezTo>
                <a:cubicBezTo>
                  <a:pt x="97" y="537"/>
                  <a:pt x="100" y="544"/>
                  <a:pt x="103" y="551"/>
                </a:cubicBezTo>
                <a:cubicBezTo>
                  <a:pt x="85" y="564"/>
                  <a:pt x="64" y="579"/>
                  <a:pt x="59" y="582"/>
                </a:cubicBezTo>
                <a:cubicBezTo>
                  <a:pt x="56" y="585"/>
                  <a:pt x="53" y="589"/>
                  <a:pt x="53" y="593"/>
                </a:cubicBezTo>
                <a:cubicBezTo>
                  <a:pt x="52" y="597"/>
                  <a:pt x="53" y="602"/>
                  <a:pt x="55" y="606"/>
                </a:cubicBezTo>
                <a:cubicBezTo>
                  <a:pt x="57" y="610"/>
                  <a:pt x="61" y="613"/>
                  <a:pt x="65" y="614"/>
                </a:cubicBezTo>
                <a:cubicBezTo>
                  <a:pt x="69" y="615"/>
                  <a:pt x="74" y="615"/>
                  <a:pt x="78" y="614"/>
                </a:cubicBezTo>
                <a:cubicBezTo>
                  <a:pt x="83" y="611"/>
                  <a:pt x="106" y="600"/>
                  <a:pt x="127" y="591"/>
                </a:cubicBezTo>
                <a:cubicBezTo>
                  <a:pt x="132" y="597"/>
                  <a:pt x="136" y="603"/>
                  <a:pt x="141" y="609"/>
                </a:cubicBezTo>
                <a:cubicBezTo>
                  <a:pt x="126" y="626"/>
                  <a:pt x="108" y="646"/>
                  <a:pt x="105" y="649"/>
                </a:cubicBezTo>
                <a:cubicBezTo>
                  <a:pt x="102" y="653"/>
                  <a:pt x="101" y="657"/>
                  <a:pt x="101" y="662"/>
                </a:cubicBezTo>
                <a:cubicBezTo>
                  <a:pt x="101" y="666"/>
                  <a:pt x="103" y="670"/>
                  <a:pt x="106" y="673"/>
                </a:cubicBezTo>
                <a:cubicBezTo>
                  <a:pt x="109" y="677"/>
                  <a:pt x="113" y="679"/>
                  <a:pt x="117" y="679"/>
                </a:cubicBezTo>
                <a:cubicBezTo>
                  <a:pt x="122" y="680"/>
                  <a:pt x="126" y="679"/>
                  <a:pt x="130" y="676"/>
                </a:cubicBezTo>
                <a:cubicBezTo>
                  <a:pt x="134" y="673"/>
                  <a:pt x="155" y="658"/>
                  <a:pt x="173" y="644"/>
                </a:cubicBezTo>
                <a:cubicBezTo>
                  <a:pt x="179" y="649"/>
                  <a:pt x="185" y="654"/>
                  <a:pt x="191" y="659"/>
                </a:cubicBezTo>
                <a:cubicBezTo>
                  <a:pt x="179" y="679"/>
                  <a:pt x="166" y="701"/>
                  <a:pt x="164" y="706"/>
                </a:cubicBezTo>
                <a:cubicBezTo>
                  <a:pt x="161" y="710"/>
                  <a:pt x="161" y="714"/>
                  <a:pt x="162" y="719"/>
                </a:cubicBezTo>
                <a:cubicBezTo>
                  <a:pt x="163" y="723"/>
                  <a:pt x="166" y="726"/>
                  <a:pt x="169" y="729"/>
                </a:cubicBezTo>
                <a:cubicBezTo>
                  <a:pt x="173" y="732"/>
                  <a:pt x="178" y="733"/>
                  <a:pt x="182" y="733"/>
                </a:cubicBezTo>
                <a:cubicBezTo>
                  <a:pt x="186" y="732"/>
                  <a:pt x="191" y="730"/>
                  <a:pt x="194" y="727"/>
                </a:cubicBezTo>
                <a:cubicBezTo>
                  <a:pt x="197" y="723"/>
                  <a:pt x="214" y="704"/>
                  <a:pt x="229" y="686"/>
                </a:cubicBezTo>
                <a:cubicBezTo>
                  <a:pt x="236" y="690"/>
                  <a:pt x="243" y="694"/>
                  <a:pt x="250" y="698"/>
                </a:cubicBezTo>
                <a:cubicBezTo>
                  <a:pt x="242" y="720"/>
                  <a:pt x="234" y="744"/>
                  <a:pt x="233" y="749"/>
                </a:cubicBezTo>
                <a:cubicBezTo>
                  <a:pt x="231" y="753"/>
                  <a:pt x="232" y="758"/>
                  <a:pt x="234" y="762"/>
                </a:cubicBezTo>
                <a:cubicBezTo>
                  <a:pt x="236" y="766"/>
                  <a:pt x="239" y="769"/>
                  <a:pt x="243" y="771"/>
                </a:cubicBezTo>
                <a:cubicBezTo>
                  <a:pt x="248" y="772"/>
                  <a:pt x="252" y="773"/>
                  <a:pt x="256" y="771"/>
                </a:cubicBezTo>
                <a:cubicBezTo>
                  <a:pt x="260" y="770"/>
                  <a:pt x="264" y="767"/>
                  <a:pt x="266" y="763"/>
                </a:cubicBezTo>
                <a:cubicBezTo>
                  <a:pt x="269" y="759"/>
                  <a:pt x="281" y="736"/>
                  <a:pt x="293" y="716"/>
                </a:cubicBezTo>
                <a:cubicBezTo>
                  <a:pt x="300" y="719"/>
                  <a:pt x="307" y="721"/>
                  <a:pt x="315" y="723"/>
                </a:cubicBezTo>
                <a:cubicBezTo>
                  <a:pt x="313" y="746"/>
                  <a:pt x="310" y="772"/>
                  <a:pt x="309" y="777"/>
                </a:cubicBezTo>
                <a:cubicBezTo>
                  <a:pt x="309" y="781"/>
                  <a:pt x="311" y="786"/>
                  <a:pt x="313" y="789"/>
                </a:cubicBezTo>
                <a:cubicBezTo>
                  <a:pt x="316" y="793"/>
                  <a:pt x="320" y="795"/>
                  <a:pt x="324" y="796"/>
                </a:cubicBezTo>
                <a:cubicBezTo>
                  <a:pt x="329" y="797"/>
                  <a:pt x="333" y="796"/>
                  <a:pt x="337" y="794"/>
                </a:cubicBezTo>
                <a:cubicBezTo>
                  <a:pt x="341" y="792"/>
                  <a:pt x="344" y="788"/>
                  <a:pt x="345" y="784"/>
                </a:cubicBezTo>
                <a:cubicBezTo>
                  <a:pt x="347" y="779"/>
                  <a:pt x="354" y="755"/>
                  <a:pt x="361" y="732"/>
                </a:cubicBezTo>
                <a:cubicBezTo>
                  <a:pt x="365" y="733"/>
                  <a:pt x="369" y="733"/>
                  <a:pt x="373" y="734"/>
                </a:cubicBezTo>
                <a:cubicBezTo>
                  <a:pt x="377" y="734"/>
                  <a:pt x="381" y="734"/>
                  <a:pt x="385" y="735"/>
                </a:cubicBezTo>
                <a:cubicBezTo>
                  <a:pt x="387" y="758"/>
                  <a:pt x="390" y="783"/>
                  <a:pt x="390" y="788"/>
                </a:cubicBezTo>
                <a:cubicBezTo>
                  <a:pt x="391" y="793"/>
                  <a:pt x="393" y="797"/>
                  <a:pt x="397" y="800"/>
                </a:cubicBezTo>
                <a:cubicBezTo>
                  <a:pt x="400" y="802"/>
                  <a:pt x="404" y="804"/>
                  <a:pt x="409" y="804"/>
                </a:cubicBezTo>
                <a:cubicBezTo>
                  <a:pt x="413" y="804"/>
                  <a:pt x="418" y="802"/>
                  <a:pt x="421" y="799"/>
                </a:cubicBezTo>
                <a:cubicBezTo>
                  <a:pt x="424" y="797"/>
                  <a:pt x="427" y="793"/>
                  <a:pt x="427" y="788"/>
                </a:cubicBezTo>
                <a:cubicBezTo>
                  <a:pt x="427" y="783"/>
                  <a:pt x="430" y="757"/>
                  <a:pt x="432" y="734"/>
                </a:cubicBezTo>
                <a:cubicBezTo>
                  <a:pt x="439" y="734"/>
                  <a:pt x="447" y="733"/>
                  <a:pt x="455" y="732"/>
                </a:cubicBezTo>
                <a:cubicBezTo>
                  <a:pt x="462" y="754"/>
                  <a:pt x="470" y="778"/>
                  <a:pt x="472" y="783"/>
                </a:cubicBezTo>
                <a:cubicBezTo>
                  <a:pt x="473" y="787"/>
                  <a:pt x="476" y="791"/>
                  <a:pt x="480" y="793"/>
                </a:cubicBezTo>
                <a:cubicBezTo>
                  <a:pt x="484" y="795"/>
                  <a:pt x="489" y="795"/>
                  <a:pt x="493" y="794"/>
                </a:cubicBezTo>
                <a:cubicBezTo>
                  <a:pt x="498" y="794"/>
                  <a:pt x="501" y="791"/>
                  <a:pt x="504" y="788"/>
                </a:cubicBezTo>
                <a:cubicBezTo>
                  <a:pt x="507" y="784"/>
                  <a:pt x="508" y="780"/>
                  <a:pt x="508" y="775"/>
                </a:cubicBezTo>
                <a:cubicBezTo>
                  <a:pt x="507" y="770"/>
                  <a:pt x="504" y="745"/>
                  <a:pt x="501" y="722"/>
                </a:cubicBezTo>
                <a:cubicBezTo>
                  <a:pt x="508" y="720"/>
                  <a:pt x="516" y="717"/>
                  <a:pt x="523" y="714"/>
                </a:cubicBezTo>
                <a:cubicBezTo>
                  <a:pt x="535" y="734"/>
                  <a:pt x="548" y="757"/>
                  <a:pt x="550" y="761"/>
                </a:cubicBezTo>
                <a:cubicBezTo>
                  <a:pt x="553" y="765"/>
                  <a:pt x="556" y="768"/>
                  <a:pt x="561" y="769"/>
                </a:cubicBezTo>
                <a:cubicBezTo>
                  <a:pt x="565" y="770"/>
                  <a:pt x="569" y="770"/>
                  <a:pt x="574" y="768"/>
                </a:cubicBezTo>
                <a:cubicBezTo>
                  <a:pt x="578" y="766"/>
                  <a:pt x="581" y="763"/>
                  <a:pt x="583" y="759"/>
                </a:cubicBezTo>
                <a:cubicBezTo>
                  <a:pt x="585" y="755"/>
                  <a:pt x="585" y="750"/>
                  <a:pt x="584" y="746"/>
                </a:cubicBezTo>
                <a:cubicBezTo>
                  <a:pt x="582" y="741"/>
                  <a:pt x="573" y="717"/>
                  <a:pt x="566" y="695"/>
                </a:cubicBezTo>
                <a:cubicBezTo>
                  <a:pt x="573" y="691"/>
                  <a:pt x="579" y="687"/>
                  <a:pt x="586" y="683"/>
                </a:cubicBezTo>
                <a:cubicBezTo>
                  <a:pt x="601" y="700"/>
                  <a:pt x="619" y="719"/>
                  <a:pt x="622" y="723"/>
                </a:cubicBezTo>
                <a:cubicBezTo>
                  <a:pt x="625" y="727"/>
                  <a:pt x="630" y="729"/>
                  <a:pt x="634" y="729"/>
                </a:cubicBezTo>
                <a:cubicBezTo>
                  <a:pt x="638" y="729"/>
                  <a:pt x="643" y="728"/>
                  <a:pt x="647" y="725"/>
                </a:cubicBezTo>
                <a:cubicBezTo>
                  <a:pt x="650" y="722"/>
                  <a:pt x="653" y="719"/>
                  <a:pt x="654" y="714"/>
                </a:cubicBezTo>
                <a:cubicBezTo>
                  <a:pt x="655" y="710"/>
                  <a:pt x="654" y="706"/>
                  <a:pt x="652" y="702"/>
                </a:cubicBezTo>
                <a:cubicBezTo>
                  <a:pt x="649" y="697"/>
                  <a:pt x="636" y="675"/>
                  <a:pt x="624" y="656"/>
                </a:cubicBezTo>
                <a:cubicBezTo>
                  <a:pt x="630" y="650"/>
                  <a:pt x="635" y="645"/>
                  <a:pt x="641" y="640"/>
                </a:cubicBezTo>
                <a:cubicBezTo>
                  <a:pt x="660" y="653"/>
                  <a:pt x="681" y="669"/>
                  <a:pt x="685" y="672"/>
                </a:cubicBezTo>
                <a:cubicBezTo>
                  <a:pt x="689" y="674"/>
                  <a:pt x="693" y="675"/>
                  <a:pt x="698" y="675"/>
                </a:cubicBezTo>
                <a:cubicBezTo>
                  <a:pt x="702" y="674"/>
                  <a:pt x="706" y="672"/>
                  <a:pt x="709" y="668"/>
                </a:cubicBezTo>
                <a:cubicBezTo>
                  <a:pt x="712" y="665"/>
                  <a:pt x="714" y="661"/>
                  <a:pt x="714" y="656"/>
                </a:cubicBezTo>
                <a:cubicBezTo>
                  <a:pt x="714" y="652"/>
                  <a:pt x="712" y="648"/>
                  <a:pt x="709" y="644"/>
                </a:cubicBezTo>
                <a:cubicBezTo>
                  <a:pt x="706" y="641"/>
                  <a:pt x="688" y="622"/>
                  <a:pt x="672" y="605"/>
                </a:cubicBezTo>
                <a:cubicBezTo>
                  <a:pt x="677" y="599"/>
                  <a:pt x="681" y="593"/>
                  <a:pt x="686" y="586"/>
                </a:cubicBezTo>
                <a:cubicBezTo>
                  <a:pt x="707" y="596"/>
                  <a:pt x="731" y="606"/>
                  <a:pt x="735" y="608"/>
                </a:cubicBezTo>
                <a:cubicBezTo>
                  <a:pt x="740" y="610"/>
                  <a:pt x="744" y="610"/>
                  <a:pt x="748" y="608"/>
                </a:cubicBezTo>
                <a:cubicBezTo>
                  <a:pt x="752" y="607"/>
                  <a:pt x="756" y="604"/>
                  <a:pt x="758" y="600"/>
                </a:cubicBezTo>
                <a:cubicBezTo>
                  <a:pt x="761" y="596"/>
                  <a:pt x="761" y="592"/>
                  <a:pt x="760" y="587"/>
                </a:cubicBezTo>
                <a:cubicBezTo>
                  <a:pt x="759" y="583"/>
                  <a:pt x="757" y="579"/>
                  <a:pt x="753" y="576"/>
                </a:cubicBezTo>
                <a:cubicBezTo>
                  <a:pt x="749" y="573"/>
                  <a:pt x="728" y="559"/>
                  <a:pt x="709" y="546"/>
                </a:cubicBezTo>
                <a:cubicBezTo>
                  <a:pt x="712" y="539"/>
                  <a:pt x="715" y="532"/>
                  <a:pt x="718" y="524"/>
                </a:cubicBezTo>
                <a:cubicBezTo>
                  <a:pt x="741" y="529"/>
                  <a:pt x="766" y="534"/>
                  <a:pt x="771" y="536"/>
                </a:cubicBezTo>
                <a:cubicBezTo>
                  <a:pt x="776" y="537"/>
                  <a:pt x="780" y="535"/>
                  <a:pt x="784" y="533"/>
                </a:cubicBezTo>
                <a:cubicBezTo>
                  <a:pt x="788" y="531"/>
                  <a:pt x="791" y="527"/>
                  <a:pt x="792" y="523"/>
                </a:cubicBezTo>
                <a:cubicBezTo>
                  <a:pt x="793" y="519"/>
                  <a:pt x="793" y="514"/>
                  <a:pt x="791" y="510"/>
                </a:cubicBezTo>
                <a:cubicBezTo>
                  <a:pt x="790" y="506"/>
                  <a:pt x="787" y="503"/>
                  <a:pt x="782" y="501"/>
                </a:cubicBezTo>
                <a:cubicBezTo>
                  <a:pt x="777" y="499"/>
                  <a:pt x="754" y="489"/>
                  <a:pt x="732" y="480"/>
                </a:cubicBezTo>
                <a:cubicBezTo>
                  <a:pt x="734" y="472"/>
                  <a:pt x="735" y="465"/>
                  <a:pt x="737" y="457"/>
                </a:cubicBezTo>
                <a:cubicBezTo>
                  <a:pt x="760" y="457"/>
                  <a:pt x="786" y="457"/>
                  <a:pt x="791" y="457"/>
                </a:cubicBezTo>
                <a:moveTo>
                  <a:pt x="379" y="667"/>
                </a:moveTo>
                <a:cubicBezTo>
                  <a:pt x="232" y="652"/>
                  <a:pt x="123" y="522"/>
                  <a:pt x="137" y="376"/>
                </a:cubicBezTo>
                <a:cubicBezTo>
                  <a:pt x="151" y="230"/>
                  <a:pt x="282" y="123"/>
                  <a:pt x="430" y="137"/>
                </a:cubicBezTo>
                <a:cubicBezTo>
                  <a:pt x="577" y="151"/>
                  <a:pt x="686" y="281"/>
                  <a:pt x="672" y="428"/>
                </a:cubicBezTo>
                <a:cubicBezTo>
                  <a:pt x="658" y="574"/>
                  <a:pt x="527" y="681"/>
                  <a:pt x="379" y="667"/>
                </a:cubicBezTo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2369855" y="3037487"/>
            <a:ext cx="1027809" cy="1025442"/>
          </a:xfrm>
          <a:custGeom>
            <a:avLst/>
            <a:gdLst>
              <a:gd name="T0" fmla="*/ 624 w 624"/>
              <a:gd name="T1" fmla="*/ 350 h 623"/>
              <a:gd name="T2" fmla="*/ 624 w 624"/>
              <a:gd name="T3" fmla="*/ 273 h 623"/>
              <a:gd name="T4" fmla="*/ 562 w 624"/>
              <a:gd name="T5" fmla="*/ 273 h 623"/>
              <a:gd name="T6" fmla="*/ 548 w 624"/>
              <a:gd name="T7" fmla="*/ 220 h 623"/>
              <a:gd name="T8" fmla="*/ 602 w 624"/>
              <a:gd name="T9" fmla="*/ 189 h 623"/>
              <a:gd name="T10" fmla="*/ 563 w 624"/>
              <a:gd name="T11" fmla="*/ 122 h 623"/>
              <a:gd name="T12" fmla="*/ 509 w 624"/>
              <a:gd name="T13" fmla="*/ 153 h 623"/>
              <a:gd name="T14" fmla="*/ 471 w 624"/>
              <a:gd name="T15" fmla="*/ 114 h 623"/>
              <a:gd name="T16" fmla="*/ 502 w 624"/>
              <a:gd name="T17" fmla="*/ 61 h 623"/>
              <a:gd name="T18" fmla="*/ 434 w 624"/>
              <a:gd name="T19" fmla="*/ 22 h 623"/>
              <a:gd name="T20" fmla="*/ 403 w 624"/>
              <a:gd name="T21" fmla="*/ 75 h 623"/>
              <a:gd name="T22" fmla="*/ 351 w 624"/>
              <a:gd name="T23" fmla="*/ 61 h 623"/>
              <a:gd name="T24" fmla="*/ 351 w 624"/>
              <a:gd name="T25" fmla="*/ 0 h 623"/>
              <a:gd name="T26" fmla="*/ 273 w 624"/>
              <a:gd name="T27" fmla="*/ 0 h 623"/>
              <a:gd name="T28" fmla="*/ 273 w 624"/>
              <a:gd name="T29" fmla="*/ 61 h 623"/>
              <a:gd name="T30" fmla="*/ 221 w 624"/>
              <a:gd name="T31" fmla="*/ 75 h 623"/>
              <a:gd name="T32" fmla="*/ 190 w 624"/>
              <a:gd name="T33" fmla="*/ 22 h 623"/>
              <a:gd name="T34" fmla="*/ 122 w 624"/>
              <a:gd name="T35" fmla="*/ 61 h 623"/>
              <a:gd name="T36" fmla="*/ 153 w 624"/>
              <a:gd name="T37" fmla="*/ 114 h 623"/>
              <a:gd name="T38" fmla="*/ 115 w 624"/>
              <a:gd name="T39" fmla="*/ 153 h 623"/>
              <a:gd name="T40" fmla="*/ 61 w 624"/>
              <a:gd name="T41" fmla="*/ 122 h 623"/>
              <a:gd name="T42" fmla="*/ 23 w 624"/>
              <a:gd name="T43" fmla="*/ 189 h 623"/>
              <a:gd name="T44" fmla="*/ 76 w 624"/>
              <a:gd name="T45" fmla="*/ 220 h 623"/>
              <a:gd name="T46" fmla="*/ 62 w 624"/>
              <a:gd name="T47" fmla="*/ 273 h 623"/>
              <a:gd name="T48" fmla="*/ 0 w 624"/>
              <a:gd name="T49" fmla="*/ 273 h 623"/>
              <a:gd name="T50" fmla="*/ 0 w 624"/>
              <a:gd name="T51" fmla="*/ 350 h 623"/>
              <a:gd name="T52" fmla="*/ 62 w 624"/>
              <a:gd name="T53" fmla="*/ 350 h 623"/>
              <a:gd name="T54" fmla="*/ 76 w 624"/>
              <a:gd name="T55" fmla="*/ 403 h 623"/>
              <a:gd name="T56" fmla="*/ 23 w 624"/>
              <a:gd name="T57" fmla="*/ 434 h 623"/>
              <a:gd name="T58" fmla="*/ 61 w 624"/>
              <a:gd name="T59" fmla="*/ 501 h 623"/>
              <a:gd name="T60" fmla="*/ 115 w 624"/>
              <a:gd name="T61" fmla="*/ 470 h 623"/>
              <a:gd name="T62" fmla="*/ 153 w 624"/>
              <a:gd name="T63" fmla="*/ 509 h 623"/>
              <a:gd name="T64" fmla="*/ 122 w 624"/>
              <a:gd name="T65" fmla="*/ 562 h 623"/>
              <a:gd name="T66" fmla="*/ 190 w 624"/>
              <a:gd name="T67" fmla="*/ 601 h 623"/>
              <a:gd name="T68" fmla="*/ 221 w 624"/>
              <a:gd name="T69" fmla="*/ 548 h 623"/>
              <a:gd name="T70" fmla="*/ 273 w 624"/>
              <a:gd name="T71" fmla="*/ 562 h 623"/>
              <a:gd name="T72" fmla="*/ 273 w 624"/>
              <a:gd name="T73" fmla="*/ 623 h 623"/>
              <a:gd name="T74" fmla="*/ 351 w 624"/>
              <a:gd name="T75" fmla="*/ 623 h 623"/>
              <a:gd name="T76" fmla="*/ 351 w 624"/>
              <a:gd name="T77" fmla="*/ 562 h 623"/>
              <a:gd name="T78" fmla="*/ 403 w 624"/>
              <a:gd name="T79" fmla="*/ 548 h 623"/>
              <a:gd name="T80" fmla="*/ 434 w 624"/>
              <a:gd name="T81" fmla="*/ 601 h 623"/>
              <a:gd name="T82" fmla="*/ 502 w 624"/>
              <a:gd name="T83" fmla="*/ 562 h 623"/>
              <a:gd name="T84" fmla="*/ 471 w 624"/>
              <a:gd name="T85" fmla="*/ 509 h 623"/>
              <a:gd name="T86" fmla="*/ 509 w 624"/>
              <a:gd name="T87" fmla="*/ 470 h 623"/>
              <a:gd name="T88" fmla="*/ 563 w 624"/>
              <a:gd name="T89" fmla="*/ 501 h 623"/>
              <a:gd name="T90" fmla="*/ 602 w 624"/>
              <a:gd name="T91" fmla="*/ 434 h 623"/>
              <a:gd name="T92" fmla="*/ 548 w 624"/>
              <a:gd name="T93" fmla="*/ 403 h 623"/>
              <a:gd name="T94" fmla="*/ 562 w 624"/>
              <a:gd name="T95" fmla="*/ 350 h 623"/>
              <a:gd name="T96" fmla="*/ 624 w 624"/>
              <a:gd name="T97" fmla="*/ 350 h 623"/>
              <a:gd name="T98" fmla="*/ 312 w 624"/>
              <a:gd name="T99" fmla="*/ 516 h 623"/>
              <a:gd name="T100" fmla="*/ 107 w 624"/>
              <a:gd name="T101" fmla="*/ 311 h 623"/>
              <a:gd name="T102" fmla="*/ 312 w 624"/>
              <a:gd name="T103" fmla="*/ 107 h 623"/>
              <a:gd name="T104" fmla="*/ 517 w 624"/>
              <a:gd name="T105" fmla="*/ 311 h 623"/>
              <a:gd name="T106" fmla="*/ 312 w 624"/>
              <a:gd name="T107" fmla="*/ 51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4" h="623">
                <a:moveTo>
                  <a:pt x="624" y="350"/>
                </a:moveTo>
                <a:cubicBezTo>
                  <a:pt x="624" y="273"/>
                  <a:pt x="624" y="273"/>
                  <a:pt x="624" y="273"/>
                </a:cubicBezTo>
                <a:cubicBezTo>
                  <a:pt x="562" y="273"/>
                  <a:pt x="562" y="273"/>
                  <a:pt x="562" y="273"/>
                </a:cubicBezTo>
                <a:cubicBezTo>
                  <a:pt x="559" y="254"/>
                  <a:pt x="555" y="237"/>
                  <a:pt x="548" y="220"/>
                </a:cubicBezTo>
                <a:cubicBezTo>
                  <a:pt x="602" y="189"/>
                  <a:pt x="602" y="189"/>
                  <a:pt x="602" y="189"/>
                </a:cubicBezTo>
                <a:cubicBezTo>
                  <a:pt x="563" y="122"/>
                  <a:pt x="563" y="122"/>
                  <a:pt x="563" y="122"/>
                </a:cubicBezTo>
                <a:cubicBezTo>
                  <a:pt x="509" y="153"/>
                  <a:pt x="509" y="153"/>
                  <a:pt x="509" y="153"/>
                </a:cubicBezTo>
                <a:cubicBezTo>
                  <a:pt x="498" y="139"/>
                  <a:pt x="485" y="126"/>
                  <a:pt x="471" y="114"/>
                </a:cubicBezTo>
                <a:cubicBezTo>
                  <a:pt x="502" y="61"/>
                  <a:pt x="502" y="61"/>
                  <a:pt x="502" y="61"/>
                </a:cubicBezTo>
                <a:cubicBezTo>
                  <a:pt x="434" y="22"/>
                  <a:pt x="434" y="22"/>
                  <a:pt x="434" y="22"/>
                </a:cubicBezTo>
                <a:cubicBezTo>
                  <a:pt x="403" y="75"/>
                  <a:pt x="403" y="75"/>
                  <a:pt x="403" y="75"/>
                </a:cubicBezTo>
                <a:cubicBezTo>
                  <a:pt x="387" y="69"/>
                  <a:pt x="369" y="64"/>
                  <a:pt x="351" y="61"/>
                </a:cubicBezTo>
                <a:cubicBezTo>
                  <a:pt x="351" y="0"/>
                  <a:pt x="351" y="0"/>
                  <a:pt x="351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55" y="64"/>
                  <a:pt x="237" y="69"/>
                  <a:pt x="221" y="75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39" y="126"/>
                  <a:pt x="126" y="139"/>
                  <a:pt x="115" y="153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9" y="237"/>
                  <a:pt x="65" y="254"/>
                  <a:pt x="62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350"/>
                  <a:pt x="0" y="350"/>
                  <a:pt x="0" y="350"/>
                </a:cubicBezTo>
                <a:cubicBezTo>
                  <a:pt x="62" y="350"/>
                  <a:pt x="62" y="350"/>
                  <a:pt x="62" y="350"/>
                </a:cubicBezTo>
                <a:cubicBezTo>
                  <a:pt x="65" y="369"/>
                  <a:pt x="69" y="386"/>
                  <a:pt x="76" y="403"/>
                </a:cubicBezTo>
                <a:cubicBezTo>
                  <a:pt x="23" y="434"/>
                  <a:pt x="23" y="434"/>
                  <a:pt x="23" y="434"/>
                </a:cubicBezTo>
                <a:cubicBezTo>
                  <a:pt x="61" y="501"/>
                  <a:pt x="61" y="501"/>
                  <a:pt x="61" y="501"/>
                </a:cubicBezTo>
                <a:cubicBezTo>
                  <a:pt x="115" y="470"/>
                  <a:pt x="115" y="470"/>
                  <a:pt x="115" y="470"/>
                </a:cubicBezTo>
                <a:cubicBezTo>
                  <a:pt x="126" y="484"/>
                  <a:pt x="139" y="497"/>
                  <a:pt x="153" y="509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90" y="601"/>
                  <a:pt x="190" y="601"/>
                  <a:pt x="190" y="601"/>
                </a:cubicBezTo>
                <a:cubicBezTo>
                  <a:pt x="221" y="548"/>
                  <a:pt x="221" y="548"/>
                  <a:pt x="221" y="548"/>
                </a:cubicBezTo>
                <a:cubicBezTo>
                  <a:pt x="237" y="554"/>
                  <a:pt x="255" y="559"/>
                  <a:pt x="273" y="562"/>
                </a:cubicBezTo>
                <a:cubicBezTo>
                  <a:pt x="273" y="623"/>
                  <a:pt x="273" y="623"/>
                  <a:pt x="273" y="623"/>
                </a:cubicBezTo>
                <a:cubicBezTo>
                  <a:pt x="351" y="623"/>
                  <a:pt x="351" y="623"/>
                  <a:pt x="351" y="623"/>
                </a:cubicBezTo>
                <a:cubicBezTo>
                  <a:pt x="351" y="562"/>
                  <a:pt x="351" y="562"/>
                  <a:pt x="351" y="562"/>
                </a:cubicBezTo>
                <a:cubicBezTo>
                  <a:pt x="369" y="559"/>
                  <a:pt x="387" y="554"/>
                  <a:pt x="403" y="548"/>
                </a:cubicBezTo>
                <a:cubicBezTo>
                  <a:pt x="434" y="601"/>
                  <a:pt x="434" y="601"/>
                  <a:pt x="434" y="601"/>
                </a:cubicBezTo>
                <a:cubicBezTo>
                  <a:pt x="502" y="562"/>
                  <a:pt x="502" y="562"/>
                  <a:pt x="502" y="562"/>
                </a:cubicBezTo>
                <a:cubicBezTo>
                  <a:pt x="471" y="509"/>
                  <a:pt x="471" y="509"/>
                  <a:pt x="471" y="509"/>
                </a:cubicBezTo>
                <a:cubicBezTo>
                  <a:pt x="485" y="497"/>
                  <a:pt x="498" y="484"/>
                  <a:pt x="509" y="470"/>
                </a:cubicBezTo>
                <a:cubicBezTo>
                  <a:pt x="563" y="501"/>
                  <a:pt x="563" y="501"/>
                  <a:pt x="563" y="501"/>
                </a:cubicBezTo>
                <a:cubicBezTo>
                  <a:pt x="602" y="434"/>
                  <a:pt x="602" y="434"/>
                  <a:pt x="602" y="434"/>
                </a:cubicBezTo>
                <a:cubicBezTo>
                  <a:pt x="548" y="403"/>
                  <a:pt x="548" y="403"/>
                  <a:pt x="548" y="403"/>
                </a:cubicBezTo>
                <a:cubicBezTo>
                  <a:pt x="555" y="386"/>
                  <a:pt x="559" y="369"/>
                  <a:pt x="562" y="350"/>
                </a:cubicBezTo>
                <a:lnTo>
                  <a:pt x="624" y="350"/>
                </a:lnTo>
                <a:close/>
                <a:moveTo>
                  <a:pt x="312" y="516"/>
                </a:moveTo>
                <a:cubicBezTo>
                  <a:pt x="199" y="516"/>
                  <a:pt x="107" y="424"/>
                  <a:pt x="107" y="311"/>
                </a:cubicBezTo>
                <a:cubicBezTo>
                  <a:pt x="107" y="199"/>
                  <a:pt x="199" y="107"/>
                  <a:pt x="312" y="107"/>
                </a:cubicBezTo>
                <a:cubicBezTo>
                  <a:pt x="425" y="107"/>
                  <a:pt x="517" y="199"/>
                  <a:pt x="517" y="311"/>
                </a:cubicBezTo>
                <a:cubicBezTo>
                  <a:pt x="517" y="424"/>
                  <a:pt x="425" y="516"/>
                  <a:pt x="312" y="516"/>
                </a:cubicBezTo>
              </a:path>
            </a:pathLst>
          </a:custGeom>
          <a:solidFill>
            <a:srgbClr val="A5A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Freeform 12"/>
          <p:cNvSpPr>
            <a:spLocks noEditPoints="1"/>
          </p:cNvSpPr>
          <p:nvPr/>
        </p:nvSpPr>
        <p:spPr bwMode="auto">
          <a:xfrm>
            <a:off x="4950829" y="2622351"/>
            <a:ext cx="893763" cy="887413"/>
          </a:xfrm>
          <a:custGeom>
            <a:avLst/>
            <a:gdLst>
              <a:gd name="T0" fmla="*/ 805 w 809"/>
              <a:gd name="T1" fmla="*/ 428 h 804"/>
              <a:gd name="T2" fmla="*/ 794 w 809"/>
              <a:gd name="T3" fmla="*/ 376 h 804"/>
              <a:gd name="T4" fmla="*/ 790 w 809"/>
              <a:gd name="T5" fmla="*/ 340 h 804"/>
              <a:gd name="T6" fmla="*/ 789 w 809"/>
              <a:gd name="T7" fmla="*/ 287 h 804"/>
              <a:gd name="T8" fmla="*/ 715 w 809"/>
              <a:gd name="T9" fmla="*/ 274 h 804"/>
              <a:gd name="T10" fmla="*/ 754 w 809"/>
              <a:gd name="T11" fmla="*/ 198 h 804"/>
              <a:gd name="T12" fmla="*/ 668 w 809"/>
              <a:gd name="T13" fmla="*/ 194 h 804"/>
              <a:gd name="T14" fmla="*/ 692 w 809"/>
              <a:gd name="T15" fmla="*/ 125 h 804"/>
              <a:gd name="T16" fmla="*/ 645 w 809"/>
              <a:gd name="T17" fmla="*/ 98 h 804"/>
              <a:gd name="T18" fmla="*/ 615 w 809"/>
              <a:gd name="T19" fmla="*/ 77 h 804"/>
              <a:gd name="T20" fmla="*/ 575 w 809"/>
              <a:gd name="T21" fmla="*/ 42 h 804"/>
              <a:gd name="T22" fmla="*/ 516 w 809"/>
              <a:gd name="T23" fmla="*/ 88 h 804"/>
              <a:gd name="T24" fmla="*/ 485 w 809"/>
              <a:gd name="T25" fmla="*/ 8 h 804"/>
              <a:gd name="T26" fmla="*/ 436 w 809"/>
              <a:gd name="T27" fmla="*/ 70 h 804"/>
              <a:gd name="T28" fmla="*/ 400 w 809"/>
              <a:gd name="T29" fmla="*/ 0 h 804"/>
              <a:gd name="T30" fmla="*/ 354 w 809"/>
              <a:gd name="T31" fmla="*/ 72 h 804"/>
              <a:gd name="T32" fmla="*/ 305 w 809"/>
              <a:gd name="T33" fmla="*/ 16 h 804"/>
              <a:gd name="T34" fmla="*/ 259 w 809"/>
              <a:gd name="T35" fmla="*/ 43 h 804"/>
              <a:gd name="T36" fmla="*/ 225 w 809"/>
              <a:gd name="T37" fmla="*/ 58 h 804"/>
              <a:gd name="T38" fmla="*/ 175 w 809"/>
              <a:gd name="T39" fmla="*/ 75 h 804"/>
              <a:gd name="T40" fmla="*/ 185 w 809"/>
              <a:gd name="T41" fmla="*/ 148 h 804"/>
              <a:gd name="T42" fmla="*/ 100 w 809"/>
              <a:gd name="T43" fmla="*/ 135 h 804"/>
              <a:gd name="T44" fmla="*/ 123 w 809"/>
              <a:gd name="T45" fmla="*/ 218 h 804"/>
              <a:gd name="T46" fmla="*/ 49 w 809"/>
              <a:gd name="T47" fmla="*/ 217 h 804"/>
              <a:gd name="T48" fmla="*/ 38 w 809"/>
              <a:gd name="T49" fmla="*/ 268 h 804"/>
              <a:gd name="T50" fmla="*/ 27 w 809"/>
              <a:gd name="T51" fmla="*/ 303 h 804"/>
              <a:gd name="T52" fmla="*/ 6 w 809"/>
              <a:gd name="T53" fmla="*/ 352 h 804"/>
              <a:gd name="T54" fmla="*/ 68 w 809"/>
              <a:gd name="T55" fmla="*/ 393 h 804"/>
              <a:gd name="T56" fmla="*/ 1 w 809"/>
              <a:gd name="T57" fmla="*/ 447 h 804"/>
              <a:gd name="T58" fmla="*/ 79 w 809"/>
              <a:gd name="T59" fmla="*/ 485 h 804"/>
              <a:gd name="T60" fmla="*/ 28 w 809"/>
              <a:gd name="T61" fmla="*/ 539 h 804"/>
              <a:gd name="T62" fmla="*/ 59 w 809"/>
              <a:gd name="T63" fmla="*/ 582 h 804"/>
              <a:gd name="T64" fmla="*/ 78 w 809"/>
              <a:gd name="T65" fmla="*/ 614 h 804"/>
              <a:gd name="T66" fmla="*/ 101 w 809"/>
              <a:gd name="T67" fmla="*/ 662 h 804"/>
              <a:gd name="T68" fmla="*/ 173 w 809"/>
              <a:gd name="T69" fmla="*/ 644 h 804"/>
              <a:gd name="T70" fmla="*/ 169 w 809"/>
              <a:gd name="T71" fmla="*/ 729 h 804"/>
              <a:gd name="T72" fmla="*/ 250 w 809"/>
              <a:gd name="T73" fmla="*/ 698 h 804"/>
              <a:gd name="T74" fmla="*/ 256 w 809"/>
              <a:gd name="T75" fmla="*/ 771 h 804"/>
              <a:gd name="T76" fmla="*/ 309 w 809"/>
              <a:gd name="T77" fmla="*/ 777 h 804"/>
              <a:gd name="T78" fmla="*/ 345 w 809"/>
              <a:gd name="T79" fmla="*/ 784 h 804"/>
              <a:gd name="T80" fmla="*/ 390 w 809"/>
              <a:gd name="T81" fmla="*/ 788 h 804"/>
              <a:gd name="T82" fmla="*/ 427 w 809"/>
              <a:gd name="T83" fmla="*/ 788 h 804"/>
              <a:gd name="T84" fmla="*/ 480 w 809"/>
              <a:gd name="T85" fmla="*/ 793 h 804"/>
              <a:gd name="T86" fmla="*/ 501 w 809"/>
              <a:gd name="T87" fmla="*/ 722 h 804"/>
              <a:gd name="T88" fmla="*/ 574 w 809"/>
              <a:gd name="T89" fmla="*/ 768 h 804"/>
              <a:gd name="T90" fmla="*/ 586 w 809"/>
              <a:gd name="T91" fmla="*/ 683 h 804"/>
              <a:gd name="T92" fmla="*/ 654 w 809"/>
              <a:gd name="T93" fmla="*/ 714 h 804"/>
              <a:gd name="T94" fmla="*/ 685 w 809"/>
              <a:gd name="T95" fmla="*/ 672 h 804"/>
              <a:gd name="T96" fmla="*/ 709 w 809"/>
              <a:gd name="T97" fmla="*/ 644 h 804"/>
              <a:gd name="T98" fmla="*/ 748 w 809"/>
              <a:gd name="T99" fmla="*/ 608 h 804"/>
              <a:gd name="T100" fmla="*/ 709 w 809"/>
              <a:gd name="T101" fmla="*/ 546 h 804"/>
              <a:gd name="T102" fmla="*/ 792 w 809"/>
              <a:gd name="T103" fmla="*/ 523 h 804"/>
              <a:gd name="T104" fmla="*/ 737 w 809"/>
              <a:gd name="T105" fmla="*/ 457 h 804"/>
              <a:gd name="T106" fmla="*/ 430 w 809"/>
              <a:gd name="T107" fmla="*/ 137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09" h="804">
                <a:moveTo>
                  <a:pt x="791" y="457"/>
                </a:moveTo>
                <a:cubicBezTo>
                  <a:pt x="796" y="457"/>
                  <a:pt x="800" y="455"/>
                  <a:pt x="803" y="452"/>
                </a:cubicBezTo>
                <a:cubicBezTo>
                  <a:pt x="806" y="449"/>
                  <a:pt x="808" y="445"/>
                  <a:pt x="809" y="441"/>
                </a:cubicBezTo>
                <a:cubicBezTo>
                  <a:pt x="809" y="436"/>
                  <a:pt x="808" y="432"/>
                  <a:pt x="805" y="428"/>
                </a:cubicBezTo>
                <a:cubicBezTo>
                  <a:pt x="803" y="425"/>
                  <a:pt x="799" y="422"/>
                  <a:pt x="795" y="421"/>
                </a:cubicBezTo>
                <a:cubicBezTo>
                  <a:pt x="789" y="420"/>
                  <a:pt x="764" y="415"/>
                  <a:pt x="741" y="411"/>
                </a:cubicBezTo>
                <a:cubicBezTo>
                  <a:pt x="741" y="403"/>
                  <a:pt x="741" y="395"/>
                  <a:pt x="741" y="388"/>
                </a:cubicBezTo>
                <a:cubicBezTo>
                  <a:pt x="764" y="383"/>
                  <a:pt x="789" y="377"/>
                  <a:pt x="794" y="376"/>
                </a:cubicBezTo>
                <a:cubicBezTo>
                  <a:pt x="799" y="375"/>
                  <a:pt x="802" y="373"/>
                  <a:pt x="805" y="369"/>
                </a:cubicBezTo>
                <a:cubicBezTo>
                  <a:pt x="807" y="365"/>
                  <a:pt x="808" y="361"/>
                  <a:pt x="808" y="357"/>
                </a:cubicBezTo>
                <a:cubicBezTo>
                  <a:pt x="807" y="352"/>
                  <a:pt x="805" y="348"/>
                  <a:pt x="802" y="345"/>
                </a:cubicBezTo>
                <a:cubicBezTo>
                  <a:pt x="799" y="342"/>
                  <a:pt x="795" y="340"/>
                  <a:pt x="790" y="340"/>
                </a:cubicBezTo>
                <a:cubicBezTo>
                  <a:pt x="785" y="340"/>
                  <a:pt x="759" y="341"/>
                  <a:pt x="735" y="341"/>
                </a:cubicBezTo>
                <a:cubicBezTo>
                  <a:pt x="734" y="334"/>
                  <a:pt x="732" y="326"/>
                  <a:pt x="730" y="319"/>
                </a:cubicBezTo>
                <a:cubicBezTo>
                  <a:pt x="752" y="309"/>
                  <a:pt x="775" y="299"/>
                  <a:pt x="780" y="297"/>
                </a:cubicBezTo>
                <a:cubicBezTo>
                  <a:pt x="784" y="295"/>
                  <a:pt x="787" y="291"/>
                  <a:pt x="789" y="287"/>
                </a:cubicBezTo>
                <a:cubicBezTo>
                  <a:pt x="791" y="283"/>
                  <a:pt x="791" y="279"/>
                  <a:pt x="789" y="275"/>
                </a:cubicBezTo>
                <a:cubicBezTo>
                  <a:pt x="788" y="270"/>
                  <a:pt x="785" y="267"/>
                  <a:pt x="781" y="264"/>
                </a:cubicBezTo>
                <a:cubicBezTo>
                  <a:pt x="777" y="262"/>
                  <a:pt x="773" y="261"/>
                  <a:pt x="768" y="262"/>
                </a:cubicBezTo>
                <a:cubicBezTo>
                  <a:pt x="763" y="263"/>
                  <a:pt x="738" y="269"/>
                  <a:pt x="715" y="274"/>
                </a:cubicBezTo>
                <a:cubicBezTo>
                  <a:pt x="712" y="267"/>
                  <a:pt x="709" y="260"/>
                  <a:pt x="706" y="253"/>
                </a:cubicBezTo>
                <a:cubicBezTo>
                  <a:pt x="724" y="240"/>
                  <a:pt x="745" y="225"/>
                  <a:pt x="750" y="222"/>
                </a:cubicBezTo>
                <a:cubicBezTo>
                  <a:pt x="753" y="219"/>
                  <a:pt x="756" y="215"/>
                  <a:pt x="756" y="211"/>
                </a:cubicBezTo>
                <a:cubicBezTo>
                  <a:pt x="757" y="206"/>
                  <a:pt x="756" y="202"/>
                  <a:pt x="754" y="198"/>
                </a:cubicBezTo>
                <a:cubicBezTo>
                  <a:pt x="752" y="194"/>
                  <a:pt x="748" y="191"/>
                  <a:pt x="744" y="190"/>
                </a:cubicBezTo>
                <a:cubicBezTo>
                  <a:pt x="740" y="188"/>
                  <a:pt x="735" y="188"/>
                  <a:pt x="731" y="190"/>
                </a:cubicBezTo>
                <a:cubicBezTo>
                  <a:pt x="726" y="193"/>
                  <a:pt x="703" y="203"/>
                  <a:pt x="682" y="213"/>
                </a:cubicBezTo>
                <a:cubicBezTo>
                  <a:pt x="677" y="207"/>
                  <a:pt x="672" y="201"/>
                  <a:pt x="668" y="194"/>
                </a:cubicBezTo>
                <a:cubicBezTo>
                  <a:pt x="683" y="177"/>
                  <a:pt x="701" y="158"/>
                  <a:pt x="704" y="154"/>
                </a:cubicBezTo>
                <a:cubicBezTo>
                  <a:pt x="707" y="151"/>
                  <a:pt x="708" y="147"/>
                  <a:pt x="708" y="142"/>
                </a:cubicBezTo>
                <a:cubicBezTo>
                  <a:pt x="708" y="138"/>
                  <a:pt x="706" y="134"/>
                  <a:pt x="703" y="130"/>
                </a:cubicBezTo>
                <a:cubicBezTo>
                  <a:pt x="700" y="127"/>
                  <a:pt x="696" y="125"/>
                  <a:pt x="692" y="125"/>
                </a:cubicBezTo>
                <a:cubicBezTo>
                  <a:pt x="687" y="124"/>
                  <a:pt x="683" y="125"/>
                  <a:pt x="679" y="128"/>
                </a:cubicBezTo>
                <a:cubicBezTo>
                  <a:pt x="675" y="131"/>
                  <a:pt x="654" y="146"/>
                  <a:pt x="636" y="160"/>
                </a:cubicBezTo>
                <a:cubicBezTo>
                  <a:pt x="630" y="155"/>
                  <a:pt x="624" y="150"/>
                  <a:pt x="618" y="145"/>
                </a:cubicBezTo>
                <a:cubicBezTo>
                  <a:pt x="630" y="125"/>
                  <a:pt x="643" y="103"/>
                  <a:pt x="645" y="98"/>
                </a:cubicBezTo>
                <a:cubicBezTo>
                  <a:pt x="648" y="94"/>
                  <a:pt x="648" y="90"/>
                  <a:pt x="647" y="85"/>
                </a:cubicBezTo>
                <a:cubicBezTo>
                  <a:pt x="646" y="81"/>
                  <a:pt x="643" y="77"/>
                  <a:pt x="640" y="75"/>
                </a:cubicBezTo>
                <a:cubicBezTo>
                  <a:pt x="636" y="72"/>
                  <a:pt x="631" y="71"/>
                  <a:pt x="627" y="71"/>
                </a:cubicBezTo>
                <a:cubicBezTo>
                  <a:pt x="623" y="72"/>
                  <a:pt x="618" y="73"/>
                  <a:pt x="615" y="77"/>
                </a:cubicBezTo>
                <a:cubicBezTo>
                  <a:pt x="612" y="81"/>
                  <a:pt x="595" y="100"/>
                  <a:pt x="580" y="118"/>
                </a:cubicBezTo>
                <a:cubicBezTo>
                  <a:pt x="573" y="114"/>
                  <a:pt x="566" y="110"/>
                  <a:pt x="559" y="106"/>
                </a:cubicBezTo>
                <a:cubicBezTo>
                  <a:pt x="567" y="84"/>
                  <a:pt x="575" y="60"/>
                  <a:pt x="576" y="55"/>
                </a:cubicBezTo>
                <a:cubicBezTo>
                  <a:pt x="578" y="51"/>
                  <a:pt x="577" y="46"/>
                  <a:pt x="575" y="42"/>
                </a:cubicBezTo>
                <a:cubicBezTo>
                  <a:pt x="573" y="38"/>
                  <a:pt x="570" y="35"/>
                  <a:pt x="566" y="33"/>
                </a:cubicBezTo>
                <a:cubicBezTo>
                  <a:pt x="561" y="31"/>
                  <a:pt x="557" y="31"/>
                  <a:pt x="553" y="33"/>
                </a:cubicBezTo>
                <a:cubicBezTo>
                  <a:pt x="549" y="34"/>
                  <a:pt x="545" y="36"/>
                  <a:pt x="543" y="40"/>
                </a:cubicBezTo>
                <a:cubicBezTo>
                  <a:pt x="540" y="45"/>
                  <a:pt x="528" y="67"/>
                  <a:pt x="516" y="88"/>
                </a:cubicBezTo>
                <a:cubicBezTo>
                  <a:pt x="509" y="85"/>
                  <a:pt x="501" y="83"/>
                  <a:pt x="494" y="81"/>
                </a:cubicBezTo>
                <a:cubicBezTo>
                  <a:pt x="496" y="58"/>
                  <a:pt x="499" y="32"/>
                  <a:pt x="500" y="27"/>
                </a:cubicBezTo>
                <a:cubicBezTo>
                  <a:pt x="500" y="22"/>
                  <a:pt x="498" y="18"/>
                  <a:pt x="496" y="15"/>
                </a:cubicBezTo>
                <a:cubicBezTo>
                  <a:pt x="493" y="11"/>
                  <a:pt x="489" y="9"/>
                  <a:pt x="485" y="8"/>
                </a:cubicBezTo>
                <a:cubicBezTo>
                  <a:pt x="480" y="7"/>
                  <a:pt x="476" y="8"/>
                  <a:pt x="472" y="10"/>
                </a:cubicBezTo>
                <a:cubicBezTo>
                  <a:pt x="468" y="12"/>
                  <a:pt x="465" y="15"/>
                  <a:pt x="464" y="20"/>
                </a:cubicBezTo>
                <a:cubicBezTo>
                  <a:pt x="462" y="25"/>
                  <a:pt x="455" y="49"/>
                  <a:pt x="448" y="71"/>
                </a:cubicBezTo>
                <a:cubicBezTo>
                  <a:pt x="444" y="71"/>
                  <a:pt x="440" y="70"/>
                  <a:pt x="436" y="70"/>
                </a:cubicBezTo>
                <a:cubicBezTo>
                  <a:pt x="432" y="70"/>
                  <a:pt x="428" y="69"/>
                  <a:pt x="424" y="69"/>
                </a:cubicBezTo>
                <a:cubicBezTo>
                  <a:pt x="422" y="46"/>
                  <a:pt x="419" y="21"/>
                  <a:pt x="419" y="16"/>
                </a:cubicBezTo>
                <a:cubicBezTo>
                  <a:pt x="418" y="11"/>
                  <a:pt x="416" y="7"/>
                  <a:pt x="412" y="4"/>
                </a:cubicBezTo>
                <a:cubicBezTo>
                  <a:pt x="409" y="1"/>
                  <a:pt x="405" y="0"/>
                  <a:pt x="400" y="0"/>
                </a:cubicBezTo>
                <a:cubicBezTo>
                  <a:pt x="396" y="0"/>
                  <a:pt x="391" y="2"/>
                  <a:pt x="388" y="4"/>
                </a:cubicBezTo>
                <a:cubicBezTo>
                  <a:pt x="385" y="7"/>
                  <a:pt x="382" y="11"/>
                  <a:pt x="382" y="16"/>
                </a:cubicBezTo>
                <a:cubicBezTo>
                  <a:pt x="382" y="21"/>
                  <a:pt x="379" y="47"/>
                  <a:pt x="377" y="70"/>
                </a:cubicBezTo>
                <a:cubicBezTo>
                  <a:pt x="370" y="70"/>
                  <a:pt x="362" y="71"/>
                  <a:pt x="354" y="72"/>
                </a:cubicBezTo>
                <a:cubicBezTo>
                  <a:pt x="347" y="50"/>
                  <a:pt x="339" y="26"/>
                  <a:pt x="337" y="21"/>
                </a:cubicBezTo>
                <a:cubicBezTo>
                  <a:pt x="336" y="16"/>
                  <a:pt x="333" y="13"/>
                  <a:pt x="329" y="11"/>
                </a:cubicBezTo>
                <a:cubicBezTo>
                  <a:pt x="325" y="9"/>
                  <a:pt x="320" y="8"/>
                  <a:pt x="316" y="9"/>
                </a:cubicBezTo>
                <a:cubicBezTo>
                  <a:pt x="311" y="10"/>
                  <a:pt x="308" y="13"/>
                  <a:pt x="305" y="16"/>
                </a:cubicBezTo>
                <a:cubicBezTo>
                  <a:pt x="302" y="20"/>
                  <a:pt x="301" y="24"/>
                  <a:pt x="301" y="29"/>
                </a:cubicBezTo>
                <a:cubicBezTo>
                  <a:pt x="302" y="34"/>
                  <a:pt x="305" y="59"/>
                  <a:pt x="308" y="82"/>
                </a:cubicBezTo>
                <a:cubicBezTo>
                  <a:pt x="301" y="84"/>
                  <a:pt x="293" y="87"/>
                  <a:pt x="286" y="89"/>
                </a:cubicBezTo>
                <a:cubicBezTo>
                  <a:pt x="274" y="70"/>
                  <a:pt x="261" y="47"/>
                  <a:pt x="259" y="43"/>
                </a:cubicBezTo>
                <a:cubicBezTo>
                  <a:pt x="256" y="39"/>
                  <a:pt x="253" y="36"/>
                  <a:pt x="248" y="35"/>
                </a:cubicBezTo>
                <a:cubicBezTo>
                  <a:pt x="244" y="34"/>
                  <a:pt x="240" y="34"/>
                  <a:pt x="235" y="36"/>
                </a:cubicBezTo>
                <a:cubicBezTo>
                  <a:pt x="231" y="38"/>
                  <a:pt x="228" y="41"/>
                  <a:pt x="226" y="45"/>
                </a:cubicBezTo>
                <a:cubicBezTo>
                  <a:pt x="224" y="49"/>
                  <a:pt x="224" y="54"/>
                  <a:pt x="225" y="58"/>
                </a:cubicBezTo>
                <a:cubicBezTo>
                  <a:pt x="227" y="63"/>
                  <a:pt x="236" y="87"/>
                  <a:pt x="243" y="109"/>
                </a:cubicBezTo>
                <a:cubicBezTo>
                  <a:pt x="236" y="112"/>
                  <a:pt x="230" y="117"/>
                  <a:pt x="223" y="121"/>
                </a:cubicBezTo>
                <a:cubicBezTo>
                  <a:pt x="207" y="104"/>
                  <a:pt x="190" y="84"/>
                  <a:pt x="187" y="81"/>
                </a:cubicBezTo>
                <a:cubicBezTo>
                  <a:pt x="184" y="77"/>
                  <a:pt x="179" y="75"/>
                  <a:pt x="175" y="75"/>
                </a:cubicBezTo>
                <a:cubicBezTo>
                  <a:pt x="171" y="75"/>
                  <a:pt x="166" y="76"/>
                  <a:pt x="162" y="79"/>
                </a:cubicBezTo>
                <a:cubicBezTo>
                  <a:pt x="159" y="81"/>
                  <a:pt x="156" y="85"/>
                  <a:pt x="155" y="89"/>
                </a:cubicBezTo>
                <a:cubicBezTo>
                  <a:pt x="154" y="94"/>
                  <a:pt x="155" y="98"/>
                  <a:pt x="157" y="102"/>
                </a:cubicBezTo>
                <a:cubicBezTo>
                  <a:pt x="160" y="107"/>
                  <a:pt x="173" y="129"/>
                  <a:pt x="185" y="148"/>
                </a:cubicBezTo>
                <a:cubicBezTo>
                  <a:pt x="179" y="153"/>
                  <a:pt x="174" y="159"/>
                  <a:pt x="168" y="164"/>
                </a:cubicBezTo>
                <a:cubicBezTo>
                  <a:pt x="149" y="150"/>
                  <a:pt x="128" y="135"/>
                  <a:pt x="124" y="132"/>
                </a:cubicBezTo>
                <a:cubicBezTo>
                  <a:pt x="120" y="130"/>
                  <a:pt x="116" y="129"/>
                  <a:pt x="111" y="129"/>
                </a:cubicBezTo>
                <a:cubicBezTo>
                  <a:pt x="107" y="130"/>
                  <a:pt x="103" y="132"/>
                  <a:pt x="100" y="135"/>
                </a:cubicBezTo>
                <a:cubicBezTo>
                  <a:pt x="97" y="139"/>
                  <a:pt x="95" y="143"/>
                  <a:pt x="95" y="147"/>
                </a:cubicBezTo>
                <a:cubicBezTo>
                  <a:pt x="95" y="152"/>
                  <a:pt x="97" y="156"/>
                  <a:pt x="100" y="159"/>
                </a:cubicBezTo>
                <a:cubicBezTo>
                  <a:pt x="103" y="163"/>
                  <a:pt x="121" y="182"/>
                  <a:pt x="137" y="199"/>
                </a:cubicBezTo>
                <a:cubicBezTo>
                  <a:pt x="132" y="205"/>
                  <a:pt x="128" y="211"/>
                  <a:pt x="123" y="218"/>
                </a:cubicBezTo>
                <a:cubicBezTo>
                  <a:pt x="102" y="208"/>
                  <a:pt x="78" y="198"/>
                  <a:pt x="74" y="196"/>
                </a:cubicBezTo>
                <a:cubicBezTo>
                  <a:pt x="69" y="194"/>
                  <a:pt x="65" y="194"/>
                  <a:pt x="61" y="196"/>
                </a:cubicBezTo>
                <a:cubicBezTo>
                  <a:pt x="57" y="197"/>
                  <a:pt x="53" y="200"/>
                  <a:pt x="51" y="204"/>
                </a:cubicBezTo>
                <a:cubicBezTo>
                  <a:pt x="48" y="208"/>
                  <a:pt x="48" y="212"/>
                  <a:pt x="49" y="217"/>
                </a:cubicBezTo>
                <a:cubicBezTo>
                  <a:pt x="50" y="221"/>
                  <a:pt x="52" y="225"/>
                  <a:pt x="56" y="227"/>
                </a:cubicBezTo>
                <a:cubicBezTo>
                  <a:pt x="60" y="230"/>
                  <a:pt x="81" y="245"/>
                  <a:pt x="100" y="258"/>
                </a:cubicBezTo>
                <a:cubicBezTo>
                  <a:pt x="97" y="265"/>
                  <a:pt x="94" y="272"/>
                  <a:pt x="91" y="280"/>
                </a:cubicBezTo>
                <a:cubicBezTo>
                  <a:pt x="68" y="275"/>
                  <a:pt x="43" y="269"/>
                  <a:pt x="38" y="268"/>
                </a:cubicBezTo>
                <a:cubicBezTo>
                  <a:pt x="33" y="267"/>
                  <a:pt x="29" y="268"/>
                  <a:pt x="25" y="271"/>
                </a:cubicBezTo>
                <a:cubicBezTo>
                  <a:pt x="21" y="273"/>
                  <a:pt x="18" y="277"/>
                  <a:pt x="17" y="281"/>
                </a:cubicBezTo>
                <a:cubicBezTo>
                  <a:pt x="16" y="285"/>
                  <a:pt x="16" y="290"/>
                  <a:pt x="18" y="294"/>
                </a:cubicBezTo>
                <a:cubicBezTo>
                  <a:pt x="19" y="298"/>
                  <a:pt x="22" y="301"/>
                  <a:pt x="27" y="303"/>
                </a:cubicBezTo>
                <a:cubicBezTo>
                  <a:pt x="32" y="305"/>
                  <a:pt x="55" y="315"/>
                  <a:pt x="77" y="324"/>
                </a:cubicBezTo>
                <a:cubicBezTo>
                  <a:pt x="75" y="331"/>
                  <a:pt x="74" y="339"/>
                  <a:pt x="72" y="347"/>
                </a:cubicBezTo>
                <a:cubicBezTo>
                  <a:pt x="49" y="347"/>
                  <a:pt x="23" y="347"/>
                  <a:pt x="18" y="347"/>
                </a:cubicBezTo>
                <a:cubicBezTo>
                  <a:pt x="13" y="347"/>
                  <a:pt x="9" y="349"/>
                  <a:pt x="6" y="352"/>
                </a:cubicBezTo>
                <a:cubicBezTo>
                  <a:pt x="3" y="355"/>
                  <a:pt x="1" y="359"/>
                  <a:pt x="0" y="363"/>
                </a:cubicBezTo>
                <a:cubicBezTo>
                  <a:pt x="0" y="368"/>
                  <a:pt x="1" y="372"/>
                  <a:pt x="4" y="376"/>
                </a:cubicBezTo>
                <a:cubicBezTo>
                  <a:pt x="6" y="379"/>
                  <a:pt x="10" y="382"/>
                  <a:pt x="14" y="383"/>
                </a:cubicBezTo>
                <a:cubicBezTo>
                  <a:pt x="20" y="384"/>
                  <a:pt x="45" y="389"/>
                  <a:pt x="68" y="393"/>
                </a:cubicBezTo>
                <a:cubicBezTo>
                  <a:pt x="68" y="401"/>
                  <a:pt x="68" y="409"/>
                  <a:pt x="68" y="416"/>
                </a:cubicBezTo>
                <a:cubicBezTo>
                  <a:pt x="45" y="421"/>
                  <a:pt x="20" y="426"/>
                  <a:pt x="15" y="427"/>
                </a:cubicBezTo>
                <a:cubicBezTo>
                  <a:pt x="10" y="428"/>
                  <a:pt x="7" y="431"/>
                  <a:pt x="4" y="435"/>
                </a:cubicBezTo>
                <a:cubicBezTo>
                  <a:pt x="2" y="438"/>
                  <a:pt x="1" y="443"/>
                  <a:pt x="1" y="447"/>
                </a:cubicBezTo>
                <a:cubicBezTo>
                  <a:pt x="2" y="452"/>
                  <a:pt x="4" y="456"/>
                  <a:pt x="7" y="459"/>
                </a:cubicBezTo>
                <a:cubicBezTo>
                  <a:pt x="10" y="462"/>
                  <a:pt x="14" y="464"/>
                  <a:pt x="19" y="464"/>
                </a:cubicBezTo>
                <a:cubicBezTo>
                  <a:pt x="24" y="463"/>
                  <a:pt x="50" y="463"/>
                  <a:pt x="73" y="463"/>
                </a:cubicBezTo>
                <a:cubicBezTo>
                  <a:pt x="75" y="470"/>
                  <a:pt x="77" y="478"/>
                  <a:pt x="79" y="485"/>
                </a:cubicBezTo>
                <a:cubicBezTo>
                  <a:pt x="57" y="495"/>
                  <a:pt x="34" y="505"/>
                  <a:pt x="29" y="507"/>
                </a:cubicBezTo>
                <a:cubicBezTo>
                  <a:pt x="25" y="509"/>
                  <a:pt x="22" y="512"/>
                  <a:pt x="20" y="516"/>
                </a:cubicBezTo>
                <a:cubicBezTo>
                  <a:pt x="18" y="520"/>
                  <a:pt x="18" y="525"/>
                  <a:pt x="20" y="529"/>
                </a:cubicBezTo>
                <a:cubicBezTo>
                  <a:pt x="21" y="534"/>
                  <a:pt x="24" y="537"/>
                  <a:pt x="28" y="539"/>
                </a:cubicBezTo>
                <a:cubicBezTo>
                  <a:pt x="32" y="542"/>
                  <a:pt x="36" y="543"/>
                  <a:pt x="41" y="542"/>
                </a:cubicBezTo>
                <a:cubicBezTo>
                  <a:pt x="46" y="540"/>
                  <a:pt x="71" y="535"/>
                  <a:pt x="94" y="529"/>
                </a:cubicBezTo>
                <a:cubicBezTo>
                  <a:pt x="97" y="537"/>
                  <a:pt x="100" y="544"/>
                  <a:pt x="103" y="551"/>
                </a:cubicBezTo>
                <a:cubicBezTo>
                  <a:pt x="85" y="564"/>
                  <a:pt x="64" y="579"/>
                  <a:pt x="59" y="582"/>
                </a:cubicBezTo>
                <a:cubicBezTo>
                  <a:pt x="56" y="585"/>
                  <a:pt x="53" y="589"/>
                  <a:pt x="53" y="593"/>
                </a:cubicBezTo>
                <a:cubicBezTo>
                  <a:pt x="52" y="597"/>
                  <a:pt x="53" y="602"/>
                  <a:pt x="55" y="606"/>
                </a:cubicBezTo>
                <a:cubicBezTo>
                  <a:pt x="57" y="610"/>
                  <a:pt x="61" y="613"/>
                  <a:pt x="65" y="614"/>
                </a:cubicBezTo>
                <a:cubicBezTo>
                  <a:pt x="69" y="615"/>
                  <a:pt x="74" y="615"/>
                  <a:pt x="78" y="614"/>
                </a:cubicBezTo>
                <a:cubicBezTo>
                  <a:pt x="83" y="611"/>
                  <a:pt x="106" y="600"/>
                  <a:pt x="127" y="591"/>
                </a:cubicBezTo>
                <a:cubicBezTo>
                  <a:pt x="132" y="597"/>
                  <a:pt x="136" y="603"/>
                  <a:pt x="141" y="609"/>
                </a:cubicBezTo>
                <a:cubicBezTo>
                  <a:pt x="126" y="626"/>
                  <a:pt x="108" y="646"/>
                  <a:pt x="105" y="649"/>
                </a:cubicBezTo>
                <a:cubicBezTo>
                  <a:pt x="102" y="653"/>
                  <a:pt x="101" y="657"/>
                  <a:pt x="101" y="662"/>
                </a:cubicBezTo>
                <a:cubicBezTo>
                  <a:pt x="101" y="666"/>
                  <a:pt x="103" y="670"/>
                  <a:pt x="106" y="673"/>
                </a:cubicBezTo>
                <a:cubicBezTo>
                  <a:pt x="109" y="677"/>
                  <a:pt x="113" y="679"/>
                  <a:pt x="117" y="679"/>
                </a:cubicBezTo>
                <a:cubicBezTo>
                  <a:pt x="122" y="680"/>
                  <a:pt x="126" y="679"/>
                  <a:pt x="130" y="676"/>
                </a:cubicBezTo>
                <a:cubicBezTo>
                  <a:pt x="134" y="673"/>
                  <a:pt x="155" y="658"/>
                  <a:pt x="173" y="644"/>
                </a:cubicBezTo>
                <a:cubicBezTo>
                  <a:pt x="179" y="649"/>
                  <a:pt x="185" y="654"/>
                  <a:pt x="191" y="659"/>
                </a:cubicBezTo>
                <a:cubicBezTo>
                  <a:pt x="179" y="679"/>
                  <a:pt x="166" y="701"/>
                  <a:pt x="164" y="706"/>
                </a:cubicBezTo>
                <a:cubicBezTo>
                  <a:pt x="161" y="710"/>
                  <a:pt x="161" y="714"/>
                  <a:pt x="162" y="719"/>
                </a:cubicBezTo>
                <a:cubicBezTo>
                  <a:pt x="163" y="723"/>
                  <a:pt x="166" y="726"/>
                  <a:pt x="169" y="729"/>
                </a:cubicBezTo>
                <a:cubicBezTo>
                  <a:pt x="173" y="732"/>
                  <a:pt x="178" y="733"/>
                  <a:pt x="182" y="733"/>
                </a:cubicBezTo>
                <a:cubicBezTo>
                  <a:pt x="186" y="732"/>
                  <a:pt x="191" y="730"/>
                  <a:pt x="194" y="727"/>
                </a:cubicBezTo>
                <a:cubicBezTo>
                  <a:pt x="197" y="723"/>
                  <a:pt x="214" y="704"/>
                  <a:pt x="229" y="686"/>
                </a:cubicBezTo>
                <a:cubicBezTo>
                  <a:pt x="236" y="690"/>
                  <a:pt x="243" y="694"/>
                  <a:pt x="250" y="698"/>
                </a:cubicBezTo>
                <a:cubicBezTo>
                  <a:pt x="242" y="720"/>
                  <a:pt x="234" y="744"/>
                  <a:pt x="233" y="749"/>
                </a:cubicBezTo>
                <a:cubicBezTo>
                  <a:pt x="231" y="753"/>
                  <a:pt x="232" y="758"/>
                  <a:pt x="234" y="762"/>
                </a:cubicBezTo>
                <a:cubicBezTo>
                  <a:pt x="236" y="766"/>
                  <a:pt x="239" y="769"/>
                  <a:pt x="243" y="771"/>
                </a:cubicBezTo>
                <a:cubicBezTo>
                  <a:pt x="248" y="772"/>
                  <a:pt x="252" y="773"/>
                  <a:pt x="256" y="771"/>
                </a:cubicBezTo>
                <a:cubicBezTo>
                  <a:pt x="260" y="770"/>
                  <a:pt x="264" y="767"/>
                  <a:pt x="266" y="763"/>
                </a:cubicBezTo>
                <a:cubicBezTo>
                  <a:pt x="269" y="759"/>
                  <a:pt x="281" y="736"/>
                  <a:pt x="293" y="716"/>
                </a:cubicBezTo>
                <a:cubicBezTo>
                  <a:pt x="300" y="719"/>
                  <a:pt x="307" y="721"/>
                  <a:pt x="315" y="723"/>
                </a:cubicBezTo>
                <a:cubicBezTo>
                  <a:pt x="313" y="746"/>
                  <a:pt x="310" y="772"/>
                  <a:pt x="309" y="777"/>
                </a:cubicBezTo>
                <a:cubicBezTo>
                  <a:pt x="309" y="781"/>
                  <a:pt x="311" y="786"/>
                  <a:pt x="313" y="789"/>
                </a:cubicBezTo>
                <a:cubicBezTo>
                  <a:pt x="316" y="793"/>
                  <a:pt x="320" y="795"/>
                  <a:pt x="324" y="796"/>
                </a:cubicBezTo>
                <a:cubicBezTo>
                  <a:pt x="329" y="797"/>
                  <a:pt x="333" y="796"/>
                  <a:pt x="337" y="794"/>
                </a:cubicBezTo>
                <a:cubicBezTo>
                  <a:pt x="341" y="792"/>
                  <a:pt x="344" y="788"/>
                  <a:pt x="345" y="784"/>
                </a:cubicBezTo>
                <a:cubicBezTo>
                  <a:pt x="347" y="779"/>
                  <a:pt x="354" y="755"/>
                  <a:pt x="361" y="732"/>
                </a:cubicBezTo>
                <a:cubicBezTo>
                  <a:pt x="365" y="733"/>
                  <a:pt x="369" y="733"/>
                  <a:pt x="373" y="734"/>
                </a:cubicBezTo>
                <a:cubicBezTo>
                  <a:pt x="377" y="734"/>
                  <a:pt x="381" y="734"/>
                  <a:pt x="385" y="735"/>
                </a:cubicBezTo>
                <a:cubicBezTo>
                  <a:pt x="387" y="758"/>
                  <a:pt x="390" y="783"/>
                  <a:pt x="390" y="788"/>
                </a:cubicBezTo>
                <a:cubicBezTo>
                  <a:pt x="391" y="793"/>
                  <a:pt x="393" y="797"/>
                  <a:pt x="397" y="800"/>
                </a:cubicBezTo>
                <a:cubicBezTo>
                  <a:pt x="400" y="802"/>
                  <a:pt x="404" y="804"/>
                  <a:pt x="409" y="804"/>
                </a:cubicBezTo>
                <a:cubicBezTo>
                  <a:pt x="413" y="804"/>
                  <a:pt x="418" y="802"/>
                  <a:pt x="421" y="799"/>
                </a:cubicBezTo>
                <a:cubicBezTo>
                  <a:pt x="424" y="797"/>
                  <a:pt x="427" y="793"/>
                  <a:pt x="427" y="788"/>
                </a:cubicBezTo>
                <a:cubicBezTo>
                  <a:pt x="427" y="783"/>
                  <a:pt x="430" y="757"/>
                  <a:pt x="432" y="734"/>
                </a:cubicBezTo>
                <a:cubicBezTo>
                  <a:pt x="439" y="734"/>
                  <a:pt x="447" y="733"/>
                  <a:pt x="455" y="732"/>
                </a:cubicBezTo>
                <a:cubicBezTo>
                  <a:pt x="462" y="754"/>
                  <a:pt x="470" y="778"/>
                  <a:pt x="472" y="783"/>
                </a:cubicBezTo>
                <a:cubicBezTo>
                  <a:pt x="473" y="787"/>
                  <a:pt x="476" y="791"/>
                  <a:pt x="480" y="793"/>
                </a:cubicBezTo>
                <a:cubicBezTo>
                  <a:pt x="484" y="795"/>
                  <a:pt x="489" y="795"/>
                  <a:pt x="493" y="794"/>
                </a:cubicBezTo>
                <a:cubicBezTo>
                  <a:pt x="498" y="794"/>
                  <a:pt x="501" y="791"/>
                  <a:pt x="504" y="788"/>
                </a:cubicBezTo>
                <a:cubicBezTo>
                  <a:pt x="507" y="784"/>
                  <a:pt x="508" y="780"/>
                  <a:pt x="508" y="775"/>
                </a:cubicBezTo>
                <a:cubicBezTo>
                  <a:pt x="507" y="770"/>
                  <a:pt x="504" y="745"/>
                  <a:pt x="501" y="722"/>
                </a:cubicBezTo>
                <a:cubicBezTo>
                  <a:pt x="508" y="720"/>
                  <a:pt x="516" y="717"/>
                  <a:pt x="523" y="714"/>
                </a:cubicBezTo>
                <a:cubicBezTo>
                  <a:pt x="535" y="734"/>
                  <a:pt x="548" y="757"/>
                  <a:pt x="550" y="761"/>
                </a:cubicBezTo>
                <a:cubicBezTo>
                  <a:pt x="553" y="765"/>
                  <a:pt x="556" y="768"/>
                  <a:pt x="561" y="769"/>
                </a:cubicBezTo>
                <a:cubicBezTo>
                  <a:pt x="565" y="770"/>
                  <a:pt x="569" y="770"/>
                  <a:pt x="574" y="768"/>
                </a:cubicBezTo>
                <a:cubicBezTo>
                  <a:pt x="578" y="766"/>
                  <a:pt x="581" y="763"/>
                  <a:pt x="583" y="759"/>
                </a:cubicBezTo>
                <a:cubicBezTo>
                  <a:pt x="585" y="755"/>
                  <a:pt x="585" y="750"/>
                  <a:pt x="584" y="746"/>
                </a:cubicBezTo>
                <a:cubicBezTo>
                  <a:pt x="582" y="741"/>
                  <a:pt x="573" y="717"/>
                  <a:pt x="566" y="695"/>
                </a:cubicBezTo>
                <a:cubicBezTo>
                  <a:pt x="573" y="691"/>
                  <a:pt x="579" y="687"/>
                  <a:pt x="586" y="683"/>
                </a:cubicBezTo>
                <a:cubicBezTo>
                  <a:pt x="601" y="700"/>
                  <a:pt x="619" y="719"/>
                  <a:pt x="622" y="723"/>
                </a:cubicBezTo>
                <a:cubicBezTo>
                  <a:pt x="625" y="727"/>
                  <a:pt x="630" y="729"/>
                  <a:pt x="634" y="729"/>
                </a:cubicBezTo>
                <a:cubicBezTo>
                  <a:pt x="638" y="729"/>
                  <a:pt x="643" y="728"/>
                  <a:pt x="647" y="725"/>
                </a:cubicBezTo>
                <a:cubicBezTo>
                  <a:pt x="650" y="722"/>
                  <a:pt x="653" y="719"/>
                  <a:pt x="654" y="714"/>
                </a:cubicBezTo>
                <a:cubicBezTo>
                  <a:pt x="655" y="710"/>
                  <a:pt x="654" y="706"/>
                  <a:pt x="652" y="702"/>
                </a:cubicBezTo>
                <a:cubicBezTo>
                  <a:pt x="649" y="697"/>
                  <a:pt x="636" y="675"/>
                  <a:pt x="624" y="656"/>
                </a:cubicBezTo>
                <a:cubicBezTo>
                  <a:pt x="630" y="650"/>
                  <a:pt x="635" y="645"/>
                  <a:pt x="641" y="640"/>
                </a:cubicBezTo>
                <a:cubicBezTo>
                  <a:pt x="660" y="653"/>
                  <a:pt x="681" y="669"/>
                  <a:pt x="685" y="672"/>
                </a:cubicBezTo>
                <a:cubicBezTo>
                  <a:pt x="689" y="674"/>
                  <a:pt x="693" y="675"/>
                  <a:pt x="698" y="675"/>
                </a:cubicBezTo>
                <a:cubicBezTo>
                  <a:pt x="702" y="674"/>
                  <a:pt x="706" y="672"/>
                  <a:pt x="709" y="668"/>
                </a:cubicBezTo>
                <a:cubicBezTo>
                  <a:pt x="712" y="665"/>
                  <a:pt x="714" y="661"/>
                  <a:pt x="714" y="656"/>
                </a:cubicBezTo>
                <a:cubicBezTo>
                  <a:pt x="714" y="652"/>
                  <a:pt x="712" y="648"/>
                  <a:pt x="709" y="644"/>
                </a:cubicBezTo>
                <a:cubicBezTo>
                  <a:pt x="706" y="641"/>
                  <a:pt x="688" y="622"/>
                  <a:pt x="672" y="605"/>
                </a:cubicBezTo>
                <a:cubicBezTo>
                  <a:pt x="677" y="599"/>
                  <a:pt x="681" y="593"/>
                  <a:pt x="686" y="586"/>
                </a:cubicBezTo>
                <a:cubicBezTo>
                  <a:pt x="707" y="596"/>
                  <a:pt x="731" y="606"/>
                  <a:pt x="735" y="608"/>
                </a:cubicBezTo>
                <a:cubicBezTo>
                  <a:pt x="740" y="610"/>
                  <a:pt x="744" y="610"/>
                  <a:pt x="748" y="608"/>
                </a:cubicBezTo>
                <a:cubicBezTo>
                  <a:pt x="752" y="607"/>
                  <a:pt x="756" y="604"/>
                  <a:pt x="758" y="600"/>
                </a:cubicBezTo>
                <a:cubicBezTo>
                  <a:pt x="761" y="596"/>
                  <a:pt x="761" y="592"/>
                  <a:pt x="760" y="587"/>
                </a:cubicBezTo>
                <a:cubicBezTo>
                  <a:pt x="759" y="583"/>
                  <a:pt x="757" y="579"/>
                  <a:pt x="753" y="576"/>
                </a:cubicBezTo>
                <a:cubicBezTo>
                  <a:pt x="749" y="573"/>
                  <a:pt x="728" y="559"/>
                  <a:pt x="709" y="546"/>
                </a:cubicBezTo>
                <a:cubicBezTo>
                  <a:pt x="712" y="539"/>
                  <a:pt x="715" y="532"/>
                  <a:pt x="718" y="524"/>
                </a:cubicBezTo>
                <a:cubicBezTo>
                  <a:pt x="741" y="529"/>
                  <a:pt x="766" y="534"/>
                  <a:pt x="771" y="536"/>
                </a:cubicBezTo>
                <a:cubicBezTo>
                  <a:pt x="776" y="537"/>
                  <a:pt x="780" y="535"/>
                  <a:pt x="784" y="533"/>
                </a:cubicBezTo>
                <a:cubicBezTo>
                  <a:pt x="788" y="531"/>
                  <a:pt x="791" y="527"/>
                  <a:pt x="792" y="523"/>
                </a:cubicBezTo>
                <a:cubicBezTo>
                  <a:pt x="793" y="519"/>
                  <a:pt x="793" y="514"/>
                  <a:pt x="791" y="510"/>
                </a:cubicBezTo>
                <a:cubicBezTo>
                  <a:pt x="790" y="506"/>
                  <a:pt x="787" y="503"/>
                  <a:pt x="782" y="501"/>
                </a:cubicBezTo>
                <a:cubicBezTo>
                  <a:pt x="777" y="499"/>
                  <a:pt x="754" y="489"/>
                  <a:pt x="732" y="480"/>
                </a:cubicBezTo>
                <a:cubicBezTo>
                  <a:pt x="734" y="472"/>
                  <a:pt x="735" y="465"/>
                  <a:pt x="737" y="457"/>
                </a:cubicBezTo>
                <a:cubicBezTo>
                  <a:pt x="760" y="457"/>
                  <a:pt x="786" y="457"/>
                  <a:pt x="791" y="457"/>
                </a:cubicBezTo>
                <a:moveTo>
                  <a:pt x="379" y="667"/>
                </a:moveTo>
                <a:cubicBezTo>
                  <a:pt x="232" y="652"/>
                  <a:pt x="123" y="522"/>
                  <a:pt x="137" y="376"/>
                </a:cubicBezTo>
                <a:cubicBezTo>
                  <a:pt x="151" y="230"/>
                  <a:pt x="282" y="123"/>
                  <a:pt x="430" y="137"/>
                </a:cubicBezTo>
                <a:cubicBezTo>
                  <a:pt x="577" y="151"/>
                  <a:pt x="686" y="281"/>
                  <a:pt x="672" y="428"/>
                </a:cubicBezTo>
                <a:cubicBezTo>
                  <a:pt x="658" y="574"/>
                  <a:pt x="527" y="681"/>
                  <a:pt x="379" y="667"/>
                </a:cubicBezTo>
              </a:path>
            </a:pathLst>
          </a:cu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4231944" y="2541174"/>
            <a:ext cx="688975" cy="687388"/>
          </a:xfrm>
          <a:custGeom>
            <a:avLst/>
            <a:gdLst>
              <a:gd name="T0" fmla="*/ 624 w 624"/>
              <a:gd name="T1" fmla="*/ 350 h 623"/>
              <a:gd name="T2" fmla="*/ 624 w 624"/>
              <a:gd name="T3" fmla="*/ 273 h 623"/>
              <a:gd name="T4" fmla="*/ 562 w 624"/>
              <a:gd name="T5" fmla="*/ 273 h 623"/>
              <a:gd name="T6" fmla="*/ 548 w 624"/>
              <a:gd name="T7" fmla="*/ 220 h 623"/>
              <a:gd name="T8" fmla="*/ 602 w 624"/>
              <a:gd name="T9" fmla="*/ 189 h 623"/>
              <a:gd name="T10" fmla="*/ 563 w 624"/>
              <a:gd name="T11" fmla="*/ 122 h 623"/>
              <a:gd name="T12" fmla="*/ 509 w 624"/>
              <a:gd name="T13" fmla="*/ 153 h 623"/>
              <a:gd name="T14" fmla="*/ 471 w 624"/>
              <a:gd name="T15" fmla="*/ 114 h 623"/>
              <a:gd name="T16" fmla="*/ 502 w 624"/>
              <a:gd name="T17" fmla="*/ 61 h 623"/>
              <a:gd name="T18" fmla="*/ 434 w 624"/>
              <a:gd name="T19" fmla="*/ 22 h 623"/>
              <a:gd name="T20" fmla="*/ 403 w 624"/>
              <a:gd name="T21" fmla="*/ 75 h 623"/>
              <a:gd name="T22" fmla="*/ 351 w 624"/>
              <a:gd name="T23" fmla="*/ 61 h 623"/>
              <a:gd name="T24" fmla="*/ 351 w 624"/>
              <a:gd name="T25" fmla="*/ 0 h 623"/>
              <a:gd name="T26" fmla="*/ 273 w 624"/>
              <a:gd name="T27" fmla="*/ 0 h 623"/>
              <a:gd name="T28" fmla="*/ 273 w 624"/>
              <a:gd name="T29" fmla="*/ 61 h 623"/>
              <a:gd name="T30" fmla="*/ 221 w 624"/>
              <a:gd name="T31" fmla="*/ 75 h 623"/>
              <a:gd name="T32" fmla="*/ 190 w 624"/>
              <a:gd name="T33" fmla="*/ 22 h 623"/>
              <a:gd name="T34" fmla="*/ 122 w 624"/>
              <a:gd name="T35" fmla="*/ 61 h 623"/>
              <a:gd name="T36" fmla="*/ 153 w 624"/>
              <a:gd name="T37" fmla="*/ 114 h 623"/>
              <a:gd name="T38" fmla="*/ 115 w 624"/>
              <a:gd name="T39" fmla="*/ 153 h 623"/>
              <a:gd name="T40" fmla="*/ 61 w 624"/>
              <a:gd name="T41" fmla="*/ 122 h 623"/>
              <a:gd name="T42" fmla="*/ 23 w 624"/>
              <a:gd name="T43" fmla="*/ 189 h 623"/>
              <a:gd name="T44" fmla="*/ 76 w 624"/>
              <a:gd name="T45" fmla="*/ 220 h 623"/>
              <a:gd name="T46" fmla="*/ 62 w 624"/>
              <a:gd name="T47" fmla="*/ 273 h 623"/>
              <a:gd name="T48" fmla="*/ 0 w 624"/>
              <a:gd name="T49" fmla="*/ 273 h 623"/>
              <a:gd name="T50" fmla="*/ 0 w 624"/>
              <a:gd name="T51" fmla="*/ 350 h 623"/>
              <a:gd name="T52" fmla="*/ 62 w 624"/>
              <a:gd name="T53" fmla="*/ 350 h 623"/>
              <a:gd name="T54" fmla="*/ 76 w 624"/>
              <a:gd name="T55" fmla="*/ 403 h 623"/>
              <a:gd name="T56" fmla="*/ 23 w 624"/>
              <a:gd name="T57" fmla="*/ 434 h 623"/>
              <a:gd name="T58" fmla="*/ 61 w 624"/>
              <a:gd name="T59" fmla="*/ 501 h 623"/>
              <a:gd name="T60" fmla="*/ 115 w 624"/>
              <a:gd name="T61" fmla="*/ 470 h 623"/>
              <a:gd name="T62" fmla="*/ 153 w 624"/>
              <a:gd name="T63" fmla="*/ 509 h 623"/>
              <a:gd name="T64" fmla="*/ 122 w 624"/>
              <a:gd name="T65" fmla="*/ 562 h 623"/>
              <a:gd name="T66" fmla="*/ 190 w 624"/>
              <a:gd name="T67" fmla="*/ 601 h 623"/>
              <a:gd name="T68" fmla="*/ 221 w 624"/>
              <a:gd name="T69" fmla="*/ 548 h 623"/>
              <a:gd name="T70" fmla="*/ 273 w 624"/>
              <a:gd name="T71" fmla="*/ 562 h 623"/>
              <a:gd name="T72" fmla="*/ 273 w 624"/>
              <a:gd name="T73" fmla="*/ 623 h 623"/>
              <a:gd name="T74" fmla="*/ 351 w 624"/>
              <a:gd name="T75" fmla="*/ 623 h 623"/>
              <a:gd name="T76" fmla="*/ 351 w 624"/>
              <a:gd name="T77" fmla="*/ 562 h 623"/>
              <a:gd name="T78" fmla="*/ 403 w 624"/>
              <a:gd name="T79" fmla="*/ 548 h 623"/>
              <a:gd name="T80" fmla="*/ 434 w 624"/>
              <a:gd name="T81" fmla="*/ 601 h 623"/>
              <a:gd name="T82" fmla="*/ 502 w 624"/>
              <a:gd name="T83" fmla="*/ 562 h 623"/>
              <a:gd name="T84" fmla="*/ 471 w 624"/>
              <a:gd name="T85" fmla="*/ 509 h 623"/>
              <a:gd name="T86" fmla="*/ 509 w 624"/>
              <a:gd name="T87" fmla="*/ 470 h 623"/>
              <a:gd name="T88" fmla="*/ 563 w 624"/>
              <a:gd name="T89" fmla="*/ 501 h 623"/>
              <a:gd name="T90" fmla="*/ 602 w 624"/>
              <a:gd name="T91" fmla="*/ 434 h 623"/>
              <a:gd name="T92" fmla="*/ 548 w 624"/>
              <a:gd name="T93" fmla="*/ 403 h 623"/>
              <a:gd name="T94" fmla="*/ 562 w 624"/>
              <a:gd name="T95" fmla="*/ 350 h 623"/>
              <a:gd name="T96" fmla="*/ 624 w 624"/>
              <a:gd name="T97" fmla="*/ 350 h 623"/>
              <a:gd name="T98" fmla="*/ 312 w 624"/>
              <a:gd name="T99" fmla="*/ 516 h 623"/>
              <a:gd name="T100" fmla="*/ 107 w 624"/>
              <a:gd name="T101" fmla="*/ 311 h 623"/>
              <a:gd name="T102" fmla="*/ 312 w 624"/>
              <a:gd name="T103" fmla="*/ 107 h 623"/>
              <a:gd name="T104" fmla="*/ 517 w 624"/>
              <a:gd name="T105" fmla="*/ 311 h 623"/>
              <a:gd name="T106" fmla="*/ 312 w 624"/>
              <a:gd name="T107" fmla="*/ 51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4" h="623">
                <a:moveTo>
                  <a:pt x="624" y="350"/>
                </a:moveTo>
                <a:cubicBezTo>
                  <a:pt x="624" y="273"/>
                  <a:pt x="624" y="273"/>
                  <a:pt x="624" y="273"/>
                </a:cubicBezTo>
                <a:cubicBezTo>
                  <a:pt x="562" y="273"/>
                  <a:pt x="562" y="273"/>
                  <a:pt x="562" y="273"/>
                </a:cubicBezTo>
                <a:cubicBezTo>
                  <a:pt x="559" y="254"/>
                  <a:pt x="555" y="237"/>
                  <a:pt x="548" y="220"/>
                </a:cubicBezTo>
                <a:cubicBezTo>
                  <a:pt x="602" y="189"/>
                  <a:pt x="602" y="189"/>
                  <a:pt x="602" y="189"/>
                </a:cubicBezTo>
                <a:cubicBezTo>
                  <a:pt x="563" y="122"/>
                  <a:pt x="563" y="122"/>
                  <a:pt x="563" y="122"/>
                </a:cubicBezTo>
                <a:cubicBezTo>
                  <a:pt x="509" y="153"/>
                  <a:pt x="509" y="153"/>
                  <a:pt x="509" y="153"/>
                </a:cubicBezTo>
                <a:cubicBezTo>
                  <a:pt x="498" y="139"/>
                  <a:pt x="485" y="126"/>
                  <a:pt x="471" y="114"/>
                </a:cubicBezTo>
                <a:cubicBezTo>
                  <a:pt x="502" y="61"/>
                  <a:pt x="502" y="61"/>
                  <a:pt x="502" y="61"/>
                </a:cubicBezTo>
                <a:cubicBezTo>
                  <a:pt x="434" y="22"/>
                  <a:pt x="434" y="22"/>
                  <a:pt x="434" y="22"/>
                </a:cubicBezTo>
                <a:cubicBezTo>
                  <a:pt x="403" y="75"/>
                  <a:pt x="403" y="75"/>
                  <a:pt x="403" y="75"/>
                </a:cubicBezTo>
                <a:cubicBezTo>
                  <a:pt x="387" y="69"/>
                  <a:pt x="369" y="64"/>
                  <a:pt x="351" y="61"/>
                </a:cubicBezTo>
                <a:cubicBezTo>
                  <a:pt x="351" y="0"/>
                  <a:pt x="351" y="0"/>
                  <a:pt x="351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55" y="64"/>
                  <a:pt x="237" y="69"/>
                  <a:pt x="221" y="75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39" y="126"/>
                  <a:pt x="126" y="139"/>
                  <a:pt x="115" y="153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9" y="237"/>
                  <a:pt x="65" y="254"/>
                  <a:pt x="62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350"/>
                  <a:pt x="0" y="350"/>
                  <a:pt x="0" y="350"/>
                </a:cubicBezTo>
                <a:cubicBezTo>
                  <a:pt x="62" y="350"/>
                  <a:pt x="62" y="350"/>
                  <a:pt x="62" y="350"/>
                </a:cubicBezTo>
                <a:cubicBezTo>
                  <a:pt x="65" y="369"/>
                  <a:pt x="69" y="386"/>
                  <a:pt x="76" y="403"/>
                </a:cubicBezTo>
                <a:cubicBezTo>
                  <a:pt x="23" y="434"/>
                  <a:pt x="23" y="434"/>
                  <a:pt x="23" y="434"/>
                </a:cubicBezTo>
                <a:cubicBezTo>
                  <a:pt x="61" y="501"/>
                  <a:pt x="61" y="501"/>
                  <a:pt x="61" y="501"/>
                </a:cubicBezTo>
                <a:cubicBezTo>
                  <a:pt x="115" y="470"/>
                  <a:pt x="115" y="470"/>
                  <a:pt x="115" y="470"/>
                </a:cubicBezTo>
                <a:cubicBezTo>
                  <a:pt x="126" y="484"/>
                  <a:pt x="139" y="497"/>
                  <a:pt x="153" y="509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90" y="601"/>
                  <a:pt x="190" y="601"/>
                  <a:pt x="190" y="601"/>
                </a:cubicBezTo>
                <a:cubicBezTo>
                  <a:pt x="221" y="548"/>
                  <a:pt x="221" y="548"/>
                  <a:pt x="221" y="548"/>
                </a:cubicBezTo>
                <a:cubicBezTo>
                  <a:pt x="237" y="554"/>
                  <a:pt x="255" y="559"/>
                  <a:pt x="273" y="562"/>
                </a:cubicBezTo>
                <a:cubicBezTo>
                  <a:pt x="273" y="623"/>
                  <a:pt x="273" y="623"/>
                  <a:pt x="273" y="623"/>
                </a:cubicBezTo>
                <a:cubicBezTo>
                  <a:pt x="351" y="623"/>
                  <a:pt x="351" y="623"/>
                  <a:pt x="351" y="623"/>
                </a:cubicBezTo>
                <a:cubicBezTo>
                  <a:pt x="351" y="562"/>
                  <a:pt x="351" y="562"/>
                  <a:pt x="351" y="562"/>
                </a:cubicBezTo>
                <a:cubicBezTo>
                  <a:pt x="369" y="559"/>
                  <a:pt x="387" y="554"/>
                  <a:pt x="403" y="548"/>
                </a:cubicBezTo>
                <a:cubicBezTo>
                  <a:pt x="434" y="601"/>
                  <a:pt x="434" y="601"/>
                  <a:pt x="434" y="601"/>
                </a:cubicBezTo>
                <a:cubicBezTo>
                  <a:pt x="502" y="562"/>
                  <a:pt x="502" y="562"/>
                  <a:pt x="502" y="562"/>
                </a:cubicBezTo>
                <a:cubicBezTo>
                  <a:pt x="471" y="509"/>
                  <a:pt x="471" y="509"/>
                  <a:pt x="471" y="509"/>
                </a:cubicBezTo>
                <a:cubicBezTo>
                  <a:pt x="485" y="497"/>
                  <a:pt x="498" y="484"/>
                  <a:pt x="509" y="470"/>
                </a:cubicBezTo>
                <a:cubicBezTo>
                  <a:pt x="563" y="501"/>
                  <a:pt x="563" y="501"/>
                  <a:pt x="563" y="501"/>
                </a:cubicBezTo>
                <a:cubicBezTo>
                  <a:pt x="602" y="434"/>
                  <a:pt x="602" y="434"/>
                  <a:pt x="602" y="434"/>
                </a:cubicBezTo>
                <a:cubicBezTo>
                  <a:pt x="548" y="403"/>
                  <a:pt x="548" y="403"/>
                  <a:pt x="548" y="403"/>
                </a:cubicBezTo>
                <a:cubicBezTo>
                  <a:pt x="555" y="386"/>
                  <a:pt x="559" y="369"/>
                  <a:pt x="562" y="350"/>
                </a:cubicBezTo>
                <a:lnTo>
                  <a:pt x="624" y="350"/>
                </a:lnTo>
                <a:close/>
                <a:moveTo>
                  <a:pt x="312" y="516"/>
                </a:moveTo>
                <a:cubicBezTo>
                  <a:pt x="199" y="516"/>
                  <a:pt x="107" y="424"/>
                  <a:pt x="107" y="311"/>
                </a:cubicBezTo>
                <a:cubicBezTo>
                  <a:pt x="107" y="199"/>
                  <a:pt x="199" y="107"/>
                  <a:pt x="312" y="107"/>
                </a:cubicBezTo>
                <a:cubicBezTo>
                  <a:pt x="425" y="107"/>
                  <a:pt x="517" y="199"/>
                  <a:pt x="517" y="311"/>
                </a:cubicBezTo>
                <a:cubicBezTo>
                  <a:pt x="517" y="424"/>
                  <a:pt x="425" y="516"/>
                  <a:pt x="312" y="516"/>
                </a:cubicBezTo>
              </a:path>
            </a:pathLst>
          </a:custGeom>
          <a:solidFill>
            <a:srgbClr val="A5A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5585285" y="3286250"/>
            <a:ext cx="1027809" cy="1025442"/>
          </a:xfrm>
          <a:custGeom>
            <a:avLst/>
            <a:gdLst>
              <a:gd name="T0" fmla="*/ 624 w 624"/>
              <a:gd name="T1" fmla="*/ 350 h 623"/>
              <a:gd name="T2" fmla="*/ 624 w 624"/>
              <a:gd name="T3" fmla="*/ 273 h 623"/>
              <a:gd name="T4" fmla="*/ 562 w 624"/>
              <a:gd name="T5" fmla="*/ 273 h 623"/>
              <a:gd name="T6" fmla="*/ 548 w 624"/>
              <a:gd name="T7" fmla="*/ 220 h 623"/>
              <a:gd name="T8" fmla="*/ 602 w 624"/>
              <a:gd name="T9" fmla="*/ 189 h 623"/>
              <a:gd name="T10" fmla="*/ 563 w 624"/>
              <a:gd name="T11" fmla="*/ 122 h 623"/>
              <a:gd name="T12" fmla="*/ 509 w 624"/>
              <a:gd name="T13" fmla="*/ 153 h 623"/>
              <a:gd name="T14" fmla="*/ 471 w 624"/>
              <a:gd name="T15" fmla="*/ 114 h 623"/>
              <a:gd name="T16" fmla="*/ 502 w 624"/>
              <a:gd name="T17" fmla="*/ 61 h 623"/>
              <a:gd name="T18" fmla="*/ 434 w 624"/>
              <a:gd name="T19" fmla="*/ 22 h 623"/>
              <a:gd name="T20" fmla="*/ 403 w 624"/>
              <a:gd name="T21" fmla="*/ 75 h 623"/>
              <a:gd name="T22" fmla="*/ 351 w 624"/>
              <a:gd name="T23" fmla="*/ 61 h 623"/>
              <a:gd name="T24" fmla="*/ 351 w 624"/>
              <a:gd name="T25" fmla="*/ 0 h 623"/>
              <a:gd name="T26" fmla="*/ 273 w 624"/>
              <a:gd name="T27" fmla="*/ 0 h 623"/>
              <a:gd name="T28" fmla="*/ 273 w 624"/>
              <a:gd name="T29" fmla="*/ 61 h 623"/>
              <a:gd name="T30" fmla="*/ 221 w 624"/>
              <a:gd name="T31" fmla="*/ 75 h 623"/>
              <a:gd name="T32" fmla="*/ 190 w 624"/>
              <a:gd name="T33" fmla="*/ 22 h 623"/>
              <a:gd name="T34" fmla="*/ 122 w 624"/>
              <a:gd name="T35" fmla="*/ 61 h 623"/>
              <a:gd name="T36" fmla="*/ 153 w 624"/>
              <a:gd name="T37" fmla="*/ 114 h 623"/>
              <a:gd name="T38" fmla="*/ 115 w 624"/>
              <a:gd name="T39" fmla="*/ 153 h 623"/>
              <a:gd name="T40" fmla="*/ 61 w 624"/>
              <a:gd name="T41" fmla="*/ 122 h 623"/>
              <a:gd name="T42" fmla="*/ 23 w 624"/>
              <a:gd name="T43" fmla="*/ 189 h 623"/>
              <a:gd name="T44" fmla="*/ 76 w 624"/>
              <a:gd name="T45" fmla="*/ 220 h 623"/>
              <a:gd name="T46" fmla="*/ 62 w 624"/>
              <a:gd name="T47" fmla="*/ 273 h 623"/>
              <a:gd name="T48" fmla="*/ 0 w 624"/>
              <a:gd name="T49" fmla="*/ 273 h 623"/>
              <a:gd name="T50" fmla="*/ 0 w 624"/>
              <a:gd name="T51" fmla="*/ 350 h 623"/>
              <a:gd name="T52" fmla="*/ 62 w 624"/>
              <a:gd name="T53" fmla="*/ 350 h 623"/>
              <a:gd name="T54" fmla="*/ 76 w 624"/>
              <a:gd name="T55" fmla="*/ 403 h 623"/>
              <a:gd name="T56" fmla="*/ 23 w 624"/>
              <a:gd name="T57" fmla="*/ 434 h 623"/>
              <a:gd name="T58" fmla="*/ 61 w 624"/>
              <a:gd name="T59" fmla="*/ 501 h 623"/>
              <a:gd name="T60" fmla="*/ 115 w 624"/>
              <a:gd name="T61" fmla="*/ 470 h 623"/>
              <a:gd name="T62" fmla="*/ 153 w 624"/>
              <a:gd name="T63" fmla="*/ 509 h 623"/>
              <a:gd name="T64" fmla="*/ 122 w 624"/>
              <a:gd name="T65" fmla="*/ 562 h 623"/>
              <a:gd name="T66" fmla="*/ 190 w 624"/>
              <a:gd name="T67" fmla="*/ 601 h 623"/>
              <a:gd name="T68" fmla="*/ 221 w 624"/>
              <a:gd name="T69" fmla="*/ 548 h 623"/>
              <a:gd name="T70" fmla="*/ 273 w 624"/>
              <a:gd name="T71" fmla="*/ 562 h 623"/>
              <a:gd name="T72" fmla="*/ 273 w 624"/>
              <a:gd name="T73" fmla="*/ 623 h 623"/>
              <a:gd name="T74" fmla="*/ 351 w 624"/>
              <a:gd name="T75" fmla="*/ 623 h 623"/>
              <a:gd name="T76" fmla="*/ 351 w 624"/>
              <a:gd name="T77" fmla="*/ 562 h 623"/>
              <a:gd name="T78" fmla="*/ 403 w 624"/>
              <a:gd name="T79" fmla="*/ 548 h 623"/>
              <a:gd name="T80" fmla="*/ 434 w 624"/>
              <a:gd name="T81" fmla="*/ 601 h 623"/>
              <a:gd name="T82" fmla="*/ 502 w 624"/>
              <a:gd name="T83" fmla="*/ 562 h 623"/>
              <a:gd name="T84" fmla="*/ 471 w 624"/>
              <a:gd name="T85" fmla="*/ 509 h 623"/>
              <a:gd name="T86" fmla="*/ 509 w 624"/>
              <a:gd name="T87" fmla="*/ 470 h 623"/>
              <a:gd name="T88" fmla="*/ 563 w 624"/>
              <a:gd name="T89" fmla="*/ 501 h 623"/>
              <a:gd name="T90" fmla="*/ 602 w 624"/>
              <a:gd name="T91" fmla="*/ 434 h 623"/>
              <a:gd name="T92" fmla="*/ 548 w 624"/>
              <a:gd name="T93" fmla="*/ 403 h 623"/>
              <a:gd name="T94" fmla="*/ 562 w 624"/>
              <a:gd name="T95" fmla="*/ 350 h 623"/>
              <a:gd name="T96" fmla="*/ 624 w 624"/>
              <a:gd name="T97" fmla="*/ 350 h 623"/>
              <a:gd name="T98" fmla="*/ 312 w 624"/>
              <a:gd name="T99" fmla="*/ 516 h 623"/>
              <a:gd name="T100" fmla="*/ 107 w 624"/>
              <a:gd name="T101" fmla="*/ 311 h 623"/>
              <a:gd name="T102" fmla="*/ 312 w 624"/>
              <a:gd name="T103" fmla="*/ 107 h 623"/>
              <a:gd name="T104" fmla="*/ 517 w 624"/>
              <a:gd name="T105" fmla="*/ 311 h 623"/>
              <a:gd name="T106" fmla="*/ 312 w 624"/>
              <a:gd name="T107" fmla="*/ 516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4" h="623">
                <a:moveTo>
                  <a:pt x="624" y="350"/>
                </a:moveTo>
                <a:cubicBezTo>
                  <a:pt x="624" y="273"/>
                  <a:pt x="624" y="273"/>
                  <a:pt x="624" y="273"/>
                </a:cubicBezTo>
                <a:cubicBezTo>
                  <a:pt x="562" y="273"/>
                  <a:pt x="562" y="273"/>
                  <a:pt x="562" y="273"/>
                </a:cubicBezTo>
                <a:cubicBezTo>
                  <a:pt x="559" y="254"/>
                  <a:pt x="555" y="237"/>
                  <a:pt x="548" y="220"/>
                </a:cubicBezTo>
                <a:cubicBezTo>
                  <a:pt x="602" y="189"/>
                  <a:pt x="602" y="189"/>
                  <a:pt x="602" y="189"/>
                </a:cubicBezTo>
                <a:cubicBezTo>
                  <a:pt x="563" y="122"/>
                  <a:pt x="563" y="122"/>
                  <a:pt x="563" y="122"/>
                </a:cubicBezTo>
                <a:cubicBezTo>
                  <a:pt x="509" y="153"/>
                  <a:pt x="509" y="153"/>
                  <a:pt x="509" y="153"/>
                </a:cubicBezTo>
                <a:cubicBezTo>
                  <a:pt x="498" y="139"/>
                  <a:pt x="485" y="126"/>
                  <a:pt x="471" y="114"/>
                </a:cubicBezTo>
                <a:cubicBezTo>
                  <a:pt x="502" y="61"/>
                  <a:pt x="502" y="61"/>
                  <a:pt x="502" y="61"/>
                </a:cubicBezTo>
                <a:cubicBezTo>
                  <a:pt x="434" y="22"/>
                  <a:pt x="434" y="22"/>
                  <a:pt x="434" y="22"/>
                </a:cubicBezTo>
                <a:cubicBezTo>
                  <a:pt x="403" y="75"/>
                  <a:pt x="403" y="75"/>
                  <a:pt x="403" y="75"/>
                </a:cubicBezTo>
                <a:cubicBezTo>
                  <a:pt x="387" y="69"/>
                  <a:pt x="369" y="64"/>
                  <a:pt x="351" y="61"/>
                </a:cubicBezTo>
                <a:cubicBezTo>
                  <a:pt x="351" y="0"/>
                  <a:pt x="351" y="0"/>
                  <a:pt x="351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55" y="64"/>
                  <a:pt x="237" y="69"/>
                  <a:pt x="221" y="75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39" y="126"/>
                  <a:pt x="126" y="139"/>
                  <a:pt x="115" y="153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76" y="220"/>
                  <a:pt x="76" y="220"/>
                  <a:pt x="76" y="220"/>
                </a:cubicBezTo>
                <a:cubicBezTo>
                  <a:pt x="69" y="237"/>
                  <a:pt x="65" y="254"/>
                  <a:pt x="62" y="273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350"/>
                  <a:pt x="0" y="350"/>
                  <a:pt x="0" y="350"/>
                </a:cubicBezTo>
                <a:cubicBezTo>
                  <a:pt x="62" y="350"/>
                  <a:pt x="62" y="350"/>
                  <a:pt x="62" y="350"/>
                </a:cubicBezTo>
                <a:cubicBezTo>
                  <a:pt x="65" y="369"/>
                  <a:pt x="69" y="386"/>
                  <a:pt x="76" y="403"/>
                </a:cubicBezTo>
                <a:cubicBezTo>
                  <a:pt x="23" y="434"/>
                  <a:pt x="23" y="434"/>
                  <a:pt x="23" y="434"/>
                </a:cubicBezTo>
                <a:cubicBezTo>
                  <a:pt x="61" y="501"/>
                  <a:pt x="61" y="501"/>
                  <a:pt x="61" y="501"/>
                </a:cubicBezTo>
                <a:cubicBezTo>
                  <a:pt x="115" y="470"/>
                  <a:pt x="115" y="470"/>
                  <a:pt x="115" y="470"/>
                </a:cubicBezTo>
                <a:cubicBezTo>
                  <a:pt x="126" y="484"/>
                  <a:pt x="139" y="497"/>
                  <a:pt x="153" y="509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90" y="601"/>
                  <a:pt x="190" y="601"/>
                  <a:pt x="190" y="601"/>
                </a:cubicBezTo>
                <a:cubicBezTo>
                  <a:pt x="221" y="548"/>
                  <a:pt x="221" y="548"/>
                  <a:pt x="221" y="548"/>
                </a:cubicBezTo>
                <a:cubicBezTo>
                  <a:pt x="237" y="554"/>
                  <a:pt x="255" y="559"/>
                  <a:pt x="273" y="562"/>
                </a:cubicBezTo>
                <a:cubicBezTo>
                  <a:pt x="273" y="623"/>
                  <a:pt x="273" y="623"/>
                  <a:pt x="273" y="623"/>
                </a:cubicBezTo>
                <a:cubicBezTo>
                  <a:pt x="351" y="623"/>
                  <a:pt x="351" y="623"/>
                  <a:pt x="351" y="623"/>
                </a:cubicBezTo>
                <a:cubicBezTo>
                  <a:pt x="351" y="562"/>
                  <a:pt x="351" y="562"/>
                  <a:pt x="351" y="562"/>
                </a:cubicBezTo>
                <a:cubicBezTo>
                  <a:pt x="369" y="559"/>
                  <a:pt x="387" y="554"/>
                  <a:pt x="403" y="548"/>
                </a:cubicBezTo>
                <a:cubicBezTo>
                  <a:pt x="434" y="601"/>
                  <a:pt x="434" y="601"/>
                  <a:pt x="434" y="601"/>
                </a:cubicBezTo>
                <a:cubicBezTo>
                  <a:pt x="502" y="562"/>
                  <a:pt x="502" y="562"/>
                  <a:pt x="502" y="562"/>
                </a:cubicBezTo>
                <a:cubicBezTo>
                  <a:pt x="471" y="509"/>
                  <a:pt x="471" y="509"/>
                  <a:pt x="471" y="509"/>
                </a:cubicBezTo>
                <a:cubicBezTo>
                  <a:pt x="485" y="497"/>
                  <a:pt x="498" y="484"/>
                  <a:pt x="509" y="470"/>
                </a:cubicBezTo>
                <a:cubicBezTo>
                  <a:pt x="563" y="501"/>
                  <a:pt x="563" y="501"/>
                  <a:pt x="563" y="501"/>
                </a:cubicBezTo>
                <a:cubicBezTo>
                  <a:pt x="602" y="434"/>
                  <a:pt x="602" y="434"/>
                  <a:pt x="602" y="434"/>
                </a:cubicBezTo>
                <a:cubicBezTo>
                  <a:pt x="548" y="403"/>
                  <a:pt x="548" y="403"/>
                  <a:pt x="548" y="403"/>
                </a:cubicBezTo>
                <a:cubicBezTo>
                  <a:pt x="555" y="386"/>
                  <a:pt x="559" y="369"/>
                  <a:pt x="562" y="350"/>
                </a:cubicBezTo>
                <a:lnTo>
                  <a:pt x="624" y="350"/>
                </a:lnTo>
                <a:close/>
                <a:moveTo>
                  <a:pt x="312" y="516"/>
                </a:moveTo>
                <a:cubicBezTo>
                  <a:pt x="199" y="516"/>
                  <a:pt x="107" y="424"/>
                  <a:pt x="107" y="311"/>
                </a:cubicBezTo>
                <a:cubicBezTo>
                  <a:pt x="107" y="199"/>
                  <a:pt x="199" y="107"/>
                  <a:pt x="312" y="107"/>
                </a:cubicBezTo>
                <a:cubicBezTo>
                  <a:pt x="425" y="107"/>
                  <a:pt x="517" y="199"/>
                  <a:pt x="517" y="311"/>
                </a:cubicBezTo>
                <a:cubicBezTo>
                  <a:pt x="517" y="424"/>
                  <a:pt x="425" y="516"/>
                  <a:pt x="312" y="516"/>
                </a:cubicBezTo>
              </a:path>
            </a:pathLst>
          </a:custGeom>
          <a:solidFill>
            <a:srgbClr val="A5A5A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4655011" y="3476474"/>
            <a:ext cx="930275" cy="931863"/>
          </a:xfrm>
          <a:custGeom>
            <a:avLst/>
            <a:gdLst>
              <a:gd name="T0" fmla="*/ 807 w 842"/>
              <a:gd name="T1" fmla="*/ 393 h 844"/>
              <a:gd name="T2" fmla="*/ 802 w 842"/>
              <a:gd name="T3" fmla="*/ 353 h 844"/>
              <a:gd name="T4" fmla="*/ 793 w 842"/>
              <a:gd name="T5" fmla="*/ 313 h 844"/>
              <a:gd name="T6" fmla="*/ 780 w 842"/>
              <a:gd name="T7" fmla="*/ 275 h 844"/>
              <a:gd name="T8" fmla="*/ 762 w 842"/>
              <a:gd name="T9" fmla="*/ 238 h 844"/>
              <a:gd name="T10" fmla="*/ 741 w 842"/>
              <a:gd name="T11" fmla="*/ 203 h 844"/>
              <a:gd name="T12" fmla="*/ 717 w 842"/>
              <a:gd name="T13" fmla="*/ 171 h 844"/>
              <a:gd name="T14" fmla="*/ 689 w 842"/>
              <a:gd name="T15" fmla="*/ 141 h 844"/>
              <a:gd name="T16" fmla="*/ 658 w 842"/>
              <a:gd name="T17" fmla="*/ 115 h 844"/>
              <a:gd name="T18" fmla="*/ 625 w 842"/>
              <a:gd name="T19" fmla="*/ 92 h 844"/>
              <a:gd name="T20" fmla="*/ 589 w 842"/>
              <a:gd name="T21" fmla="*/ 72 h 844"/>
              <a:gd name="T22" fmla="*/ 552 w 842"/>
              <a:gd name="T23" fmla="*/ 57 h 844"/>
              <a:gd name="T24" fmla="*/ 513 w 842"/>
              <a:gd name="T25" fmla="*/ 45 h 844"/>
              <a:gd name="T26" fmla="*/ 473 w 842"/>
              <a:gd name="T27" fmla="*/ 37 h 844"/>
              <a:gd name="T28" fmla="*/ 433 w 842"/>
              <a:gd name="T29" fmla="*/ 34 h 844"/>
              <a:gd name="T30" fmla="*/ 392 w 842"/>
              <a:gd name="T31" fmla="*/ 35 h 844"/>
              <a:gd name="T32" fmla="*/ 352 w 842"/>
              <a:gd name="T33" fmla="*/ 40 h 844"/>
              <a:gd name="T34" fmla="*/ 312 w 842"/>
              <a:gd name="T35" fmla="*/ 49 h 844"/>
              <a:gd name="T36" fmla="*/ 274 w 842"/>
              <a:gd name="T37" fmla="*/ 63 h 844"/>
              <a:gd name="T38" fmla="*/ 237 w 842"/>
              <a:gd name="T39" fmla="*/ 80 h 844"/>
              <a:gd name="T40" fmla="*/ 203 w 842"/>
              <a:gd name="T41" fmla="*/ 101 h 844"/>
              <a:gd name="T42" fmla="*/ 170 w 842"/>
              <a:gd name="T43" fmla="*/ 126 h 844"/>
              <a:gd name="T44" fmla="*/ 141 w 842"/>
              <a:gd name="T45" fmla="*/ 154 h 844"/>
              <a:gd name="T46" fmla="*/ 115 w 842"/>
              <a:gd name="T47" fmla="*/ 185 h 844"/>
              <a:gd name="T48" fmla="*/ 91 w 842"/>
              <a:gd name="T49" fmla="*/ 218 h 844"/>
              <a:gd name="T50" fmla="*/ 72 w 842"/>
              <a:gd name="T51" fmla="*/ 254 h 844"/>
              <a:gd name="T52" fmla="*/ 56 w 842"/>
              <a:gd name="T53" fmla="*/ 291 h 844"/>
              <a:gd name="T54" fmla="*/ 45 w 842"/>
              <a:gd name="T55" fmla="*/ 330 h 844"/>
              <a:gd name="T56" fmla="*/ 37 w 842"/>
              <a:gd name="T57" fmla="*/ 370 h 844"/>
              <a:gd name="T58" fmla="*/ 34 w 842"/>
              <a:gd name="T59" fmla="*/ 410 h 844"/>
              <a:gd name="T60" fmla="*/ 35 w 842"/>
              <a:gd name="T61" fmla="*/ 451 h 844"/>
              <a:gd name="T62" fmla="*/ 40 w 842"/>
              <a:gd name="T63" fmla="*/ 491 h 844"/>
              <a:gd name="T64" fmla="*/ 49 w 842"/>
              <a:gd name="T65" fmla="*/ 531 h 844"/>
              <a:gd name="T66" fmla="*/ 62 w 842"/>
              <a:gd name="T67" fmla="*/ 569 h 844"/>
              <a:gd name="T68" fmla="*/ 80 w 842"/>
              <a:gd name="T69" fmla="*/ 606 h 844"/>
              <a:gd name="T70" fmla="*/ 101 w 842"/>
              <a:gd name="T71" fmla="*/ 641 h 844"/>
              <a:gd name="T72" fmla="*/ 126 w 842"/>
              <a:gd name="T73" fmla="*/ 673 h 844"/>
              <a:gd name="T74" fmla="*/ 153 w 842"/>
              <a:gd name="T75" fmla="*/ 703 h 844"/>
              <a:gd name="T76" fmla="*/ 184 w 842"/>
              <a:gd name="T77" fmla="*/ 729 h 844"/>
              <a:gd name="T78" fmla="*/ 217 w 842"/>
              <a:gd name="T79" fmla="*/ 752 h 844"/>
              <a:gd name="T80" fmla="*/ 253 w 842"/>
              <a:gd name="T81" fmla="*/ 772 h 844"/>
              <a:gd name="T82" fmla="*/ 290 w 842"/>
              <a:gd name="T83" fmla="*/ 788 h 844"/>
              <a:gd name="T84" fmla="*/ 329 w 842"/>
              <a:gd name="T85" fmla="*/ 799 h 844"/>
              <a:gd name="T86" fmla="*/ 369 w 842"/>
              <a:gd name="T87" fmla="*/ 807 h 844"/>
              <a:gd name="T88" fmla="*/ 409 w 842"/>
              <a:gd name="T89" fmla="*/ 810 h 844"/>
              <a:gd name="T90" fmla="*/ 450 w 842"/>
              <a:gd name="T91" fmla="*/ 809 h 844"/>
              <a:gd name="T92" fmla="*/ 490 w 842"/>
              <a:gd name="T93" fmla="*/ 804 h 844"/>
              <a:gd name="T94" fmla="*/ 530 w 842"/>
              <a:gd name="T95" fmla="*/ 795 h 844"/>
              <a:gd name="T96" fmla="*/ 568 w 842"/>
              <a:gd name="T97" fmla="*/ 781 h 844"/>
              <a:gd name="T98" fmla="*/ 605 w 842"/>
              <a:gd name="T99" fmla="*/ 764 h 844"/>
              <a:gd name="T100" fmla="*/ 639 w 842"/>
              <a:gd name="T101" fmla="*/ 743 h 844"/>
              <a:gd name="T102" fmla="*/ 672 w 842"/>
              <a:gd name="T103" fmla="*/ 718 h 844"/>
              <a:gd name="T104" fmla="*/ 701 w 842"/>
              <a:gd name="T105" fmla="*/ 690 h 844"/>
              <a:gd name="T106" fmla="*/ 728 w 842"/>
              <a:gd name="T107" fmla="*/ 659 h 844"/>
              <a:gd name="T108" fmla="*/ 751 w 842"/>
              <a:gd name="T109" fmla="*/ 626 h 844"/>
              <a:gd name="T110" fmla="*/ 770 w 842"/>
              <a:gd name="T111" fmla="*/ 590 h 844"/>
              <a:gd name="T112" fmla="*/ 786 w 842"/>
              <a:gd name="T113" fmla="*/ 553 h 844"/>
              <a:gd name="T114" fmla="*/ 798 w 842"/>
              <a:gd name="T115" fmla="*/ 514 h 844"/>
              <a:gd name="T116" fmla="*/ 805 w 842"/>
              <a:gd name="T117" fmla="*/ 474 h 844"/>
              <a:gd name="T118" fmla="*/ 808 w 842"/>
              <a:gd name="T119" fmla="*/ 434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2" h="844">
                <a:moveTo>
                  <a:pt x="834" y="431"/>
                </a:moveTo>
                <a:cubicBezTo>
                  <a:pt x="837" y="431"/>
                  <a:pt x="839" y="430"/>
                  <a:pt x="840" y="428"/>
                </a:cubicBezTo>
                <a:cubicBezTo>
                  <a:pt x="841" y="426"/>
                  <a:pt x="842" y="424"/>
                  <a:pt x="842" y="422"/>
                </a:cubicBezTo>
                <a:cubicBezTo>
                  <a:pt x="842" y="420"/>
                  <a:pt x="841" y="418"/>
                  <a:pt x="840" y="416"/>
                </a:cubicBezTo>
                <a:cubicBezTo>
                  <a:pt x="839" y="414"/>
                  <a:pt x="837" y="413"/>
                  <a:pt x="834" y="413"/>
                </a:cubicBezTo>
                <a:cubicBezTo>
                  <a:pt x="832" y="413"/>
                  <a:pt x="820" y="412"/>
                  <a:pt x="808" y="410"/>
                </a:cubicBezTo>
                <a:cubicBezTo>
                  <a:pt x="808" y="405"/>
                  <a:pt x="808" y="399"/>
                  <a:pt x="807" y="393"/>
                </a:cubicBezTo>
                <a:cubicBezTo>
                  <a:pt x="819" y="391"/>
                  <a:pt x="831" y="388"/>
                  <a:pt x="833" y="388"/>
                </a:cubicBezTo>
                <a:cubicBezTo>
                  <a:pt x="835" y="387"/>
                  <a:pt x="837" y="386"/>
                  <a:pt x="838" y="384"/>
                </a:cubicBezTo>
                <a:cubicBezTo>
                  <a:pt x="840" y="382"/>
                  <a:pt x="840" y="380"/>
                  <a:pt x="840" y="378"/>
                </a:cubicBezTo>
                <a:cubicBezTo>
                  <a:pt x="840" y="376"/>
                  <a:pt x="839" y="374"/>
                  <a:pt x="837" y="372"/>
                </a:cubicBezTo>
                <a:cubicBezTo>
                  <a:pt x="836" y="371"/>
                  <a:pt x="834" y="370"/>
                  <a:pt x="831" y="370"/>
                </a:cubicBezTo>
                <a:cubicBezTo>
                  <a:pt x="829" y="370"/>
                  <a:pt x="816" y="370"/>
                  <a:pt x="805" y="370"/>
                </a:cubicBezTo>
                <a:cubicBezTo>
                  <a:pt x="804" y="364"/>
                  <a:pt x="803" y="358"/>
                  <a:pt x="802" y="353"/>
                </a:cubicBezTo>
                <a:cubicBezTo>
                  <a:pt x="813" y="349"/>
                  <a:pt x="825" y="346"/>
                  <a:pt x="827" y="345"/>
                </a:cubicBezTo>
                <a:cubicBezTo>
                  <a:pt x="829" y="344"/>
                  <a:pt x="831" y="343"/>
                  <a:pt x="832" y="341"/>
                </a:cubicBezTo>
                <a:cubicBezTo>
                  <a:pt x="833" y="339"/>
                  <a:pt x="834" y="337"/>
                  <a:pt x="833" y="334"/>
                </a:cubicBezTo>
                <a:cubicBezTo>
                  <a:pt x="833" y="332"/>
                  <a:pt x="831" y="330"/>
                  <a:pt x="830" y="329"/>
                </a:cubicBezTo>
                <a:cubicBezTo>
                  <a:pt x="828" y="328"/>
                  <a:pt x="826" y="327"/>
                  <a:pt x="824" y="327"/>
                </a:cubicBezTo>
                <a:cubicBezTo>
                  <a:pt x="821" y="327"/>
                  <a:pt x="809" y="329"/>
                  <a:pt x="798" y="330"/>
                </a:cubicBezTo>
                <a:cubicBezTo>
                  <a:pt x="796" y="324"/>
                  <a:pt x="795" y="319"/>
                  <a:pt x="793" y="313"/>
                </a:cubicBezTo>
                <a:cubicBezTo>
                  <a:pt x="803" y="309"/>
                  <a:pt x="815" y="304"/>
                  <a:pt x="817" y="303"/>
                </a:cubicBezTo>
                <a:cubicBezTo>
                  <a:pt x="819" y="302"/>
                  <a:pt x="821" y="300"/>
                  <a:pt x="821" y="298"/>
                </a:cubicBezTo>
                <a:cubicBezTo>
                  <a:pt x="822" y="296"/>
                  <a:pt x="822" y="294"/>
                  <a:pt x="822" y="292"/>
                </a:cubicBezTo>
                <a:cubicBezTo>
                  <a:pt x="821" y="289"/>
                  <a:pt x="820" y="288"/>
                  <a:pt x="818" y="287"/>
                </a:cubicBezTo>
                <a:cubicBezTo>
                  <a:pt x="816" y="285"/>
                  <a:pt x="814" y="285"/>
                  <a:pt x="811" y="285"/>
                </a:cubicBezTo>
                <a:cubicBezTo>
                  <a:pt x="809" y="286"/>
                  <a:pt x="797" y="289"/>
                  <a:pt x="786" y="291"/>
                </a:cubicBezTo>
                <a:cubicBezTo>
                  <a:pt x="784" y="286"/>
                  <a:pt x="782" y="280"/>
                  <a:pt x="780" y="275"/>
                </a:cubicBezTo>
                <a:cubicBezTo>
                  <a:pt x="790" y="269"/>
                  <a:pt x="800" y="263"/>
                  <a:pt x="802" y="262"/>
                </a:cubicBezTo>
                <a:cubicBezTo>
                  <a:pt x="804" y="261"/>
                  <a:pt x="806" y="259"/>
                  <a:pt x="806" y="257"/>
                </a:cubicBezTo>
                <a:cubicBezTo>
                  <a:pt x="807" y="255"/>
                  <a:pt x="807" y="253"/>
                  <a:pt x="806" y="250"/>
                </a:cubicBezTo>
                <a:cubicBezTo>
                  <a:pt x="805" y="248"/>
                  <a:pt x="803" y="247"/>
                  <a:pt x="801" y="246"/>
                </a:cubicBezTo>
                <a:cubicBezTo>
                  <a:pt x="799" y="245"/>
                  <a:pt x="797" y="245"/>
                  <a:pt x="795" y="245"/>
                </a:cubicBezTo>
                <a:cubicBezTo>
                  <a:pt x="793" y="246"/>
                  <a:pt x="781" y="250"/>
                  <a:pt x="770" y="254"/>
                </a:cubicBezTo>
                <a:cubicBezTo>
                  <a:pt x="768" y="248"/>
                  <a:pt x="765" y="243"/>
                  <a:pt x="762" y="238"/>
                </a:cubicBezTo>
                <a:cubicBezTo>
                  <a:pt x="772" y="231"/>
                  <a:pt x="782" y="224"/>
                  <a:pt x="784" y="223"/>
                </a:cubicBezTo>
                <a:cubicBezTo>
                  <a:pt x="785" y="222"/>
                  <a:pt x="787" y="220"/>
                  <a:pt x="787" y="217"/>
                </a:cubicBezTo>
                <a:cubicBezTo>
                  <a:pt x="787" y="215"/>
                  <a:pt x="787" y="213"/>
                  <a:pt x="786" y="211"/>
                </a:cubicBezTo>
                <a:cubicBezTo>
                  <a:pt x="785" y="209"/>
                  <a:pt x="783" y="208"/>
                  <a:pt x="781" y="207"/>
                </a:cubicBezTo>
                <a:cubicBezTo>
                  <a:pt x="779" y="206"/>
                  <a:pt x="777" y="206"/>
                  <a:pt x="775" y="207"/>
                </a:cubicBezTo>
                <a:cubicBezTo>
                  <a:pt x="772" y="208"/>
                  <a:pt x="761" y="213"/>
                  <a:pt x="751" y="218"/>
                </a:cubicBezTo>
                <a:cubicBezTo>
                  <a:pt x="748" y="213"/>
                  <a:pt x="744" y="208"/>
                  <a:pt x="741" y="203"/>
                </a:cubicBezTo>
                <a:cubicBezTo>
                  <a:pt x="750" y="196"/>
                  <a:pt x="759" y="188"/>
                  <a:pt x="761" y="186"/>
                </a:cubicBezTo>
                <a:cubicBezTo>
                  <a:pt x="763" y="185"/>
                  <a:pt x="763" y="182"/>
                  <a:pt x="764" y="180"/>
                </a:cubicBezTo>
                <a:cubicBezTo>
                  <a:pt x="764" y="178"/>
                  <a:pt x="763" y="176"/>
                  <a:pt x="762" y="174"/>
                </a:cubicBezTo>
                <a:cubicBezTo>
                  <a:pt x="761" y="172"/>
                  <a:pt x="759" y="171"/>
                  <a:pt x="757" y="170"/>
                </a:cubicBezTo>
                <a:cubicBezTo>
                  <a:pt x="754" y="170"/>
                  <a:pt x="752" y="170"/>
                  <a:pt x="750" y="171"/>
                </a:cubicBezTo>
                <a:cubicBezTo>
                  <a:pt x="748" y="173"/>
                  <a:pt x="737" y="179"/>
                  <a:pt x="728" y="185"/>
                </a:cubicBezTo>
                <a:cubicBezTo>
                  <a:pt x="724" y="180"/>
                  <a:pt x="720" y="176"/>
                  <a:pt x="717" y="171"/>
                </a:cubicBezTo>
                <a:cubicBezTo>
                  <a:pt x="724" y="163"/>
                  <a:pt x="733" y="154"/>
                  <a:pt x="734" y="152"/>
                </a:cubicBezTo>
                <a:cubicBezTo>
                  <a:pt x="736" y="150"/>
                  <a:pt x="737" y="148"/>
                  <a:pt x="736" y="146"/>
                </a:cubicBezTo>
                <a:cubicBezTo>
                  <a:pt x="736" y="144"/>
                  <a:pt x="736" y="141"/>
                  <a:pt x="734" y="140"/>
                </a:cubicBezTo>
                <a:cubicBezTo>
                  <a:pt x="733" y="138"/>
                  <a:pt x="731" y="137"/>
                  <a:pt x="728" y="137"/>
                </a:cubicBezTo>
                <a:cubicBezTo>
                  <a:pt x="726" y="136"/>
                  <a:pt x="724" y="137"/>
                  <a:pt x="722" y="138"/>
                </a:cubicBezTo>
                <a:cubicBezTo>
                  <a:pt x="720" y="140"/>
                  <a:pt x="710" y="147"/>
                  <a:pt x="701" y="154"/>
                </a:cubicBezTo>
                <a:cubicBezTo>
                  <a:pt x="697" y="150"/>
                  <a:pt x="693" y="146"/>
                  <a:pt x="689" y="141"/>
                </a:cubicBezTo>
                <a:cubicBezTo>
                  <a:pt x="696" y="132"/>
                  <a:pt x="703" y="122"/>
                  <a:pt x="704" y="120"/>
                </a:cubicBezTo>
                <a:cubicBezTo>
                  <a:pt x="706" y="119"/>
                  <a:pt x="706" y="116"/>
                  <a:pt x="706" y="114"/>
                </a:cubicBezTo>
                <a:cubicBezTo>
                  <a:pt x="706" y="112"/>
                  <a:pt x="705" y="110"/>
                  <a:pt x="703" y="108"/>
                </a:cubicBezTo>
                <a:cubicBezTo>
                  <a:pt x="701" y="107"/>
                  <a:pt x="699" y="106"/>
                  <a:pt x="697" y="106"/>
                </a:cubicBezTo>
                <a:cubicBezTo>
                  <a:pt x="695" y="106"/>
                  <a:pt x="693" y="107"/>
                  <a:pt x="691" y="108"/>
                </a:cubicBezTo>
                <a:cubicBezTo>
                  <a:pt x="689" y="110"/>
                  <a:pt x="680" y="118"/>
                  <a:pt x="672" y="126"/>
                </a:cubicBezTo>
                <a:cubicBezTo>
                  <a:pt x="667" y="122"/>
                  <a:pt x="663" y="119"/>
                  <a:pt x="658" y="115"/>
                </a:cubicBezTo>
                <a:cubicBezTo>
                  <a:pt x="664" y="105"/>
                  <a:pt x="670" y="95"/>
                  <a:pt x="671" y="92"/>
                </a:cubicBezTo>
                <a:cubicBezTo>
                  <a:pt x="673" y="90"/>
                  <a:pt x="673" y="88"/>
                  <a:pt x="672" y="86"/>
                </a:cubicBezTo>
                <a:cubicBezTo>
                  <a:pt x="672" y="84"/>
                  <a:pt x="671" y="82"/>
                  <a:pt x="669" y="81"/>
                </a:cubicBezTo>
                <a:cubicBezTo>
                  <a:pt x="667" y="79"/>
                  <a:pt x="665" y="79"/>
                  <a:pt x="662" y="79"/>
                </a:cubicBezTo>
                <a:cubicBezTo>
                  <a:pt x="660" y="79"/>
                  <a:pt x="658" y="80"/>
                  <a:pt x="657" y="82"/>
                </a:cubicBezTo>
                <a:cubicBezTo>
                  <a:pt x="655" y="84"/>
                  <a:pt x="647" y="93"/>
                  <a:pt x="639" y="101"/>
                </a:cubicBezTo>
                <a:cubicBezTo>
                  <a:pt x="635" y="98"/>
                  <a:pt x="630" y="95"/>
                  <a:pt x="625" y="92"/>
                </a:cubicBezTo>
                <a:cubicBezTo>
                  <a:pt x="629" y="82"/>
                  <a:pt x="635" y="70"/>
                  <a:pt x="636" y="68"/>
                </a:cubicBezTo>
                <a:cubicBezTo>
                  <a:pt x="637" y="66"/>
                  <a:pt x="637" y="64"/>
                  <a:pt x="636" y="62"/>
                </a:cubicBezTo>
                <a:cubicBezTo>
                  <a:pt x="635" y="60"/>
                  <a:pt x="634" y="58"/>
                  <a:pt x="632" y="57"/>
                </a:cubicBezTo>
                <a:cubicBezTo>
                  <a:pt x="630" y="55"/>
                  <a:pt x="627" y="55"/>
                  <a:pt x="625" y="56"/>
                </a:cubicBezTo>
                <a:cubicBezTo>
                  <a:pt x="623" y="56"/>
                  <a:pt x="621" y="57"/>
                  <a:pt x="620" y="59"/>
                </a:cubicBezTo>
                <a:cubicBezTo>
                  <a:pt x="618" y="61"/>
                  <a:pt x="611" y="71"/>
                  <a:pt x="605" y="80"/>
                </a:cubicBezTo>
                <a:cubicBezTo>
                  <a:pt x="600" y="77"/>
                  <a:pt x="594" y="75"/>
                  <a:pt x="589" y="72"/>
                </a:cubicBezTo>
                <a:cubicBezTo>
                  <a:pt x="593" y="62"/>
                  <a:pt x="597" y="50"/>
                  <a:pt x="598" y="47"/>
                </a:cubicBezTo>
                <a:cubicBezTo>
                  <a:pt x="598" y="45"/>
                  <a:pt x="598" y="43"/>
                  <a:pt x="597" y="41"/>
                </a:cubicBezTo>
                <a:cubicBezTo>
                  <a:pt x="596" y="39"/>
                  <a:pt x="595" y="37"/>
                  <a:pt x="592" y="37"/>
                </a:cubicBezTo>
                <a:cubicBezTo>
                  <a:pt x="590" y="36"/>
                  <a:pt x="588" y="36"/>
                  <a:pt x="586" y="36"/>
                </a:cubicBezTo>
                <a:cubicBezTo>
                  <a:pt x="584" y="37"/>
                  <a:pt x="582" y="38"/>
                  <a:pt x="581" y="40"/>
                </a:cubicBezTo>
                <a:cubicBezTo>
                  <a:pt x="580" y="42"/>
                  <a:pt x="574" y="53"/>
                  <a:pt x="568" y="63"/>
                </a:cubicBezTo>
                <a:cubicBezTo>
                  <a:pt x="563" y="61"/>
                  <a:pt x="557" y="59"/>
                  <a:pt x="552" y="57"/>
                </a:cubicBezTo>
                <a:cubicBezTo>
                  <a:pt x="554" y="46"/>
                  <a:pt x="557" y="34"/>
                  <a:pt x="557" y="31"/>
                </a:cubicBezTo>
                <a:cubicBezTo>
                  <a:pt x="558" y="29"/>
                  <a:pt x="557" y="27"/>
                  <a:pt x="556" y="25"/>
                </a:cubicBezTo>
                <a:cubicBezTo>
                  <a:pt x="555" y="23"/>
                  <a:pt x="553" y="21"/>
                  <a:pt x="551" y="21"/>
                </a:cubicBezTo>
                <a:cubicBezTo>
                  <a:pt x="549" y="20"/>
                  <a:pt x="547" y="20"/>
                  <a:pt x="545" y="21"/>
                </a:cubicBezTo>
                <a:cubicBezTo>
                  <a:pt x="543" y="22"/>
                  <a:pt x="541" y="23"/>
                  <a:pt x="540" y="25"/>
                </a:cubicBezTo>
                <a:cubicBezTo>
                  <a:pt x="539" y="28"/>
                  <a:pt x="534" y="39"/>
                  <a:pt x="530" y="49"/>
                </a:cubicBezTo>
                <a:cubicBezTo>
                  <a:pt x="524" y="48"/>
                  <a:pt x="519" y="46"/>
                  <a:pt x="513" y="45"/>
                </a:cubicBezTo>
                <a:cubicBezTo>
                  <a:pt x="514" y="34"/>
                  <a:pt x="516" y="21"/>
                  <a:pt x="516" y="19"/>
                </a:cubicBezTo>
                <a:cubicBezTo>
                  <a:pt x="516" y="17"/>
                  <a:pt x="515" y="14"/>
                  <a:pt x="514" y="13"/>
                </a:cubicBezTo>
                <a:cubicBezTo>
                  <a:pt x="513" y="11"/>
                  <a:pt x="511" y="10"/>
                  <a:pt x="509" y="9"/>
                </a:cubicBezTo>
                <a:cubicBezTo>
                  <a:pt x="506" y="9"/>
                  <a:pt x="504" y="9"/>
                  <a:pt x="502" y="10"/>
                </a:cubicBezTo>
                <a:cubicBezTo>
                  <a:pt x="500" y="11"/>
                  <a:pt x="499" y="13"/>
                  <a:pt x="498" y="15"/>
                </a:cubicBezTo>
                <a:cubicBezTo>
                  <a:pt x="497" y="18"/>
                  <a:pt x="494" y="29"/>
                  <a:pt x="490" y="40"/>
                </a:cubicBezTo>
                <a:cubicBezTo>
                  <a:pt x="485" y="39"/>
                  <a:pt x="479" y="38"/>
                  <a:pt x="473" y="37"/>
                </a:cubicBezTo>
                <a:cubicBezTo>
                  <a:pt x="473" y="26"/>
                  <a:pt x="473" y="14"/>
                  <a:pt x="473" y="11"/>
                </a:cubicBezTo>
                <a:cubicBezTo>
                  <a:pt x="473" y="9"/>
                  <a:pt x="472" y="7"/>
                  <a:pt x="471" y="5"/>
                </a:cubicBezTo>
                <a:cubicBezTo>
                  <a:pt x="469" y="4"/>
                  <a:pt x="467" y="3"/>
                  <a:pt x="465" y="2"/>
                </a:cubicBezTo>
                <a:cubicBezTo>
                  <a:pt x="463" y="2"/>
                  <a:pt x="461" y="3"/>
                  <a:pt x="459" y="4"/>
                </a:cubicBezTo>
                <a:cubicBezTo>
                  <a:pt x="457" y="5"/>
                  <a:pt x="456" y="7"/>
                  <a:pt x="455" y="9"/>
                </a:cubicBezTo>
                <a:cubicBezTo>
                  <a:pt x="455" y="12"/>
                  <a:pt x="452" y="24"/>
                  <a:pt x="450" y="35"/>
                </a:cubicBezTo>
                <a:cubicBezTo>
                  <a:pt x="444" y="35"/>
                  <a:pt x="438" y="34"/>
                  <a:pt x="433" y="34"/>
                </a:cubicBezTo>
                <a:cubicBezTo>
                  <a:pt x="432" y="23"/>
                  <a:pt x="430" y="11"/>
                  <a:pt x="430" y="8"/>
                </a:cubicBezTo>
                <a:cubicBezTo>
                  <a:pt x="430" y="6"/>
                  <a:pt x="429" y="4"/>
                  <a:pt x="427" y="2"/>
                </a:cubicBezTo>
                <a:cubicBezTo>
                  <a:pt x="425" y="1"/>
                  <a:pt x="423" y="0"/>
                  <a:pt x="421" y="0"/>
                </a:cubicBezTo>
                <a:cubicBezTo>
                  <a:pt x="419" y="0"/>
                  <a:pt x="417" y="1"/>
                  <a:pt x="415" y="2"/>
                </a:cubicBezTo>
                <a:cubicBezTo>
                  <a:pt x="413" y="4"/>
                  <a:pt x="412" y="6"/>
                  <a:pt x="412" y="8"/>
                </a:cubicBezTo>
                <a:cubicBezTo>
                  <a:pt x="412" y="10"/>
                  <a:pt x="411" y="23"/>
                  <a:pt x="410" y="34"/>
                </a:cubicBezTo>
                <a:cubicBezTo>
                  <a:pt x="404" y="34"/>
                  <a:pt x="398" y="35"/>
                  <a:pt x="392" y="35"/>
                </a:cubicBezTo>
                <a:cubicBezTo>
                  <a:pt x="390" y="24"/>
                  <a:pt x="387" y="12"/>
                  <a:pt x="387" y="9"/>
                </a:cubicBezTo>
                <a:cubicBezTo>
                  <a:pt x="386" y="7"/>
                  <a:pt x="385" y="5"/>
                  <a:pt x="383" y="4"/>
                </a:cubicBezTo>
                <a:cubicBezTo>
                  <a:pt x="381" y="3"/>
                  <a:pt x="379" y="2"/>
                  <a:pt x="377" y="2"/>
                </a:cubicBezTo>
                <a:cubicBezTo>
                  <a:pt x="375" y="3"/>
                  <a:pt x="373" y="4"/>
                  <a:pt x="371" y="5"/>
                </a:cubicBezTo>
                <a:cubicBezTo>
                  <a:pt x="370" y="7"/>
                  <a:pt x="369" y="9"/>
                  <a:pt x="369" y="11"/>
                </a:cubicBezTo>
                <a:cubicBezTo>
                  <a:pt x="369" y="14"/>
                  <a:pt x="369" y="26"/>
                  <a:pt x="369" y="37"/>
                </a:cubicBezTo>
                <a:cubicBezTo>
                  <a:pt x="363" y="38"/>
                  <a:pt x="358" y="39"/>
                  <a:pt x="352" y="40"/>
                </a:cubicBezTo>
                <a:cubicBezTo>
                  <a:pt x="348" y="29"/>
                  <a:pt x="345" y="18"/>
                  <a:pt x="344" y="15"/>
                </a:cubicBezTo>
                <a:cubicBezTo>
                  <a:pt x="343" y="13"/>
                  <a:pt x="342" y="11"/>
                  <a:pt x="340" y="10"/>
                </a:cubicBezTo>
                <a:cubicBezTo>
                  <a:pt x="338" y="9"/>
                  <a:pt x="336" y="9"/>
                  <a:pt x="333" y="9"/>
                </a:cubicBezTo>
                <a:cubicBezTo>
                  <a:pt x="331" y="10"/>
                  <a:pt x="329" y="11"/>
                  <a:pt x="328" y="13"/>
                </a:cubicBezTo>
                <a:cubicBezTo>
                  <a:pt x="327" y="14"/>
                  <a:pt x="326" y="17"/>
                  <a:pt x="326" y="19"/>
                </a:cubicBezTo>
                <a:cubicBezTo>
                  <a:pt x="327" y="21"/>
                  <a:pt x="328" y="34"/>
                  <a:pt x="329" y="45"/>
                </a:cubicBezTo>
                <a:cubicBezTo>
                  <a:pt x="324" y="46"/>
                  <a:pt x="318" y="48"/>
                  <a:pt x="312" y="49"/>
                </a:cubicBezTo>
                <a:cubicBezTo>
                  <a:pt x="308" y="39"/>
                  <a:pt x="303" y="28"/>
                  <a:pt x="302" y="25"/>
                </a:cubicBezTo>
                <a:cubicBezTo>
                  <a:pt x="301" y="23"/>
                  <a:pt x="299" y="22"/>
                  <a:pt x="297" y="21"/>
                </a:cubicBezTo>
                <a:cubicBezTo>
                  <a:pt x="295" y="20"/>
                  <a:pt x="293" y="20"/>
                  <a:pt x="291" y="21"/>
                </a:cubicBezTo>
                <a:cubicBezTo>
                  <a:pt x="289" y="21"/>
                  <a:pt x="287" y="23"/>
                  <a:pt x="286" y="25"/>
                </a:cubicBezTo>
                <a:cubicBezTo>
                  <a:pt x="285" y="27"/>
                  <a:pt x="284" y="29"/>
                  <a:pt x="285" y="31"/>
                </a:cubicBezTo>
                <a:cubicBezTo>
                  <a:pt x="285" y="34"/>
                  <a:pt x="288" y="46"/>
                  <a:pt x="290" y="57"/>
                </a:cubicBezTo>
                <a:cubicBezTo>
                  <a:pt x="285" y="59"/>
                  <a:pt x="279" y="61"/>
                  <a:pt x="274" y="63"/>
                </a:cubicBezTo>
                <a:cubicBezTo>
                  <a:pt x="269" y="53"/>
                  <a:pt x="262" y="42"/>
                  <a:pt x="261" y="40"/>
                </a:cubicBezTo>
                <a:cubicBezTo>
                  <a:pt x="260" y="38"/>
                  <a:pt x="258" y="37"/>
                  <a:pt x="256" y="36"/>
                </a:cubicBezTo>
                <a:cubicBezTo>
                  <a:pt x="254" y="36"/>
                  <a:pt x="252" y="36"/>
                  <a:pt x="250" y="37"/>
                </a:cubicBezTo>
                <a:cubicBezTo>
                  <a:pt x="248" y="37"/>
                  <a:pt x="246" y="39"/>
                  <a:pt x="245" y="41"/>
                </a:cubicBezTo>
                <a:cubicBezTo>
                  <a:pt x="244" y="43"/>
                  <a:pt x="244" y="45"/>
                  <a:pt x="245" y="47"/>
                </a:cubicBezTo>
                <a:cubicBezTo>
                  <a:pt x="245" y="50"/>
                  <a:pt x="249" y="62"/>
                  <a:pt x="253" y="72"/>
                </a:cubicBezTo>
                <a:cubicBezTo>
                  <a:pt x="248" y="75"/>
                  <a:pt x="243" y="77"/>
                  <a:pt x="237" y="80"/>
                </a:cubicBezTo>
                <a:cubicBezTo>
                  <a:pt x="231" y="71"/>
                  <a:pt x="224" y="61"/>
                  <a:pt x="222" y="59"/>
                </a:cubicBezTo>
                <a:cubicBezTo>
                  <a:pt x="221" y="57"/>
                  <a:pt x="219" y="56"/>
                  <a:pt x="217" y="56"/>
                </a:cubicBezTo>
                <a:cubicBezTo>
                  <a:pt x="215" y="55"/>
                  <a:pt x="212" y="55"/>
                  <a:pt x="210" y="57"/>
                </a:cubicBezTo>
                <a:cubicBezTo>
                  <a:pt x="208" y="58"/>
                  <a:pt x="207" y="60"/>
                  <a:pt x="206" y="62"/>
                </a:cubicBezTo>
                <a:cubicBezTo>
                  <a:pt x="206" y="64"/>
                  <a:pt x="206" y="66"/>
                  <a:pt x="206" y="68"/>
                </a:cubicBezTo>
                <a:cubicBezTo>
                  <a:pt x="208" y="70"/>
                  <a:pt x="213" y="82"/>
                  <a:pt x="217" y="92"/>
                </a:cubicBezTo>
                <a:cubicBezTo>
                  <a:pt x="212" y="95"/>
                  <a:pt x="208" y="98"/>
                  <a:pt x="203" y="101"/>
                </a:cubicBezTo>
                <a:cubicBezTo>
                  <a:pt x="195" y="93"/>
                  <a:pt x="187" y="84"/>
                  <a:pt x="185" y="82"/>
                </a:cubicBezTo>
                <a:cubicBezTo>
                  <a:pt x="184" y="80"/>
                  <a:pt x="182" y="79"/>
                  <a:pt x="180" y="79"/>
                </a:cubicBezTo>
                <a:cubicBezTo>
                  <a:pt x="178" y="79"/>
                  <a:pt x="175" y="79"/>
                  <a:pt x="173" y="81"/>
                </a:cubicBezTo>
                <a:cubicBezTo>
                  <a:pt x="172" y="82"/>
                  <a:pt x="170" y="84"/>
                  <a:pt x="170" y="86"/>
                </a:cubicBezTo>
                <a:cubicBezTo>
                  <a:pt x="169" y="88"/>
                  <a:pt x="170" y="90"/>
                  <a:pt x="171" y="92"/>
                </a:cubicBezTo>
                <a:cubicBezTo>
                  <a:pt x="172" y="95"/>
                  <a:pt x="178" y="105"/>
                  <a:pt x="184" y="115"/>
                </a:cubicBezTo>
                <a:cubicBezTo>
                  <a:pt x="179" y="119"/>
                  <a:pt x="175" y="122"/>
                  <a:pt x="170" y="126"/>
                </a:cubicBezTo>
                <a:cubicBezTo>
                  <a:pt x="162" y="118"/>
                  <a:pt x="153" y="110"/>
                  <a:pt x="151" y="108"/>
                </a:cubicBezTo>
                <a:cubicBezTo>
                  <a:pt x="150" y="107"/>
                  <a:pt x="147" y="106"/>
                  <a:pt x="145" y="106"/>
                </a:cubicBezTo>
                <a:cubicBezTo>
                  <a:pt x="143" y="106"/>
                  <a:pt x="141" y="107"/>
                  <a:pt x="139" y="108"/>
                </a:cubicBezTo>
                <a:cubicBezTo>
                  <a:pt x="137" y="110"/>
                  <a:pt x="136" y="112"/>
                  <a:pt x="136" y="114"/>
                </a:cubicBezTo>
                <a:cubicBezTo>
                  <a:pt x="136" y="116"/>
                  <a:pt x="136" y="119"/>
                  <a:pt x="138" y="120"/>
                </a:cubicBezTo>
                <a:cubicBezTo>
                  <a:pt x="139" y="122"/>
                  <a:pt x="147" y="132"/>
                  <a:pt x="153" y="141"/>
                </a:cubicBezTo>
                <a:cubicBezTo>
                  <a:pt x="149" y="146"/>
                  <a:pt x="145" y="150"/>
                  <a:pt x="141" y="154"/>
                </a:cubicBezTo>
                <a:cubicBezTo>
                  <a:pt x="132" y="147"/>
                  <a:pt x="122" y="140"/>
                  <a:pt x="120" y="138"/>
                </a:cubicBezTo>
                <a:cubicBezTo>
                  <a:pt x="118" y="137"/>
                  <a:pt x="116" y="136"/>
                  <a:pt x="114" y="137"/>
                </a:cubicBezTo>
                <a:cubicBezTo>
                  <a:pt x="112" y="137"/>
                  <a:pt x="110" y="138"/>
                  <a:pt x="108" y="140"/>
                </a:cubicBezTo>
                <a:cubicBezTo>
                  <a:pt x="106" y="141"/>
                  <a:pt x="106" y="144"/>
                  <a:pt x="106" y="146"/>
                </a:cubicBezTo>
                <a:cubicBezTo>
                  <a:pt x="106" y="148"/>
                  <a:pt x="106" y="150"/>
                  <a:pt x="108" y="152"/>
                </a:cubicBezTo>
                <a:cubicBezTo>
                  <a:pt x="109" y="154"/>
                  <a:pt x="118" y="163"/>
                  <a:pt x="126" y="171"/>
                </a:cubicBezTo>
                <a:cubicBezTo>
                  <a:pt x="122" y="176"/>
                  <a:pt x="118" y="180"/>
                  <a:pt x="115" y="185"/>
                </a:cubicBezTo>
                <a:cubicBezTo>
                  <a:pt x="105" y="179"/>
                  <a:pt x="94" y="173"/>
                  <a:pt x="92" y="171"/>
                </a:cubicBezTo>
                <a:cubicBezTo>
                  <a:pt x="90" y="170"/>
                  <a:pt x="88" y="170"/>
                  <a:pt x="86" y="170"/>
                </a:cubicBezTo>
                <a:cubicBezTo>
                  <a:pt x="84" y="171"/>
                  <a:pt x="82" y="172"/>
                  <a:pt x="80" y="174"/>
                </a:cubicBezTo>
                <a:cubicBezTo>
                  <a:pt x="79" y="176"/>
                  <a:pt x="78" y="178"/>
                  <a:pt x="79" y="180"/>
                </a:cubicBezTo>
                <a:cubicBezTo>
                  <a:pt x="79" y="182"/>
                  <a:pt x="80" y="185"/>
                  <a:pt x="81" y="186"/>
                </a:cubicBezTo>
                <a:cubicBezTo>
                  <a:pt x="83" y="188"/>
                  <a:pt x="92" y="196"/>
                  <a:pt x="101" y="203"/>
                </a:cubicBezTo>
                <a:cubicBezTo>
                  <a:pt x="98" y="208"/>
                  <a:pt x="94" y="213"/>
                  <a:pt x="91" y="218"/>
                </a:cubicBezTo>
                <a:cubicBezTo>
                  <a:pt x="81" y="213"/>
                  <a:pt x="70" y="208"/>
                  <a:pt x="68" y="207"/>
                </a:cubicBezTo>
                <a:cubicBezTo>
                  <a:pt x="66" y="206"/>
                  <a:pt x="63" y="206"/>
                  <a:pt x="61" y="207"/>
                </a:cubicBezTo>
                <a:cubicBezTo>
                  <a:pt x="59" y="208"/>
                  <a:pt x="57" y="209"/>
                  <a:pt x="56" y="211"/>
                </a:cubicBezTo>
                <a:cubicBezTo>
                  <a:pt x="55" y="213"/>
                  <a:pt x="55" y="215"/>
                  <a:pt x="55" y="217"/>
                </a:cubicBezTo>
                <a:cubicBezTo>
                  <a:pt x="56" y="220"/>
                  <a:pt x="57" y="222"/>
                  <a:pt x="59" y="223"/>
                </a:cubicBezTo>
                <a:cubicBezTo>
                  <a:pt x="61" y="224"/>
                  <a:pt x="71" y="231"/>
                  <a:pt x="80" y="238"/>
                </a:cubicBezTo>
                <a:cubicBezTo>
                  <a:pt x="77" y="243"/>
                  <a:pt x="74" y="248"/>
                  <a:pt x="72" y="254"/>
                </a:cubicBezTo>
                <a:cubicBezTo>
                  <a:pt x="61" y="250"/>
                  <a:pt x="50" y="246"/>
                  <a:pt x="47" y="245"/>
                </a:cubicBezTo>
                <a:cubicBezTo>
                  <a:pt x="45" y="245"/>
                  <a:pt x="43" y="245"/>
                  <a:pt x="41" y="246"/>
                </a:cubicBezTo>
                <a:cubicBezTo>
                  <a:pt x="39" y="247"/>
                  <a:pt x="37" y="248"/>
                  <a:pt x="36" y="250"/>
                </a:cubicBezTo>
                <a:cubicBezTo>
                  <a:pt x="35" y="253"/>
                  <a:pt x="35" y="255"/>
                  <a:pt x="36" y="257"/>
                </a:cubicBezTo>
                <a:cubicBezTo>
                  <a:pt x="36" y="259"/>
                  <a:pt x="38" y="261"/>
                  <a:pt x="40" y="262"/>
                </a:cubicBezTo>
                <a:cubicBezTo>
                  <a:pt x="42" y="263"/>
                  <a:pt x="53" y="269"/>
                  <a:pt x="62" y="275"/>
                </a:cubicBezTo>
                <a:cubicBezTo>
                  <a:pt x="60" y="280"/>
                  <a:pt x="58" y="286"/>
                  <a:pt x="56" y="291"/>
                </a:cubicBezTo>
                <a:cubicBezTo>
                  <a:pt x="45" y="289"/>
                  <a:pt x="33" y="286"/>
                  <a:pt x="31" y="285"/>
                </a:cubicBezTo>
                <a:cubicBezTo>
                  <a:pt x="28" y="285"/>
                  <a:pt x="26" y="285"/>
                  <a:pt x="24" y="287"/>
                </a:cubicBezTo>
                <a:cubicBezTo>
                  <a:pt x="23" y="288"/>
                  <a:pt x="21" y="289"/>
                  <a:pt x="20" y="292"/>
                </a:cubicBezTo>
                <a:cubicBezTo>
                  <a:pt x="20" y="294"/>
                  <a:pt x="20" y="296"/>
                  <a:pt x="21" y="298"/>
                </a:cubicBezTo>
                <a:cubicBezTo>
                  <a:pt x="22" y="300"/>
                  <a:pt x="23" y="302"/>
                  <a:pt x="25" y="303"/>
                </a:cubicBezTo>
                <a:cubicBezTo>
                  <a:pt x="27" y="304"/>
                  <a:pt x="39" y="309"/>
                  <a:pt x="49" y="313"/>
                </a:cubicBezTo>
                <a:cubicBezTo>
                  <a:pt x="47" y="319"/>
                  <a:pt x="46" y="324"/>
                  <a:pt x="45" y="330"/>
                </a:cubicBezTo>
                <a:cubicBezTo>
                  <a:pt x="33" y="329"/>
                  <a:pt x="21" y="327"/>
                  <a:pt x="19" y="327"/>
                </a:cubicBezTo>
                <a:cubicBezTo>
                  <a:pt x="16" y="327"/>
                  <a:pt x="14" y="328"/>
                  <a:pt x="12" y="329"/>
                </a:cubicBezTo>
                <a:cubicBezTo>
                  <a:pt x="11" y="330"/>
                  <a:pt x="9" y="332"/>
                  <a:pt x="9" y="334"/>
                </a:cubicBezTo>
                <a:cubicBezTo>
                  <a:pt x="9" y="337"/>
                  <a:pt x="9" y="339"/>
                  <a:pt x="10" y="341"/>
                </a:cubicBezTo>
                <a:cubicBezTo>
                  <a:pt x="11" y="343"/>
                  <a:pt x="13" y="344"/>
                  <a:pt x="15" y="345"/>
                </a:cubicBezTo>
                <a:cubicBezTo>
                  <a:pt x="17" y="346"/>
                  <a:pt x="29" y="349"/>
                  <a:pt x="40" y="353"/>
                </a:cubicBezTo>
                <a:cubicBezTo>
                  <a:pt x="39" y="358"/>
                  <a:pt x="38" y="364"/>
                  <a:pt x="37" y="370"/>
                </a:cubicBezTo>
                <a:cubicBezTo>
                  <a:pt x="26" y="370"/>
                  <a:pt x="13" y="370"/>
                  <a:pt x="11" y="370"/>
                </a:cubicBezTo>
                <a:cubicBezTo>
                  <a:pt x="9" y="370"/>
                  <a:pt x="7" y="371"/>
                  <a:pt x="5" y="372"/>
                </a:cubicBezTo>
                <a:cubicBezTo>
                  <a:pt x="3" y="374"/>
                  <a:pt x="2" y="376"/>
                  <a:pt x="2" y="378"/>
                </a:cubicBezTo>
                <a:cubicBezTo>
                  <a:pt x="2" y="380"/>
                  <a:pt x="2" y="382"/>
                  <a:pt x="4" y="384"/>
                </a:cubicBezTo>
                <a:cubicBezTo>
                  <a:pt x="5" y="386"/>
                  <a:pt x="7" y="387"/>
                  <a:pt x="9" y="388"/>
                </a:cubicBezTo>
                <a:cubicBezTo>
                  <a:pt x="11" y="388"/>
                  <a:pt x="24" y="391"/>
                  <a:pt x="35" y="393"/>
                </a:cubicBezTo>
                <a:cubicBezTo>
                  <a:pt x="34" y="399"/>
                  <a:pt x="34" y="405"/>
                  <a:pt x="34" y="410"/>
                </a:cubicBezTo>
                <a:cubicBezTo>
                  <a:pt x="22" y="412"/>
                  <a:pt x="10" y="413"/>
                  <a:pt x="8" y="413"/>
                </a:cubicBezTo>
                <a:cubicBezTo>
                  <a:pt x="5" y="413"/>
                  <a:pt x="3" y="414"/>
                  <a:pt x="2" y="416"/>
                </a:cubicBezTo>
                <a:cubicBezTo>
                  <a:pt x="1" y="418"/>
                  <a:pt x="0" y="420"/>
                  <a:pt x="0" y="422"/>
                </a:cubicBezTo>
                <a:cubicBezTo>
                  <a:pt x="0" y="424"/>
                  <a:pt x="1" y="426"/>
                  <a:pt x="2" y="428"/>
                </a:cubicBezTo>
                <a:cubicBezTo>
                  <a:pt x="3" y="430"/>
                  <a:pt x="5" y="431"/>
                  <a:pt x="8" y="431"/>
                </a:cubicBezTo>
                <a:cubicBezTo>
                  <a:pt x="10" y="431"/>
                  <a:pt x="22" y="433"/>
                  <a:pt x="34" y="434"/>
                </a:cubicBezTo>
                <a:cubicBezTo>
                  <a:pt x="34" y="439"/>
                  <a:pt x="34" y="445"/>
                  <a:pt x="35" y="451"/>
                </a:cubicBezTo>
                <a:cubicBezTo>
                  <a:pt x="24" y="453"/>
                  <a:pt x="11" y="456"/>
                  <a:pt x="9" y="456"/>
                </a:cubicBezTo>
                <a:cubicBezTo>
                  <a:pt x="7" y="457"/>
                  <a:pt x="5" y="458"/>
                  <a:pt x="4" y="460"/>
                </a:cubicBezTo>
                <a:cubicBezTo>
                  <a:pt x="2" y="462"/>
                  <a:pt x="2" y="464"/>
                  <a:pt x="2" y="466"/>
                </a:cubicBezTo>
                <a:cubicBezTo>
                  <a:pt x="2" y="468"/>
                  <a:pt x="3" y="470"/>
                  <a:pt x="5" y="472"/>
                </a:cubicBezTo>
                <a:cubicBezTo>
                  <a:pt x="7" y="473"/>
                  <a:pt x="9" y="474"/>
                  <a:pt x="11" y="474"/>
                </a:cubicBezTo>
                <a:cubicBezTo>
                  <a:pt x="13" y="474"/>
                  <a:pt x="26" y="474"/>
                  <a:pt x="37" y="474"/>
                </a:cubicBezTo>
                <a:cubicBezTo>
                  <a:pt x="38" y="480"/>
                  <a:pt x="39" y="486"/>
                  <a:pt x="40" y="491"/>
                </a:cubicBezTo>
                <a:cubicBezTo>
                  <a:pt x="29" y="495"/>
                  <a:pt x="17" y="498"/>
                  <a:pt x="15" y="499"/>
                </a:cubicBezTo>
                <a:cubicBezTo>
                  <a:pt x="13" y="500"/>
                  <a:pt x="11" y="502"/>
                  <a:pt x="10" y="503"/>
                </a:cubicBezTo>
                <a:cubicBezTo>
                  <a:pt x="9" y="505"/>
                  <a:pt x="9" y="508"/>
                  <a:pt x="9" y="510"/>
                </a:cubicBezTo>
                <a:cubicBezTo>
                  <a:pt x="9" y="512"/>
                  <a:pt x="11" y="514"/>
                  <a:pt x="12" y="515"/>
                </a:cubicBezTo>
                <a:cubicBezTo>
                  <a:pt x="14" y="517"/>
                  <a:pt x="16" y="517"/>
                  <a:pt x="19" y="517"/>
                </a:cubicBezTo>
                <a:cubicBezTo>
                  <a:pt x="21" y="517"/>
                  <a:pt x="33" y="515"/>
                  <a:pt x="45" y="514"/>
                </a:cubicBezTo>
                <a:cubicBezTo>
                  <a:pt x="46" y="520"/>
                  <a:pt x="47" y="525"/>
                  <a:pt x="49" y="531"/>
                </a:cubicBezTo>
                <a:cubicBezTo>
                  <a:pt x="39" y="535"/>
                  <a:pt x="27" y="540"/>
                  <a:pt x="25" y="541"/>
                </a:cubicBezTo>
                <a:cubicBezTo>
                  <a:pt x="23" y="542"/>
                  <a:pt x="22" y="544"/>
                  <a:pt x="21" y="546"/>
                </a:cubicBezTo>
                <a:cubicBezTo>
                  <a:pt x="20" y="548"/>
                  <a:pt x="20" y="550"/>
                  <a:pt x="20" y="552"/>
                </a:cubicBezTo>
                <a:cubicBezTo>
                  <a:pt x="21" y="555"/>
                  <a:pt x="23" y="556"/>
                  <a:pt x="24" y="558"/>
                </a:cubicBezTo>
                <a:cubicBezTo>
                  <a:pt x="26" y="559"/>
                  <a:pt x="28" y="559"/>
                  <a:pt x="31" y="559"/>
                </a:cubicBezTo>
                <a:cubicBezTo>
                  <a:pt x="33" y="558"/>
                  <a:pt x="45" y="555"/>
                  <a:pt x="56" y="553"/>
                </a:cubicBezTo>
                <a:cubicBezTo>
                  <a:pt x="58" y="558"/>
                  <a:pt x="60" y="564"/>
                  <a:pt x="62" y="569"/>
                </a:cubicBezTo>
                <a:cubicBezTo>
                  <a:pt x="53" y="575"/>
                  <a:pt x="42" y="581"/>
                  <a:pt x="40" y="582"/>
                </a:cubicBezTo>
                <a:cubicBezTo>
                  <a:pt x="38" y="583"/>
                  <a:pt x="36" y="585"/>
                  <a:pt x="36" y="587"/>
                </a:cubicBezTo>
                <a:cubicBezTo>
                  <a:pt x="35" y="589"/>
                  <a:pt x="35" y="592"/>
                  <a:pt x="36" y="594"/>
                </a:cubicBezTo>
                <a:cubicBezTo>
                  <a:pt x="37" y="596"/>
                  <a:pt x="39" y="597"/>
                  <a:pt x="41" y="598"/>
                </a:cubicBezTo>
                <a:cubicBezTo>
                  <a:pt x="43" y="599"/>
                  <a:pt x="45" y="600"/>
                  <a:pt x="47" y="599"/>
                </a:cubicBezTo>
                <a:cubicBezTo>
                  <a:pt x="50" y="598"/>
                  <a:pt x="61" y="594"/>
                  <a:pt x="72" y="590"/>
                </a:cubicBezTo>
                <a:cubicBezTo>
                  <a:pt x="74" y="596"/>
                  <a:pt x="77" y="601"/>
                  <a:pt x="80" y="606"/>
                </a:cubicBezTo>
                <a:cubicBezTo>
                  <a:pt x="71" y="613"/>
                  <a:pt x="61" y="620"/>
                  <a:pt x="59" y="621"/>
                </a:cubicBezTo>
                <a:cubicBezTo>
                  <a:pt x="57" y="623"/>
                  <a:pt x="56" y="625"/>
                  <a:pt x="55" y="627"/>
                </a:cubicBezTo>
                <a:cubicBezTo>
                  <a:pt x="55" y="629"/>
                  <a:pt x="55" y="631"/>
                  <a:pt x="56" y="633"/>
                </a:cubicBezTo>
                <a:cubicBezTo>
                  <a:pt x="57" y="635"/>
                  <a:pt x="59" y="636"/>
                  <a:pt x="61" y="637"/>
                </a:cubicBezTo>
                <a:cubicBezTo>
                  <a:pt x="63" y="638"/>
                  <a:pt x="66" y="638"/>
                  <a:pt x="68" y="637"/>
                </a:cubicBezTo>
                <a:cubicBezTo>
                  <a:pt x="70" y="636"/>
                  <a:pt x="81" y="631"/>
                  <a:pt x="91" y="626"/>
                </a:cubicBezTo>
                <a:cubicBezTo>
                  <a:pt x="94" y="631"/>
                  <a:pt x="98" y="636"/>
                  <a:pt x="101" y="641"/>
                </a:cubicBezTo>
                <a:cubicBezTo>
                  <a:pt x="92" y="648"/>
                  <a:pt x="83" y="656"/>
                  <a:pt x="81" y="658"/>
                </a:cubicBezTo>
                <a:cubicBezTo>
                  <a:pt x="80" y="660"/>
                  <a:pt x="79" y="662"/>
                  <a:pt x="79" y="664"/>
                </a:cubicBezTo>
                <a:cubicBezTo>
                  <a:pt x="78" y="666"/>
                  <a:pt x="79" y="668"/>
                  <a:pt x="80" y="670"/>
                </a:cubicBezTo>
                <a:cubicBezTo>
                  <a:pt x="82" y="672"/>
                  <a:pt x="84" y="673"/>
                  <a:pt x="86" y="674"/>
                </a:cubicBezTo>
                <a:cubicBezTo>
                  <a:pt x="88" y="674"/>
                  <a:pt x="90" y="674"/>
                  <a:pt x="92" y="673"/>
                </a:cubicBezTo>
                <a:cubicBezTo>
                  <a:pt x="94" y="672"/>
                  <a:pt x="105" y="665"/>
                  <a:pt x="115" y="659"/>
                </a:cubicBezTo>
                <a:cubicBezTo>
                  <a:pt x="118" y="664"/>
                  <a:pt x="122" y="669"/>
                  <a:pt x="126" y="673"/>
                </a:cubicBezTo>
                <a:cubicBezTo>
                  <a:pt x="118" y="681"/>
                  <a:pt x="109" y="691"/>
                  <a:pt x="108" y="692"/>
                </a:cubicBezTo>
                <a:cubicBezTo>
                  <a:pt x="106" y="694"/>
                  <a:pt x="106" y="696"/>
                  <a:pt x="106" y="698"/>
                </a:cubicBezTo>
                <a:cubicBezTo>
                  <a:pt x="106" y="701"/>
                  <a:pt x="106" y="703"/>
                  <a:pt x="108" y="704"/>
                </a:cubicBezTo>
                <a:cubicBezTo>
                  <a:pt x="110" y="706"/>
                  <a:pt x="112" y="707"/>
                  <a:pt x="114" y="707"/>
                </a:cubicBezTo>
                <a:cubicBezTo>
                  <a:pt x="116" y="708"/>
                  <a:pt x="118" y="707"/>
                  <a:pt x="120" y="706"/>
                </a:cubicBezTo>
                <a:cubicBezTo>
                  <a:pt x="122" y="704"/>
                  <a:pt x="132" y="697"/>
                  <a:pt x="141" y="690"/>
                </a:cubicBezTo>
                <a:cubicBezTo>
                  <a:pt x="145" y="694"/>
                  <a:pt x="149" y="699"/>
                  <a:pt x="153" y="703"/>
                </a:cubicBezTo>
                <a:cubicBezTo>
                  <a:pt x="147" y="712"/>
                  <a:pt x="139" y="722"/>
                  <a:pt x="138" y="724"/>
                </a:cubicBezTo>
                <a:cubicBezTo>
                  <a:pt x="136" y="726"/>
                  <a:pt x="136" y="728"/>
                  <a:pt x="136" y="730"/>
                </a:cubicBezTo>
                <a:cubicBezTo>
                  <a:pt x="136" y="732"/>
                  <a:pt x="137" y="734"/>
                  <a:pt x="139" y="736"/>
                </a:cubicBezTo>
                <a:cubicBezTo>
                  <a:pt x="141" y="737"/>
                  <a:pt x="143" y="738"/>
                  <a:pt x="145" y="738"/>
                </a:cubicBezTo>
                <a:cubicBezTo>
                  <a:pt x="147" y="738"/>
                  <a:pt x="150" y="737"/>
                  <a:pt x="151" y="736"/>
                </a:cubicBezTo>
                <a:cubicBezTo>
                  <a:pt x="153" y="734"/>
                  <a:pt x="162" y="726"/>
                  <a:pt x="170" y="718"/>
                </a:cubicBezTo>
                <a:cubicBezTo>
                  <a:pt x="175" y="722"/>
                  <a:pt x="179" y="726"/>
                  <a:pt x="184" y="729"/>
                </a:cubicBezTo>
                <a:cubicBezTo>
                  <a:pt x="178" y="739"/>
                  <a:pt x="172" y="750"/>
                  <a:pt x="171" y="752"/>
                </a:cubicBezTo>
                <a:cubicBezTo>
                  <a:pt x="170" y="754"/>
                  <a:pt x="169" y="756"/>
                  <a:pt x="170" y="758"/>
                </a:cubicBezTo>
                <a:cubicBezTo>
                  <a:pt x="170" y="760"/>
                  <a:pt x="172" y="762"/>
                  <a:pt x="173" y="763"/>
                </a:cubicBezTo>
                <a:cubicBezTo>
                  <a:pt x="175" y="765"/>
                  <a:pt x="178" y="765"/>
                  <a:pt x="180" y="765"/>
                </a:cubicBezTo>
                <a:cubicBezTo>
                  <a:pt x="182" y="765"/>
                  <a:pt x="184" y="764"/>
                  <a:pt x="185" y="762"/>
                </a:cubicBezTo>
                <a:cubicBezTo>
                  <a:pt x="187" y="761"/>
                  <a:pt x="195" y="751"/>
                  <a:pt x="203" y="743"/>
                </a:cubicBezTo>
                <a:cubicBezTo>
                  <a:pt x="208" y="746"/>
                  <a:pt x="212" y="749"/>
                  <a:pt x="217" y="752"/>
                </a:cubicBezTo>
                <a:cubicBezTo>
                  <a:pt x="213" y="763"/>
                  <a:pt x="208" y="774"/>
                  <a:pt x="206" y="776"/>
                </a:cubicBezTo>
                <a:cubicBezTo>
                  <a:pt x="206" y="778"/>
                  <a:pt x="206" y="781"/>
                  <a:pt x="206" y="783"/>
                </a:cubicBezTo>
                <a:cubicBezTo>
                  <a:pt x="207" y="785"/>
                  <a:pt x="208" y="786"/>
                  <a:pt x="210" y="788"/>
                </a:cubicBezTo>
                <a:cubicBezTo>
                  <a:pt x="212" y="789"/>
                  <a:pt x="215" y="789"/>
                  <a:pt x="217" y="789"/>
                </a:cubicBezTo>
                <a:cubicBezTo>
                  <a:pt x="219" y="788"/>
                  <a:pt x="221" y="787"/>
                  <a:pt x="222" y="785"/>
                </a:cubicBezTo>
                <a:cubicBezTo>
                  <a:pt x="224" y="783"/>
                  <a:pt x="231" y="773"/>
                  <a:pt x="237" y="764"/>
                </a:cubicBezTo>
                <a:cubicBezTo>
                  <a:pt x="243" y="767"/>
                  <a:pt x="248" y="769"/>
                  <a:pt x="253" y="772"/>
                </a:cubicBezTo>
                <a:cubicBezTo>
                  <a:pt x="249" y="783"/>
                  <a:pt x="245" y="794"/>
                  <a:pt x="245" y="797"/>
                </a:cubicBezTo>
                <a:cubicBezTo>
                  <a:pt x="244" y="799"/>
                  <a:pt x="244" y="801"/>
                  <a:pt x="245" y="803"/>
                </a:cubicBezTo>
                <a:cubicBezTo>
                  <a:pt x="246" y="805"/>
                  <a:pt x="248" y="807"/>
                  <a:pt x="250" y="808"/>
                </a:cubicBezTo>
                <a:cubicBezTo>
                  <a:pt x="252" y="809"/>
                  <a:pt x="254" y="809"/>
                  <a:pt x="256" y="808"/>
                </a:cubicBezTo>
                <a:cubicBezTo>
                  <a:pt x="258" y="807"/>
                  <a:pt x="260" y="806"/>
                  <a:pt x="261" y="804"/>
                </a:cubicBezTo>
                <a:cubicBezTo>
                  <a:pt x="262" y="802"/>
                  <a:pt x="269" y="791"/>
                  <a:pt x="274" y="781"/>
                </a:cubicBezTo>
                <a:cubicBezTo>
                  <a:pt x="279" y="784"/>
                  <a:pt x="285" y="786"/>
                  <a:pt x="290" y="788"/>
                </a:cubicBezTo>
                <a:cubicBezTo>
                  <a:pt x="288" y="799"/>
                  <a:pt x="285" y="811"/>
                  <a:pt x="285" y="813"/>
                </a:cubicBezTo>
                <a:cubicBezTo>
                  <a:pt x="284" y="815"/>
                  <a:pt x="285" y="818"/>
                  <a:pt x="286" y="819"/>
                </a:cubicBezTo>
                <a:cubicBezTo>
                  <a:pt x="287" y="821"/>
                  <a:pt x="289" y="823"/>
                  <a:pt x="291" y="823"/>
                </a:cubicBezTo>
                <a:cubicBezTo>
                  <a:pt x="293" y="824"/>
                  <a:pt x="295" y="824"/>
                  <a:pt x="297" y="823"/>
                </a:cubicBezTo>
                <a:cubicBezTo>
                  <a:pt x="299" y="822"/>
                  <a:pt x="301" y="821"/>
                  <a:pt x="302" y="819"/>
                </a:cubicBezTo>
                <a:cubicBezTo>
                  <a:pt x="303" y="816"/>
                  <a:pt x="308" y="805"/>
                  <a:pt x="312" y="795"/>
                </a:cubicBezTo>
                <a:cubicBezTo>
                  <a:pt x="318" y="796"/>
                  <a:pt x="324" y="798"/>
                  <a:pt x="329" y="799"/>
                </a:cubicBezTo>
                <a:cubicBezTo>
                  <a:pt x="328" y="810"/>
                  <a:pt x="327" y="823"/>
                  <a:pt x="326" y="825"/>
                </a:cubicBezTo>
                <a:cubicBezTo>
                  <a:pt x="326" y="827"/>
                  <a:pt x="327" y="830"/>
                  <a:pt x="328" y="831"/>
                </a:cubicBezTo>
                <a:cubicBezTo>
                  <a:pt x="329" y="833"/>
                  <a:pt x="331" y="834"/>
                  <a:pt x="333" y="835"/>
                </a:cubicBezTo>
                <a:cubicBezTo>
                  <a:pt x="336" y="835"/>
                  <a:pt x="338" y="835"/>
                  <a:pt x="340" y="834"/>
                </a:cubicBezTo>
                <a:cubicBezTo>
                  <a:pt x="342" y="833"/>
                  <a:pt x="343" y="831"/>
                  <a:pt x="344" y="829"/>
                </a:cubicBezTo>
                <a:cubicBezTo>
                  <a:pt x="345" y="827"/>
                  <a:pt x="348" y="815"/>
                  <a:pt x="352" y="804"/>
                </a:cubicBezTo>
                <a:cubicBezTo>
                  <a:pt x="358" y="805"/>
                  <a:pt x="363" y="806"/>
                  <a:pt x="369" y="807"/>
                </a:cubicBezTo>
                <a:cubicBezTo>
                  <a:pt x="369" y="818"/>
                  <a:pt x="369" y="830"/>
                  <a:pt x="369" y="833"/>
                </a:cubicBezTo>
                <a:cubicBezTo>
                  <a:pt x="369" y="835"/>
                  <a:pt x="370" y="837"/>
                  <a:pt x="371" y="839"/>
                </a:cubicBezTo>
                <a:cubicBezTo>
                  <a:pt x="373" y="840"/>
                  <a:pt x="375" y="842"/>
                  <a:pt x="377" y="842"/>
                </a:cubicBezTo>
                <a:cubicBezTo>
                  <a:pt x="379" y="842"/>
                  <a:pt x="381" y="841"/>
                  <a:pt x="383" y="840"/>
                </a:cubicBezTo>
                <a:cubicBezTo>
                  <a:pt x="385" y="839"/>
                  <a:pt x="386" y="837"/>
                  <a:pt x="387" y="835"/>
                </a:cubicBezTo>
                <a:cubicBezTo>
                  <a:pt x="387" y="832"/>
                  <a:pt x="390" y="820"/>
                  <a:pt x="392" y="809"/>
                </a:cubicBezTo>
                <a:cubicBezTo>
                  <a:pt x="398" y="810"/>
                  <a:pt x="404" y="810"/>
                  <a:pt x="409" y="810"/>
                </a:cubicBezTo>
                <a:cubicBezTo>
                  <a:pt x="411" y="821"/>
                  <a:pt x="412" y="834"/>
                  <a:pt x="412" y="836"/>
                </a:cubicBezTo>
                <a:cubicBezTo>
                  <a:pt x="412" y="838"/>
                  <a:pt x="413" y="840"/>
                  <a:pt x="415" y="842"/>
                </a:cubicBezTo>
                <a:cubicBezTo>
                  <a:pt x="417" y="843"/>
                  <a:pt x="419" y="844"/>
                  <a:pt x="421" y="844"/>
                </a:cubicBezTo>
                <a:cubicBezTo>
                  <a:pt x="423" y="844"/>
                  <a:pt x="425" y="843"/>
                  <a:pt x="427" y="842"/>
                </a:cubicBezTo>
                <a:cubicBezTo>
                  <a:pt x="429" y="840"/>
                  <a:pt x="430" y="838"/>
                  <a:pt x="430" y="836"/>
                </a:cubicBezTo>
                <a:cubicBezTo>
                  <a:pt x="430" y="834"/>
                  <a:pt x="432" y="821"/>
                  <a:pt x="433" y="810"/>
                </a:cubicBezTo>
                <a:cubicBezTo>
                  <a:pt x="438" y="810"/>
                  <a:pt x="444" y="810"/>
                  <a:pt x="450" y="809"/>
                </a:cubicBezTo>
                <a:cubicBezTo>
                  <a:pt x="452" y="820"/>
                  <a:pt x="455" y="832"/>
                  <a:pt x="455" y="835"/>
                </a:cubicBezTo>
                <a:cubicBezTo>
                  <a:pt x="456" y="837"/>
                  <a:pt x="457" y="839"/>
                  <a:pt x="459" y="840"/>
                </a:cubicBezTo>
                <a:cubicBezTo>
                  <a:pt x="461" y="841"/>
                  <a:pt x="463" y="842"/>
                  <a:pt x="465" y="842"/>
                </a:cubicBezTo>
                <a:cubicBezTo>
                  <a:pt x="467" y="842"/>
                  <a:pt x="469" y="840"/>
                  <a:pt x="471" y="839"/>
                </a:cubicBezTo>
                <a:cubicBezTo>
                  <a:pt x="472" y="837"/>
                  <a:pt x="473" y="835"/>
                  <a:pt x="473" y="833"/>
                </a:cubicBezTo>
                <a:cubicBezTo>
                  <a:pt x="473" y="830"/>
                  <a:pt x="473" y="818"/>
                  <a:pt x="473" y="807"/>
                </a:cubicBezTo>
                <a:cubicBezTo>
                  <a:pt x="479" y="806"/>
                  <a:pt x="485" y="805"/>
                  <a:pt x="490" y="804"/>
                </a:cubicBezTo>
                <a:cubicBezTo>
                  <a:pt x="494" y="815"/>
                  <a:pt x="497" y="827"/>
                  <a:pt x="498" y="829"/>
                </a:cubicBezTo>
                <a:cubicBezTo>
                  <a:pt x="499" y="831"/>
                  <a:pt x="500" y="833"/>
                  <a:pt x="502" y="834"/>
                </a:cubicBezTo>
                <a:cubicBezTo>
                  <a:pt x="504" y="835"/>
                  <a:pt x="506" y="835"/>
                  <a:pt x="509" y="835"/>
                </a:cubicBezTo>
                <a:cubicBezTo>
                  <a:pt x="511" y="834"/>
                  <a:pt x="513" y="833"/>
                  <a:pt x="514" y="831"/>
                </a:cubicBezTo>
                <a:cubicBezTo>
                  <a:pt x="515" y="830"/>
                  <a:pt x="516" y="827"/>
                  <a:pt x="516" y="825"/>
                </a:cubicBezTo>
                <a:cubicBezTo>
                  <a:pt x="516" y="823"/>
                  <a:pt x="514" y="810"/>
                  <a:pt x="513" y="799"/>
                </a:cubicBezTo>
                <a:cubicBezTo>
                  <a:pt x="519" y="798"/>
                  <a:pt x="524" y="796"/>
                  <a:pt x="530" y="795"/>
                </a:cubicBezTo>
                <a:cubicBezTo>
                  <a:pt x="534" y="805"/>
                  <a:pt x="539" y="816"/>
                  <a:pt x="540" y="819"/>
                </a:cubicBezTo>
                <a:cubicBezTo>
                  <a:pt x="541" y="821"/>
                  <a:pt x="543" y="822"/>
                  <a:pt x="545" y="823"/>
                </a:cubicBezTo>
                <a:cubicBezTo>
                  <a:pt x="547" y="824"/>
                  <a:pt x="549" y="824"/>
                  <a:pt x="551" y="823"/>
                </a:cubicBezTo>
                <a:cubicBezTo>
                  <a:pt x="553" y="823"/>
                  <a:pt x="555" y="821"/>
                  <a:pt x="556" y="819"/>
                </a:cubicBezTo>
                <a:cubicBezTo>
                  <a:pt x="557" y="818"/>
                  <a:pt x="558" y="815"/>
                  <a:pt x="557" y="813"/>
                </a:cubicBezTo>
                <a:cubicBezTo>
                  <a:pt x="557" y="811"/>
                  <a:pt x="554" y="799"/>
                  <a:pt x="552" y="788"/>
                </a:cubicBezTo>
                <a:cubicBezTo>
                  <a:pt x="557" y="786"/>
                  <a:pt x="563" y="784"/>
                  <a:pt x="568" y="781"/>
                </a:cubicBezTo>
                <a:cubicBezTo>
                  <a:pt x="574" y="791"/>
                  <a:pt x="580" y="802"/>
                  <a:pt x="581" y="804"/>
                </a:cubicBezTo>
                <a:cubicBezTo>
                  <a:pt x="582" y="806"/>
                  <a:pt x="584" y="807"/>
                  <a:pt x="586" y="808"/>
                </a:cubicBezTo>
                <a:cubicBezTo>
                  <a:pt x="588" y="809"/>
                  <a:pt x="590" y="809"/>
                  <a:pt x="592" y="808"/>
                </a:cubicBezTo>
                <a:cubicBezTo>
                  <a:pt x="595" y="807"/>
                  <a:pt x="596" y="805"/>
                  <a:pt x="597" y="803"/>
                </a:cubicBezTo>
                <a:cubicBezTo>
                  <a:pt x="598" y="801"/>
                  <a:pt x="598" y="799"/>
                  <a:pt x="598" y="797"/>
                </a:cubicBezTo>
                <a:cubicBezTo>
                  <a:pt x="597" y="794"/>
                  <a:pt x="593" y="783"/>
                  <a:pt x="589" y="772"/>
                </a:cubicBezTo>
                <a:cubicBezTo>
                  <a:pt x="594" y="769"/>
                  <a:pt x="600" y="767"/>
                  <a:pt x="605" y="764"/>
                </a:cubicBezTo>
                <a:cubicBezTo>
                  <a:pt x="611" y="773"/>
                  <a:pt x="618" y="783"/>
                  <a:pt x="620" y="785"/>
                </a:cubicBezTo>
                <a:cubicBezTo>
                  <a:pt x="621" y="787"/>
                  <a:pt x="623" y="788"/>
                  <a:pt x="625" y="789"/>
                </a:cubicBezTo>
                <a:cubicBezTo>
                  <a:pt x="627" y="789"/>
                  <a:pt x="630" y="789"/>
                  <a:pt x="632" y="788"/>
                </a:cubicBezTo>
                <a:cubicBezTo>
                  <a:pt x="634" y="786"/>
                  <a:pt x="635" y="785"/>
                  <a:pt x="636" y="783"/>
                </a:cubicBezTo>
                <a:cubicBezTo>
                  <a:pt x="637" y="781"/>
                  <a:pt x="637" y="778"/>
                  <a:pt x="636" y="776"/>
                </a:cubicBezTo>
                <a:cubicBezTo>
                  <a:pt x="635" y="774"/>
                  <a:pt x="629" y="763"/>
                  <a:pt x="625" y="752"/>
                </a:cubicBezTo>
                <a:cubicBezTo>
                  <a:pt x="630" y="749"/>
                  <a:pt x="635" y="746"/>
                  <a:pt x="639" y="743"/>
                </a:cubicBezTo>
                <a:cubicBezTo>
                  <a:pt x="647" y="751"/>
                  <a:pt x="655" y="761"/>
                  <a:pt x="657" y="762"/>
                </a:cubicBezTo>
                <a:cubicBezTo>
                  <a:pt x="658" y="764"/>
                  <a:pt x="660" y="765"/>
                  <a:pt x="662" y="765"/>
                </a:cubicBezTo>
                <a:cubicBezTo>
                  <a:pt x="665" y="765"/>
                  <a:pt x="667" y="765"/>
                  <a:pt x="669" y="763"/>
                </a:cubicBezTo>
                <a:cubicBezTo>
                  <a:pt x="671" y="762"/>
                  <a:pt x="672" y="760"/>
                  <a:pt x="672" y="758"/>
                </a:cubicBezTo>
                <a:cubicBezTo>
                  <a:pt x="673" y="756"/>
                  <a:pt x="673" y="754"/>
                  <a:pt x="671" y="752"/>
                </a:cubicBezTo>
                <a:cubicBezTo>
                  <a:pt x="670" y="750"/>
                  <a:pt x="664" y="739"/>
                  <a:pt x="658" y="729"/>
                </a:cubicBezTo>
                <a:cubicBezTo>
                  <a:pt x="663" y="726"/>
                  <a:pt x="667" y="722"/>
                  <a:pt x="672" y="718"/>
                </a:cubicBezTo>
                <a:cubicBezTo>
                  <a:pt x="680" y="726"/>
                  <a:pt x="689" y="734"/>
                  <a:pt x="691" y="736"/>
                </a:cubicBezTo>
                <a:cubicBezTo>
                  <a:pt x="693" y="737"/>
                  <a:pt x="695" y="738"/>
                  <a:pt x="697" y="738"/>
                </a:cubicBezTo>
                <a:cubicBezTo>
                  <a:pt x="699" y="738"/>
                  <a:pt x="701" y="737"/>
                  <a:pt x="703" y="736"/>
                </a:cubicBezTo>
                <a:cubicBezTo>
                  <a:pt x="705" y="734"/>
                  <a:pt x="706" y="732"/>
                  <a:pt x="706" y="730"/>
                </a:cubicBezTo>
                <a:cubicBezTo>
                  <a:pt x="706" y="728"/>
                  <a:pt x="706" y="726"/>
                  <a:pt x="704" y="724"/>
                </a:cubicBezTo>
                <a:cubicBezTo>
                  <a:pt x="703" y="722"/>
                  <a:pt x="696" y="712"/>
                  <a:pt x="689" y="703"/>
                </a:cubicBezTo>
                <a:cubicBezTo>
                  <a:pt x="693" y="699"/>
                  <a:pt x="697" y="694"/>
                  <a:pt x="701" y="690"/>
                </a:cubicBezTo>
                <a:cubicBezTo>
                  <a:pt x="710" y="697"/>
                  <a:pt x="720" y="704"/>
                  <a:pt x="722" y="706"/>
                </a:cubicBezTo>
                <a:cubicBezTo>
                  <a:pt x="724" y="707"/>
                  <a:pt x="726" y="708"/>
                  <a:pt x="728" y="707"/>
                </a:cubicBezTo>
                <a:cubicBezTo>
                  <a:pt x="731" y="707"/>
                  <a:pt x="733" y="706"/>
                  <a:pt x="734" y="704"/>
                </a:cubicBezTo>
                <a:cubicBezTo>
                  <a:pt x="736" y="703"/>
                  <a:pt x="736" y="701"/>
                  <a:pt x="736" y="698"/>
                </a:cubicBezTo>
                <a:cubicBezTo>
                  <a:pt x="737" y="696"/>
                  <a:pt x="736" y="694"/>
                  <a:pt x="734" y="692"/>
                </a:cubicBezTo>
                <a:cubicBezTo>
                  <a:pt x="733" y="691"/>
                  <a:pt x="724" y="681"/>
                  <a:pt x="717" y="673"/>
                </a:cubicBezTo>
                <a:cubicBezTo>
                  <a:pt x="720" y="669"/>
                  <a:pt x="724" y="664"/>
                  <a:pt x="728" y="659"/>
                </a:cubicBezTo>
                <a:cubicBezTo>
                  <a:pt x="737" y="665"/>
                  <a:pt x="748" y="672"/>
                  <a:pt x="750" y="673"/>
                </a:cubicBezTo>
                <a:cubicBezTo>
                  <a:pt x="752" y="674"/>
                  <a:pt x="754" y="674"/>
                  <a:pt x="757" y="674"/>
                </a:cubicBezTo>
                <a:cubicBezTo>
                  <a:pt x="759" y="673"/>
                  <a:pt x="761" y="672"/>
                  <a:pt x="762" y="670"/>
                </a:cubicBezTo>
                <a:cubicBezTo>
                  <a:pt x="763" y="668"/>
                  <a:pt x="764" y="666"/>
                  <a:pt x="764" y="664"/>
                </a:cubicBezTo>
                <a:cubicBezTo>
                  <a:pt x="763" y="662"/>
                  <a:pt x="763" y="660"/>
                  <a:pt x="761" y="658"/>
                </a:cubicBezTo>
                <a:cubicBezTo>
                  <a:pt x="759" y="656"/>
                  <a:pt x="750" y="648"/>
                  <a:pt x="741" y="641"/>
                </a:cubicBezTo>
                <a:cubicBezTo>
                  <a:pt x="744" y="636"/>
                  <a:pt x="748" y="631"/>
                  <a:pt x="751" y="626"/>
                </a:cubicBezTo>
                <a:cubicBezTo>
                  <a:pt x="761" y="631"/>
                  <a:pt x="772" y="636"/>
                  <a:pt x="775" y="637"/>
                </a:cubicBezTo>
                <a:cubicBezTo>
                  <a:pt x="777" y="638"/>
                  <a:pt x="779" y="638"/>
                  <a:pt x="781" y="637"/>
                </a:cubicBezTo>
                <a:cubicBezTo>
                  <a:pt x="783" y="636"/>
                  <a:pt x="785" y="635"/>
                  <a:pt x="786" y="633"/>
                </a:cubicBezTo>
                <a:cubicBezTo>
                  <a:pt x="787" y="631"/>
                  <a:pt x="787" y="629"/>
                  <a:pt x="787" y="627"/>
                </a:cubicBezTo>
                <a:cubicBezTo>
                  <a:pt x="787" y="625"/>
                  <a:pt x="785" y="623"/>
                  <a:pt x="784" y="621"/>
                </a:cubicBezTo>
                <a:cubicBezTo>
                  <a:pt x="782" y="620"/>
                  <a:pt x="772" y="613"/>
                  <a:pt x="762" y="606"/>
                </a:cubicBezTo>
                <a:cubicBezTo>
                  <a:pt x="765" y="601"/>
                  <a:pt x="768" y="596"/>
                  <a:pt x="770" y="590"/>
                </a:cubicBezTo>
                <a:cubicBezTo>
                  <a:pt x="781" y="594"/>
                  <a:pt x="793" y="598"/>
                  <a:pt x="795" y="599"/>
                </a:cubicBezTo>
                <a:cubicBezTo>
                  <a:pt x="797" y="600"/>
                  <a:pt x="799" y="599"/>
                  <a:pt x="801" y="598"/>
                </a:cubicBezTo>
                <a:cubicBezTo>
                  <a:pt x="803" y="597"/>
                  <a:pt x="805" y="596"/>
                  <a:pt x="806" y="594"/>
                </a:cubicBezTo>
                <a:cubicBezTo>
                  <a:pt x="807" y="592"/>
                  <a:pt x="807" y="589"/>
                  <a:pt x="806" y="587"/>
                </a:cubicBezTo>
                <a:cubicBezTo>
                  <a:pt x="806" y="585"/>
                  <a:pt x="804" y="583"/>
                  <a:pt x="802" y="582"/>
                </a:cubicBezTo>
                <a:cubicBezTo>
                  <a:pt x="800" y="581"/>
                  <a:pt x="790" y="575"/>
                  <a:pt x="780" y="569"/>
                </a:cubicBezTo>
                <a:cubicBezTo>
                  <a:pt x="782" y="564"/>
                  <a:pt x="784" y="558"/>
                  <a:pt x="786" y="553"/>
                </a:cubicBezTo>
                <a:cubicBezTo>
                  <a:pt x="797" y="555"/>
                  <a:pt x="809" y="558"/>
                  <a:pt x="811" y="559"/>
                </a:cubicBezTo>
                <a:cubicBezTo>
                  <a:pt x="814" y="559"/>
                  <a:pt x="816" y="559"/>
                  <a:pt x="818" y="558"/>
                </a:cubicBezTo>
                <a:cubicBezTo>
                  <a:pt x="820" y="556"/>
                  <a:pt x="821" y="555"/>
                  <a:pt x="822" y="552"/>
                </a:cubicBezTo>
                <a:cubicBezTo>
                  <a:pt x="822" y="550"/>
                  <a:pt x="822" y="548"/>
                  <a:pt x="821" y="546"/>
                </a:cubicBezTo>
                <a:cubicBezTo>
                  <a:pt x="821" y="544"/>
                  <a:pt x="819" y="542"/>
                  <a:pt x="817" y="541"/>
                </a:cubicBezTo>
                <a:cubicBezTo>
                  <a:pt x="815" y="540"/>
                  <a:pt x="803" y="535"/>
                  <a:pt x="793" y="531"/>
                </a:cubicBezTo>
                <a:cubicBezTo>
                  <a:pt x="795" y="525"/>
                  <a:pt x="796" y="520"/>
                  <a:pt x="798" y="514"/>
                </a:cubicBezTo>
                <a:cubicBezTo>
                  <a:pt x="809" y="515"/>
                  <a:pt x="821" y="517"/>
                  <a:pt x="824" y="517"/>
                </a:cubicBezTo>
                <a:cubicBezTo>
                  <a:pt x="826" y="517"/>
                  <a:pt x="828" y="517"/>
                  <a:pt x="830" y="515"/>
                </a:cubicBezTo>
                <a:cubicBezTo>
                  <a:pt x="831" y="514"/>
                  <a:pt x="833" y="512"/>
                  <a:pt x="833" y="510"/>
                </a:cubicBezTo>
                <a:cubicBezTo>
                  <a:pt x="834" y="508"/>
                  <a:pt x="833" y="505"/>
                  <a:pt x="832" y="503"/>
                </a:cubicBezTo>
                <a:cubicBezTo>
                  <a:pt x="831" y="502"/>
                  <a:pt x="829" y="500"/>
                  <a:pt x="827" y="499"/>
                </a:cubicBezTo>
                <a:cubicBezTo>
                  <a:pt x="825" y="498"/>
                  <a:pt x="813" y="495"/>
                  <a:pt x="802" y="491"/>
                </a:cubicBezTo>
                <a:cubicBezTo>
                  <a:pt x="803" y="486"/>
                  <a:pt x="804" y="480"/>
                  <a:pt x="805" y="474"/>
                </a:cubicBezTo>
                <a:cubicBezTo>
                  <a:pt x="816" y="474"/>
                  <a:pt x="829" y="474"/>
                  <a:pt x="831" y="474"/>
                </a:cubicBezTo>
                <a:cubicBezTo>
                  <a:pt x="834" y="474"/>
                  <a:pt x="836" y="473"/>
                  <a:pt x="837" y="472"/>
                </a:cubicBezTo>
                <a:cubicBezTo>
                  <a:pt x="839" y="470"/>
                  <a:pt x="840" y="468"/>
                  <a:pt x="840" y="466"/>
                </a:cubicBezTo>
                <a:cubicBezTo>
                  <a:pt x="840" y="464"/>
                  <a:pt x="840" y="462"/>
                  <a:pt x="838" y="460"/>
                </a:cubicBezTo>
                <a:cubicBezTo>
                  <a:pt x="837" y="458"/>
                  <a:pt x="835" y="457"/>
                  <a:pt x="833" y="456"/>
                </a:cubicBezTo>
                <a:cubicBezTo>
                  <a:pt x="831" y="456"/>
                  <a:pt x="819" y="453"/>
                  <a:pt x="807" y="451"/>
                </a:cubicBezTo>
                <a:cubicBezTo>
                  <a:pt x="808" y="445"/>
                  <a:pt x="808" y="439"/>
                  <a:pt x="808" y="434"/>
                </a:cubicBezTo>
                <a:cubicBezTo>
                  <a:pt x="820" y="433"/>
                  <a:pt x="832" y="431"/>
                  <a:pt x="834" y="431"/>
                </a:cubicBezTo>
                <a:moveTo>
                  <a:pt x="421" y="758"/>
                </a:moveTo>
                <a:cubicBezTo>
                  <a:pt x="236" y="758"/>
                  <a:pt x="85" y="608"/>
                  <a:pt x="85" y="422"/>
                </a:cubicBezTo>
                <a:cubicBezTo>
                  <a:pt x="85" y="236"/>
                  <a:pt x="236" y="86"/>
                  <a:pt x="421" y="86"/>
                </a:cubicBezTo>
                <a:cubicBezTo>
                  <a:pt x="606" y="86"/>
                  <a:pt x="757" y="236"/>
                  <a:pt x="757" y="422"/>
                </a:cubicBezTo>
                <a:cubicBezTo>
                  <a:pt x="757" y="608"/>
                  <a:pt x="606" y="758"/>
                  <a:pt x="421" y="758"/>
                </a:cubicBezTo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4173" y="773576"/>
            <a:ext cx="1893651" cy="460039"/>
            <a:chOff x="127357" y="-6354"/>
            <a:chExt cx="2524868" cy="613385"/>
          </a:xfrm>
        </p:grpSpPr>
        <p:sp>
          <p:nvSpPr>
            <p:cNvPr id="38" name="Round Same Side Corner Rectangle 37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accent3">
                <a:lumMod val="50000"/>
                <a:alpha val="8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357" y="54118"/>
              <a:ext cx="2524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Objetivo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42836" y="2322269"/>
            <a:ext cx="2366959" cy="300082"/>
          </a:xfrm>
          <a:prstGeom prst="rec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088205"/>
            <a:r>
              <a:rPr lang="en-US" sz="135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Canal de </a:t>
            </a:r>
            <a:r>
              <a:rPr lang="en-US" sz="135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comunicación</a:t>
            </a:r>
            <a:endParaRPr lang="en-US" sz="135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50630" y="4339620"/>
            <a:ext cx="1189915" cy="300082"/>
          </a:xfrm>
          <a:prstGeom prst="rect">
            <a:avLst/>
          </a:prstGeom>
          <a:solidFill>
            <a:srgbClr val="ED7D31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088205"/>
            <a:r>
              <a:rPr lang="en-US" sz="135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Visibilidad</a:t>
            </a:r>
            <a:endParaRPr lang="en-US" sz="135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07254" y="2497604"/>
            <a:ext cx="2197844" cy="300082"/>
          </a:xfrm>
          <a:prstGeom prst="rect">
            <a:avLst/>
          </a:prstGeom>
          <a:solidFill>
            <a:srgbClr val="A5A5A5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088205"/>
            <a:r>
              <a:rPr lang="en-US" sz="135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Centro de debate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25421" y="4529238"/>
            <a:ext cx="1189915" cy="300082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088205"/>
            <a:r>
              <a:rPr lang="en-US" sz="1350" b="1" dirty="0" err="1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Noticias</a:t>
            </a:r>
            <a:endParaRPr lang="en-US" sz="135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4A91489-8564-4816-996F-26ECBB4A6772}"/>
              </a:ext>
            </a:extLst>
          </p:cNvPr>
          <p:cNvGrpSpPr/>
          <p:nvPr/>
        </p:nvGrpSpPr>
        <p:grpSpPr>
          <a:xfrm>
            <a:off x="2576908" y="4355705"/>
            <a:ext cx="3824164" cy="2307205"/>
            <a:chOff x="2576908" y="4355705"/>
            <a:chExt cx="3824164" cy="2307205"/>
          </a:xfrm>
        </p:grpSpPr>
        <p:grpSp>
          <p:nvGrpSpPr>
            <p:cNvPr id="5" name="Group 4"/>
            <p:cNvGrpSpPr/>
            <p:nvPr/>
          </p:nvGrpSpPr>
          <p:grpSpPr>
            <a:xfrm>
              <a:off x="2576908" y="4355705"/>
              <a:ext cx="3824164" cy="2307205"/>
              <a:chOff x="4374837" y="3321837"/>
              <a:chExt cx="2929290" cy="1535913"/>
            </a:xfrm>
          </p:grpSpPr>
          <p:sp>
            <p:nvSpPr>
              <p:cNvPr id="6" name="Freeform 67"/>
              <p:cNvSpPr>
                <a:spLocks/>
              </p:cNvSpPr>
              <p:nvPr/>
            </p:nvSpPr>
            <p:spPr bwMode="auto">
              <a:xfrm>
                <a:off x="4761726" y="3321837"/>
                <a:ext cx="2161333" cy="1454464"/>
              </a:xfrm>
              <a:custGeom>
                <a:avLst/>
                <a:gdLst>
                  <a:gd name="T0" fmla="*/ 966 w 966"/>
                  <a:gd name="T1" fmla="*/ 621 h 650"/>
                  <a:gd name="T2" fmla="*/ 944 w 966"/>
                  <a:gd name="T3" fmla="*/ 650 h 650"/>
                  <a:gd name="T4" fmla="*/ 23 w 966"/>
                  <a:gd name="T5" fmla="*/ 650 h 650"/>
                  <a:gd name="T6" fmla="*/ 0 w 966"/>
                  <a:gd name="T7" fmla="*/ 621 h 650"/>
                  <a:gd name="T8" fmla="*/ 0 w 966"/>
                  <a:gd name="T9" fmla="*/ 29 h 650"/>
                  <a:gd name="T10" fmla="*/ 23 w 966"/>
                  <a:gd name="T11" fmla="*/ 0 h 650"/>
                  <a:gd name="T12" fmla="*/ 944 w 966"/>
                  <a:gd name="T13" fmla="*/ 0 h 650"/>
                  <a:gd name="T14" fmla="*/ 966 w 966"/>
                  <a:gd name="T15" fmla="*/ 29 h 650"/>
                  <a:gd name="T16" fmla="*/ 966 w 966"/>
                  <a:gd name="T17" fmla="*/ 621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6" h="650">
                    <a:moveTo>
                      <a:pt x="966" y="621"/>
                    </a:moveTo>
                    <a:cubicBezTo>
                      <a:pt x="966" y="637"/>
                      <a:pt x="956" y="650"/>
                      <a:pt x="944" y="650"/>
                    </a:cubicBezTo>
                    <a:cubicBezTo>
                      <a:pt x="23" y="650"/>
                      <a:pt x="23" y="650"/>
                      <a:pt x="23" y="650"/>
                    </a:cubicBezTo>
                    <a:cubicBezTo>
                      <a:pt x="10" y="650"/>
                      <a:pt x="0" y="637"/>
                      <a:pt x="0" y="62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0" y="0"/>
                      <a:pt x="23" y="0"/>
                    </a:cubicBezTo>
                    <a:cubicBezTo>
                      <a:pt x="944" y="0"/>
                      <a:pt x="944" y="0"/>
                      <a:pt x="944" y="0"/>
                    </a:cubicBezTo>
                    <a:cubicBezTo>
                      <a:pt x="956" y="0"/>
                      <a:pt x="966" y="13"/>
                      <a:pt x="966" y="29"/>
                    </a:cubicBezTo>
                    <a:lnTo>
                      <a:pt x="966" y="6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69"/>
              <p:cNvSpPr>
                <a:spLocks/>
              </p:cNvSpPr>
              <p:nvPr/>
            </p:nvSpPr>
            <p:spPr bwMode="auto">
              <a:xfrm>
                <a:off x="4374837" y="4787935"/>
                <a:ext cx="2914745" cy="69815"/>
              </a:xfrm>
              <a:custGeom>
                <a:avLst/>
                <a:gdLst>
                  <a:gd name="T0" fmla="*/ 8 w 1302"/>
                  <a:gd name="T1" fmla="*/ 4 h 32"/>
                  <a:gd name="T2" fmla="*/ 57 w 1302"/>
                  <a:gd name="T3" fmla="*/ 32 h 32"/>
                  <a:gd name="T4" fmla="*/ 1252 w 1302"/>
                  <a:gd name="T5" fmla="*/ 32 h 32"/>
                  <a:gd name="T6" fmla="*/ 1302 w 1302"/>
                  <a:gd name="T7" fmla="*/ 10 h 32"/>
                  <a:gd name="T8" fmla="*/ 1302 w 1302"/>
                  <a:gd name="T9" fmla="*/ 0 h 32"/>
                  <a:gd name="T10" fmla="*/ 8 w 1302"/>
                  <a:gd name="T11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2" h="32">
                    <a:moveTo>
                      <a:pt x="8" y="4"/>
                    </a:moveTo>
                    <a:cubicBezTo>
                      <a:pt x="8" y="4"/>
                      <a:pt x="0" y="19"/>
                      <a:pt x="57" y="32"/>
                    </a:cubicBezTo>
                    <a:cubicBezTo>
                      <a:pt x="1252" y="32"/>
                      <a:pt x="1252" y="32"/>
                      <a:pt x="1252" y="32"/>
                    </a:cubicBezTo>
                    <a:cubicBezTo>
                      <a:pt x="1252" y="32"/>
                      <a:pt x="1292" y="29"/>
                      <a:pt x="1302" y="10"/>
                    </a:cubicBezTo>
                    <a:cubicBezTo>
                      <a:pt x="1302" y="0"/>
                      <a:pt x="1302" y="0"/>
                      <a:pt x="1302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F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565" y="4721030"/>
                <a:ext cx="2920562" cy="10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Freeform 71"/>
              <p:cNvSpPr>
                <a:spLocks/>
              </p:cNvSpPr>
              <p:nvPr/>
            </p:nvSpPr>
            <p:spPr bwMode="auto">
              <a:xfrm>
                <a:off x="7051049" y="4767572"/>
                <a:ext cx="107631" cy="11636"/>
              </a:xfrm>
              <a:custGeom>
                <a:avLst/>
                <a:gdLst>
                  <a:gd name="T0" fmla="*/ 48 w 48"/>
                  <a:gd name="T1" fmla="*/ 2 h 5"/>
                  <a:gd name="T2" fmla="*/ 46 w 48"/>
                  <a:gd name="T3" fmla="*/ 5 h 5"/>
                  <a:gd name="T4" fmla="*/ 2 w 48"/>
                  <a:gd name="T5" fmla="*/ 5 h 5"/>
                  <a:gd name="T6" fmla="*/ 0 w 48"/>
                  <a:gd name="T7" fmla="*/ 2 h 5"/>
                  <a:gd name="T8" fmla="*/ 2 w 48"/>
                  <a:gd name="T9" fmla="*/ 0 h 5"/>
                  <a:gd name="T10" fmla="*/ 46 w 48"/>
                  <a:gd name="T11" fmla="*/ 0 h 5"/>
                  <a:gd name="T12" fmla="*/ 48 w 4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">
                    <a:moveTo>
                      <a:pt x="48" y="2"/>
                    </a:moveTo>
                    <a:cubicBezTo>
                      <a:pt x="48" y="4"/>
                      <a:pt x="47" y="5"/>
                      <a:pt x="4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lose/>
                  </a:path>
                </a:pathLst>
              </a:custGeom>
              <a:solidFill>
                <a:srgbClr val="5F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11" name="Picture 7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5675" y="4723939"/>
                <a:ext cx="430521" cy="6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5675" y="4721030"/>
                <a:ext cx="46543" cy="55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7675" y="4723939"/>
                <a:ext cx="395614" cy="6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017" y="4721030"/>
                <a:ext cx="20363" cy="2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F6F80AD8-F369-48F9-AEA7-D539B525E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157" y="4468393"/>
              <a:ext cx="2500755" cy="193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228429B-F011-4D29-821A-E9F24304D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284193"/>
              </p:ext>
            </p:extLst>
          </p:nvPr>
        </p:nvGraphicFramePr>
        <p:xfrm>
          <a:off x="2434130" y="0"/>
          <a:ext cx="6555697" cy="149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374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35" grpId="0" animBg="1"/>
      <p:bldP spid="24" grpId="0" animBg="1"/>
      <p:bldP spid="31" grpId="0" animBg="1"/>
      <p:bldP spid="32" grpId="0" animBg="1"/>
      <p:bldP spid="25" grpId="0" animBg="1"/>
      <p:bldP spid="18" grpId="0" animBg="1"/>
      <p:bldP spid="34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-7562" y="1117602"/>
            <a:ext cx="9144000" cy="5715634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700589" y="3975419"/>
            <a:ext cx="928688" cy="2027237"/>
            <a:chOff x="4700588" y="3125788"/>
            <a:chExt cx="928688" cy="20272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4700588" y="3244850"/>
              <a:ext cx="673100" cy="1908175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0" y="507"/>
                </a:cxn>
                <a:cxn ang="0">
                  <a:pos x="74" y="507"/>
                </a:cxn>
                <a:cxn ang="0">
                  <a:pos x="74" y="179"/>
                </a:cxn>
                <a:cxn ang="0">
                  <a:pos x="179" y="75"/>
                </a:cxn>
                <a:cxn ang="0">
                  <a:pos x="179" y="0"/>
                </a:cxn>
                <a:cxn ang="0">
                  <a:pos x="0" y="179"/>
                </a:cxn>
              </a:cxnLst>
              <a:rect l="0" t="0" r="r" b="b"/>
              <a:pathLst>
                <a:path w="179" h="507">
                  <a:moveTo>
                    <a:pt x="0" y="179"/>
                  </a:moveTo>
                  <a:cubicBezTo>
                    <a:pt x="0" y="507"/>
                    <a:pt x="0" y="507"/>
                    <a:pt x="0" y="507"/>
                  </a:cubicBezTo>
                  <a:cubicBezTo>
                    <a:pt x="74" y="507"/>
                    <a:pt x="74" y="507"/>
                    <a:pt x="74" y="507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4" y="122"/>
                    <a:pt x="121" y="75"/>
                    <a:pt x="179" y="7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80" y="0"/>
                    <a:pt x="0" y="81"/>
                    <a:pt x="0" y="179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373688" y="3125788"/>
              <a:ext cx="255588" cy="50800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161" y="161"/>
                </a:cxn>
                <a:cxn ang="0">
                  <a:pos x="0" y="0"/>
                </a:cxn>
                <a:cxn ang="0">
                  <a:pos x="0" y="320"/>
                </a:cxn>
              </a:cxnLst>
              <a:rect l="0" t="0" r="r" b="b"/>
              <a:pathLst>
                <a:path w="161" h="320">
                  <a:moveTo>
                    <a:pt x="0" y="320"/>
                  </a:moveTo>
                  <a:lnTo>
                    <a:pt x="161" y="161"/>
                  </a:lnTo>
                  <a:lnTo>
                    <a:pt x="0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5319713" y="3365500"/>
              <a:ext cx="53975" cy="460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12"/>
                </a:cxn>
                <a:cxn ang="0">
                  <a:pos x="14" y="11"/>
                </a:cxn>
                <a:cxn ang="0">
                  <a:pos x="14" y="0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5" y="0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1"/>
                    <a:pt x="9" y="11"/>
                    <a:pt x="14" y="1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816475" y="4911725"/>
              <a:ext cx="4445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816475" y="4532313"/>
              <a:ext cx="44450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4816475" y="4156075"/>
              <a:ext cx="44450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816475" y="3783013"/>
              <a:ext cx="60325" cy="166688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6" y="1"/>
                </a:cxn>
                <a:cxn ang="0">
                  <a:pos x="5" y="0"/>
                </a:cxn>
                <a:cxn ang="0">
                  <a:pos x="1" y="42"/>
                </a:cxn>
                <a:cxn ang="0">
                  <a:pos x="12" y="44"/>
                </a:cxn>
              </a:cxnLst>
              <a:rect l="0" t="0" r="r" b="b"/>
              <a:pathLst>
                <a:path w="16" h="44">
                  <a:moveTo>
                    <a:pt x="12" y="44"/>
                  </a:moveTo>
                  <a:cubicBezTo>
                    <a:pt x="11" y="29"/>
                    <a:pt x="13" y="15"/>
                    <a:pt x="1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4"/>
                    <a:pt x="0" y="28"/>
                    <a:pt x="1" y="42"/>
                  </a:cubicBezTo>
                  <a:lnTo>
                    <a:pt x="12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037014" y="3368994"/>
            <a:ext cx="2303463" cy="2633662"/>
            <a:chOff x="4037013" y="2519363"/>
            <a:chExt cx="2303463" cy="2633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037013" y="2647950"/>
              <a:ext cx="2047875" cy="25050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0"/>
                </a:cxn>
                <a:cxn ang="0">
                  <a:pos x="0" y="404"/>
                </a:cxn>
                <a:cxn ang="0">
                  <a:pos x="0" y="666"/>
                </a:cxn>
                <a:cxn ang="0">
                  <a:pos x="74" y="666"/>
                </a:cxn>
                <a:cxn ang="0">
                  <a:pos x="74" y="404"/>
                </a:cxn>
                <a:cxn ang="0">
                  <a:pos x="405" y="74"/>
                </a:cxn>
                <a:cxn ang="0">
                  <a:pos x="544" y="74"/>
                </a:cxn>
                <a:cxn ang="0">
                  <a:pos x="544" y="0"/>
                </a:cxn>
                <a:cxn ang="0">
                  <a:pos x="403" y="0"/>
                </a:cxn>
              </a:cxnLst>
              <a:rect l="0" t="0" r="r" b="b"/>
              <a:pathLst>
                <a:path w="544" h="666">
                  <a:moveTo>
                    <a:pt x="403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180" y="1"/>
                    <a:pt x="0" y="182"/>
                    <a:pt x="0" y="404"/>
                  </a:cubicBezTo>
                  <a:cubicBezTo>
                    <a:pt x="0" y="666"/>
                    <a:pt x="0" y="666"/>
                    <a:pt x="0" y="666"/>
                  </a:cubicBezTo>
                  <a:cubicBezTo>
                    <a:pt x="74" y="666"/>
                    <a:pt x="74" y="666"/>
                    <a:pt x="74" y="666"/>
                  </a:cubicBezTo>
                  <a:cubicBezTo>
                    <a:pt x="74" y="404"/>
                    <a:pt x="74" y="404"/>
                    <a:pt x="74" y="404"/>
                  </a:cubicBezTo>
                  <a:cubicBezTo>
                    <a:pt x="74" y="222"/>
                    <a:pt x="223" y="74"/>
                    <a:pt x="405" y="74"/>
                  </a:cubicBezTo>
                  <a:cubicBezTo>
                    <a:pt x="544" y="74"/>
                    <a:pt x="544" y="74"/>
                    <a:pt x="544" y="74"/>
                  </a:cubicBezTo>
                  <a:cubicBezTo>
                    <a:pt x="544" y="0"/>
                    <a:pt x="544" y="0"/>
                    <a:pt x="544" y="0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ED7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6084888" y="2519363"/>
              <a:ext cx="255588" cy="50800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161" y="159"/>
                </a:cxn>
                <a:cxn ang="0">
                  <a:pos x="0" y="0"/>
                </a:cxn>
                <a:cxn ang="0">
                  <a:pos x="0" y="320"/>
                </a:cxn>
              </a:cxnLst>
              <a:rect l="0" t="0" r="r" b="b"/>
              <a:pathLst>
                <a:path w="161" h="320">
                  <a:moveTo>
                    <a:pt x="0" y="320"/>
                  </a:moveTo>
                  <a:lnTo>
                    <a:pt x="161" y="159"/>
                  </a:lnTo>
                  <a:lnTo>
                    <a:pt x="0" y="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ED7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830763" y="2895600"/>
              <a:ext cx="161925" cy="109538"/>
            </a:xfrm>
            <a:custGeom>
              <a:avLst/>
              <a:gdLst/>
              <a:ahLst/>
              <a:cxnLst>
                <a:cxn ang="0">
                  <a:pos x="5" y="29"/>
                </a:cxn>
                <a:cxn ang="0">
                  <a:pos x="43" y="10"/>
                </a:cxn>
                <a:cxn ang="0">
                  <a:pos x="37" y="0"/>
                </a:cxn>
                <a:cxn ang="0">
                  <a:pos x="0" y="20"/>
                </a:cxn>
                <a:cxn ang="0">
                  <a:pos x="5" y="29"/>
                </a:cxn>
              </a:cxnLst>
              <a:rect l="0" t="0" r="r" b="b"/>
              <a:pathLst>
                <a:path w="43" h="29">
                  <a:moveTo>
                    <a:pt x="5" y="29"/>
                  </a:moveTo>
                  <a:cubicBezTo>
                    <a:pt x="17" y="22"/>
                    <a:pt x="30" y="16"/>
                    <a:pt x="43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12" y="12"/>
                    <a:pt x="0" y="20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203825" y="2779713"/>
              <a:ext cx="161925" cy="74613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43" h="20">
                  <a:moveTo>
                    <a:pt x="2" y="20"/>
                  </a:moveTo>
                  <a:cubicBezTo>
                    <a:pt x="15" y="16"/>
                    <a:pt x="29" y="13"/>
                    <a:pt x="43" y="1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2"/>
                    <a:pt x="13" y="5"/>
                    <a:pt x="0" y="9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5583238" y="2763838"/>
              <a:ext cx="161925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5964238" y="2763838"/>
              <a:ext cx="120650" cy="41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27550" y="3109913"/>
              <a:ext cx="142875" cy="13970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38" y="8"/>
                </a:cxn>
                <a:cxn ang="0">
                  <a:pos x="30" y="0"/>
                </a:cxn>
                <a:cxn ang="0">
                  <a:pos x="0" y="29"/>
                </a:cxn>
                <a:cxn ang="0">
                  <a:pos x="8" y="37"/>
                </a:cxn>
              </a:cxnLst>
              <a:rect l="0" t="0" r="r" b="b"/>
              <a:pathLst>
                <a:path w="38" h="37">
                  <a:moveTo>
                    <a:pt x="8" y="37"/>
                  </a:moveTo>
                  <a:cubicBezTo>
                    <a:pt x="17" y="27"/>
                    <a:pt x="27" y="17"/>
                    <a:pt x="38" y="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9"/>
                    <a:pt x="10" y="19"/>
                    <a:pt x="0" y="29"/>
                  </a:cubicBezTo>
                  <a:lnTo>
                    <a:pt x="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297363" y="3422650"/>
              <a:ext cx="112713" cy="157163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30" y="5"/>
                </a:cxn>
                <a:cxn ang="0">
                  <a:pos x="20" y="0"/>
                </a:cxn>
                <a:cxn ang="0">
                  <a:pos x="0" y="37"/>
                </a:cxn>
                <a:cxn ang="0">
                  <a:pos x="10" y="42"/>
                </a:cxn>
              </a:cxnLst>
              <a:rect l="0" t="0" r="r" b="b"/>
              <a:pathLst>
                <a:path w="30" h="42">
                  <a:moveTo>
                    <a:pt x="10" y="42"/>
                  </a:moveTo>
                  <a:cubicBezTo>
                    <a:pt x="16" y="29"/>
                    <a:pt x="23" y="17"/>
                    <a:pt x="3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12"/>
                    <a:pt x="6" y="24"/>
                    <a:pt x="0" y="37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176713" y="3787775"/>
              <a:ext cx="76200" cy="165100"/>
            </a:xfrm>
            <a:custGeom>
              <a:avLst/>
              <a:gdLst/>
              <a:ahLst/>
              <a:cxnLst>
                <a:cxn ang="0">
                  <a:pos x="11" y="44"/>
                </a:cxn>
                <a:cxn ang="0">
                  <a:pos x="20" y="3"/>
                </a:cxn>
                <a:cxn ang="0">
                  <a:pos x="9" y="0"/>
                </a:cxn>
                <a:cxn ang="0">
                  <a:pos x="0" y="41"/>
                </a:cxn>
                <a:cxn ang="0">
                  <a:pos x="11" y="44"/>
                </a:cxn>
              </a:cxnLst>
              <a:rect l="0" t="0" r="r" b="b"/>
              <a:pathLst>
                <a:path w="20" h="44">
                  <a:moveTo>
                    <a:pt x="11" y="44"/>
                  </a:moveTo>
                  <a:cubicBezTo>
                    <a:pt x="13" y="30"/>
                    <a:pt x="16" y="16"/>
                    <a:pt x="2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14"/>
                    <a:pt x="2" y="27"/>
                    <a:pt x="0" y="41"/>
                  </a:cubicBezTo>
                  <a:lnTo>
                    <a:pt x="11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157663" y="4156075"/>
              <a:ext cx="41275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157663" y="4911725"/>
              <a:ext cx="4127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157663" y="4532313"/>
              <a:ext cx="41275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252914" y="2481581"/>
            <a:ext cx="511175" cy="3521075"/>
            <a:chOff x="4252913" y="1631950"/>
            <a:chExt cx="511175" cy="3521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252913" y="1631950"/>
              <a:ext cx="511175" cy="255588"/>
            </a:xfrm>
            <a:custGeom>
              <a:avLst/>
              <a:gdLst/>
              <a:ahLst/>
              <a:cxnLst>
                <a:cxn ang="0">
                  <a:pos x="322" y="161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322" y="161"/>
                </a:cxn>
              </a:cxnLst>
              <a:rect l="0" t="0" r="r" b="b"/>
              <a:pathLst>
                <a:path w="322" h="161">
                  <a:moveTo>
                    <a:pt x="322" y="161"/>
                  </a:moveTo>
                  <a:lnTo>
                    <a:pt x="161" y="0"/>
                  </a:lnTo>
                  <a:lnTo>
                    <a:pt x="0" y="161"/>
                  </a:lnTo>
                  <a:lnTo>
                    <a:pt x="322" y="16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368800" y="1879600"/>
              <a:ext cx="277813" cy="3273425"/>
              <a:chOff x="4368800" y="1879600"/>
              <a:chExt cx="277813" cy="3273425"/>
            </a:xfrm>
          </p:grpSpPr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368800" y="1879600"/>
                <a:ext cx="277813" cy="3273425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489450" y="3400425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489450" y="3024188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4489450" y="4911725"/>
                <a:ext cx="41275" cy="158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489450" y="4532313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4489450" y="4156075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4489450" y="3779838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4489450" y="2647950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4489450" y="2266950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4489450" y="1890713"/>
                <a:ext cx="41275" cy="16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797176" y="4678681"/>
            <a:ext cx="1192213" cy="1323975"/>
            <a:chOff x="2797175" y="3829050"/>
            <a:chExt cx="1192213" cy="1323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13063" y="3829050"/>
              <a:ext cx="1076325" cy="132397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142"/>
                </a:cxn>
                <a:cxn ang="0">
                  <a:pos x="75" y="142"/>
                </a:cxn>
                <a:cxn ang="0">
                  <a:pos x="143" y="74"/>
                </a:cxn>
                <a:cxn ang="0">
                  <a:pos x="211" y="142"/>
                </a:cxn>
                <a:cxn ang="0">
                  <a:pos x="211" y="352"/>
                </a:cxn>
                <a:cxn ang="0">
                  <a:pos x="286" y="352"/>
                </a:cxn>
                <a:cxn ang="0">
                  <a:pos x="286" y="142"/>
                </a:cxn>
                <a:cxn ang="0">
                  <a:pos x="143" y="0"/>
                </a:cxn>
              </a:cxnLst>
              <a:rect l="0" t="0" r="r" b="b"/>
              <a:pathLst>
                <a:path w="286" h="352">
                  <a:moveTo>
                    <a:pt x="143" y="0"/>
                  </a:moveTo>
                  <a:cubicBezTo>
                    <a:pt x="64" y="0"/>
                    <a:pt x="0" y="64"/>
                    <a:pt x="0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5" y="105"/>
                    <a:pt x="105" y="74"/>
                    <a:pt x="143" y="74"/>
                  </a:cubicBezTo>
                  <a:cubicBezTo>
                    <a:pt x="181" y="74"/>
                    <a:pt x="211" y="105"/>
                    <a:pt x="211" y="142"/>
                  </a:cubicBezTo>
                  <a:cubicBezTo>
                    <a:pt x="211" y="352"/>
                    <a:pt x="211" y="352"/>
                    <a:pt x="211" y="352"/>
                  </a:cubicBezTo>
                  <a:cubicBezTo>
                    <a:pt x="286" y="352"/>
                    <a:pt x="286" y="352"/>
                    <a:pt x="286" y="352"/>
                  </a:cubicBezTo>
                  <a:cubicBezTo>
                    <a:pt x="286" y="142"/>
                    <a:pt x="286" y="142"/>
                    <a:pt x="286" y="142"/>
                  </a:cubicBezTo>
                  <a:cubicBezTo>
                    <a:pt x="286" y="64"/>
                    <a:pt x="222" y="0"/>
                    <a:pt x="143" y="0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3827463" y="4911725"/>
              <a:ext cx="41275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3827463" y="4532313"/>
              <a:ext cx="41275" cy="157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81425" y="4164013"/>
              <a:ext cx="87313" cy="173038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8" y="25"/>
                </a:cxn>
                <a:cxn ang="0">
                  <a:pos x="12" y="46"/>
                </a:cxn>
                <a:cxn ang="0">
                  <a:pos x="23" y="46"/>
                </a:cxn>
                <a:cxn ang="0">
                  <a:pos x="19" y="22"/>
                </a:cxn>
              </a:cxnLst>
              <a:rect l="0" t="0" r="r" b="b"/>
              <a:pathLst>
                <a:path w="23" h="46">
                  <a:moveTo>
                    <a:pt x="19" y="22"/>
                  </a:moveTo>
                  <a:cubicBezTo>
                    <a:pt x="17" y="14"/>
                    <a:pt x="14" y="7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12"/>
                    <a:pt x="6" y="18"/>
                    <a:pt x="8" y="25"/>
                  </a:cubicBezTo>
                  <a:cubicBezTo>
                    <a:pt x="10" y="32"/>
                    <a:pt x="11" y="39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38"/>
                    <a:pt x="21" y="30"/>
                    <a:pt x="19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517900" y="3949700"/>
              <a:ext cx="173038" cy="104775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20" y="17"/>
                </a:cxn>
                <a:cxn ang="0">
                  <a:pos x="39" y="28"/>
                </a:cxn>
                <a:cxn ang="0">
                  <a:pos x="46" y="18"/>
                </a:cxn>
                <a:cxn ang="0">
                  <a:pos x="25" y="7"/>
                </a:cxn>
              </a:cxnLst>
              <a:rect l="0" t="0" r="r" b="b"/>
              <a:pathLst>
                <a:path w="46" h="28">
                  <a:moveTo>
                    <a:pt x="25" y="7"/>
                  </a:moveTo>
                  <a:cubicBezTo>
                    <a:pt x="17" y="4"/>
                    <a:pt x="10" y="2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2"/>
                    <a:pt x="14" y="14"/>
                    <a:pt x="20" y="17"/>
                  </a:cubicBezTo>
                  <a:cubicBezTo>
                    <a:pt x="27" y="20"/>
                    <a:pt x="33" y="24"/>
                    <a:pt x="39" y="2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9" y="14"/>
                    <a:pt x="32" y="10"/>
                    <a:pt x="25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154363" y="3967163"/>
              <a:ext cx="165100" cy="12858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0" y="26"/>
                </a:cxn>
                <a:cxn ang="0">
                  <a:pos x="8" y="34"/>
                </a:cxn>
                <a:cxn ang="0">
                  <a:pos x="25" y="20"/>
                </a:cxn>
                <a:cxn ang="0">
                  <a:pos x="44" y="11"/>
                </a:cxn>
                <a:cxn ang="0">
                  <a:pos x="40" y="0"/>
                </a:cxn>
                <a:cxn ang="0">
                  <a:pos x="19" y="11"/>
                </a:cxn>
              </a:cxnLst>
              <a:rect l="0" t="0" r="r" b="b"/>
              <a:pathLst>
                <a:path w="44" h="34">
                  <a:moveTo>
                    <a:pt x="19" y="11"/>
                  </a:moveTo>
                  <a:cubicBezTo>
                    <a:pt x="12" y="15"/>
                    <a:pt x="6" y="20"/>
                    <a:pt x="0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3" y="29"/>
                    <a:pt x="19" y="24"/>
                    <a:pt x="25" y="20"/>
                  </a:cubicBezTo>
                  <a:cubicBezTo>
                    <a:pt x="31" y="16"/>
                    <a:pt x="37" y="13"/>
                    <a:pt x="44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3"/>
                    <a:pt x="26" y="7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033713" y="4254500"/>
              <a:ext cx="52388" cy="1079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9"/>
                </a:cxn>
                <a:cxn ang="0">
                  <a:pos x="11" y="29"/>
                </a:cxn>
                <a:cxn ang="0">
                  <a:pos x="11" y="24"/>
                </a:cxn>
                <a:cxn ang="0">
                  <a:pos x="14" y="3"/>
                </a:cxn>
                <a:cxn ang="0">
                  <a:pos x="3" y="0"/>
                </a:cxn>
                <a:cxn ang="0">
                  <a:pos x="0" y="24"/>
                </a:cxn>
              </a:cxnLst>
              <a:rect l="0" t="0" r="r" b="b"/>
              <a:pathLst>
                <a:path w="14" h="29">
                  <a:moveTo>
                    <a:pt x="0" y="24"/>
                  </a:moveTo>
                  <a:cubicBezTo>
                    <a:pt x="0" y="26"/>
                    <a:pt x="0" y="28"/>
                    <a:pt x="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6"/>
                    <a:pt x="11" y="24"/>
                  </a:cubicBezTo>
                  <a:cubicBezTo>
                    <a:pt x="11" y="17"/>
                    <a:pt x="12" y="10"/>
                    <a:pt x="14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797175" y="4362450"/>
              <a:ext cx="511175" cy="255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161"/>
                </a:cxn>
                <a:cxn ang="0">
                  <a:pos x="322" y="0"/>
                </a:cxn>
                <a:cxn ang="0">
                  <a:pos x="0" y="0"/>
                </a:cxn>
              </a:cxnLst>
              <a:rect l="0" t="0" r="r" b="b"/>
              <a:pathLst>
                <a:path w="322" h="161">
                  <a:moveTo>
                    <a:pt x="0" y="0"/>
                  </a:moveTo>
                  <a:lnTo>
                    <a:pt x="161" y="161"/>
                  </a:lnTo>
                  <a:lnTo>
                    <a:pt x="3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195639" y="3049906"/>
            <a:ext cx="2112962" cy="2952751"/>
            <a:chOff x="3195638" y="2200275"/>
            <a:chExt cx="2112962" cy="29527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311525" y="2455863"/>
              <a:ext cx="1997075" cy="2697163"/>
            </a:xfrm>
            <a:custGeom>
              <a:avLst/>
              <a:gdLst/>
              <a:ahLst/>
              <a:cxnLst>
                <a:cxn ang="0">
                  <a:pos x="435" y="198"/>
                </a:cxn>
                <a:cxn ang="0">
                  <a:pos x="208" y="118"/>
                </a:cxn>
                <a:cxn ang="0">
                  <a:pos x="112" y="85"/>
                </a:cxn>
                <a:cxn ang="0">
                  <a:pos x="74" y="0"/>
                </a:cxn>
                <a:cxn ang="0">
                  <a:pos x="0" y="0"/>
                </a:cxn>
                <a:cxn ang="0">
                  <a:pos x="63" y="141"/>
                </a:cxn>
                <a:cxn ang="0">
                  <a:pos x="208" y="192"/>
                </a:cxn>
                <a:cxn ang="0">
                  <a:pos x="386" y="254"/>
                </a:cxn>
                <a:cxn ang="0">
                  <a:pos x="457" y="414"/>
                </a:cxn>
                <a:cxn ang="0">
                  <a:pos x="457" y="717"/>
                </a:cxn>
                <a:cxn ang="0">
                  <a:pos x="531" y="717"/>
                </a:cxn>
                <a:cxn ang="0">
                  <a:pos x="531" y="414"/>
                </a:cxn>
                <a:cxn ang="0">
                  <a:pos x="435" y="198"/>
                </a:cxn>
              </a:cxnLst>
              <a:rect l="0" t="0" r="r" b="b"/>
              <a:pathLst>
                <a:path w="531" h="717">
                  <a:moveTo>
                    <a:pt x="435" y="198"/>
                  </a:moveTo>
                  <a:cubicBezTo>
                    <a:pt x="376" y="146"/>
                    <a:pt x="296" y="118"/>
                    <a:pt x="208" y="118"/>
                  </a:cubicBezTo>
                  <a:cubicBezTo>
                    <a:pt x="170" y="118"/>
                    <a:pt x="136" y="106"/>
                    <a:pt x="112" y="85"/>
                  </a:cubicBezTo>
                  <a:cubicBezTo>
                    <a:pt x="87" y="64"/>
                    <a:pt x="74" y="34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22" y="106"/>
                    <a:pt x="63" y="141"/>
                  </a:cubicBezTo>
                  <a:cubicBezTo>
                    <a:pt x="101" y="174"/>
                    <a:pt x="153" y="192"/>
                    <a:pt x="208" y="192"/>
                  </a:cubicBezTo>
                  <a:cubicBezTo>
                    <a:pt x="278" y="192"/>
                    <a:pt x="341" y="214"/>
                    <a:pt x="386" y="254"/>
                  </a:cubicBezTo>
                  <a:cubicBezTo>
                    <a:pt x="432" y="294"/>
                    <a:pt x="457" y="350"/>
                    <a:pt x="457" y="414"/>
                  </a:cubicBezTo>
                  <a:cubicBezTo>
                    <a:pt x="457" y="717"/>
                    <a:pt x="457" y="717"/>
                    <a:pt x="457" y="717"/>
                  </a:cubicBezTo>
                  <a:cubicBezTo>
                    <a:pt x="531" y="717"/>
                    <a:pt x="531" y="717"/>
                    <a:pt x="531" y="717"/>
                  </a:cubicBezTo>
                  <a:cubicBezTo>
                    <a:pt x="531" y="414"/>
                    <a:pt x="531" y="414"/>
                    <a:pt x="531" y="414"/>
                  </a:cubicBezTo>
                  <a:cubicBezTo>
                    <a:pt x="531" y="329"/>
                    <a:pt x="497" y="252"/>
                    <a:pt x="435" y="19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281488" y="3019425"/>
              <a:ext cx="173038" cy="825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2" y="16"/>
                </a:cxn>
                <a:cxn ang="0">
                  <a:pos x="42" y="22"/>
                </a:cxn>
                <a:cxn ang="0">
                  <a:pos x="46" y="12"/>
                </a:cxn>
                <a:cxn ang="0">
                  <a:pos x="25" y="5"/>
                </a:cxn>
                <a:cxn ang="0">
                  <a:pos x="3" y="0"/>
                </a:cxn>
                <a:cxn ang="0">
                  <a:pos x="0" y="11"/>
                </a:cxn>
              </a:cxnLst>
              <a:rect l="0" t="0" r="r" b="b"/>
              <a:pathLst>
                <a:path w="46" h="22">
                  <a:moveTo>
                    <a:pt x="0" y="11"/>
                  </a:moveTo>
                  <a:cubicBezTo>
                    <a:pt x="7" y="12"/>
                    <a:pt x="15" y="14"/>
                    <a:pt x="22" y="16"/>
                  </a:cubicBezTo>
                  <a:cubicBezTo>
                    <a:pt x="29" y="17"/>
                    <a:pt x="35" y="19"/>
                    <a:pt x="42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9" y="9"/>
                    <a:pt x="32" y="7"/>
                    <a:pt x="25" y="5"/>
                  </a:cubicBezTo>
                  <a:cubicBezTo>
                    <a:pt x="18" y="3"/>
                    <a:pt x="10" y="1"/>
                    <a:pt x="3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646613" y="3128963"/>
              <a:ext cx="166688" cy="1317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0" y="22"/>
                </a:cxn>
                <a:cxn ang="0">
                  <a:pos x="36" y="35"/>
                </a:cxn>
                <a:cxn ang="0">
                  <a:pos x="44" y="27"/>
                </a:cxn>
                <a:cxn ang="0">
                  <a:pos x="26" y="13"/>
                </a:cxn>
                <a:cxn ang="0">
                  <a:pos x="7" y="0"/>
                </a:cxn>
                <a:cxn ang="0">
                  <a:pos x="0" y="9"/>
                </a:cxn>
              </a:cxnLst>
              <a:rect l="0" t="0" r="r" b="b"/>
              <a:pathLst>
                <a:path w="44" h="35">
                  <a:moveTo>
                    <a:pt x="0" y="9"/>
                  </a:moveTo>
                  <a:cubicBezTo>
                    <a:pt x="7" y="13"/>
                    <a:pt x="13" y="17"/>
                    <a:pt x="20" y="22"/>
                  </a:cubicBezTo>
                  <a:cubicBezTo>
                    <a:pt x="25" y="26"/>
                    <a:pt x="31" y="31"/>
                    <a:pt x="36" y="3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38" y="22"/>
                    <a:pt x="32" y="18"/>
                    <a:pt x="26" y="13"/>
                  </a:cubicBezTo>
                  <a:cubicBezTo>
                    <a:pt x="20" y="8"/>
                    <a:pt x="14" y="4"/>
                    <a:pt x="7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868738" y="2974975"/>
              <a:ext cx="176213" cy="63500"/>
            </a:xfrm>
            <a:custGeom>
              <a:avLst/>
              <a:gdLst/>
              <a:ahLst/>
              <a:cxnLst>
                <a:cxn ang="0">
                  <a:pos x="47" y="6"/>
                </a:cxn>
                <a:cxn ang="0">
                  <a:pos x="23" y="4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22" y="15"/>
                </a:cxn>
                <a:cxn ang="0">
                  <a:pos x="45" y="17"/>
                </a:cxn>
                <a:cxn ang="0">
                  <a:pos x="47" y="6"/>
                </a:cxn>
              </a:cxnLst>
              <a:rect l="0" t="0" r="r" b="b"/>
              <a:pathLst>
                <a:path w="47" h="17">
                  <a:moveTo>
                    <a:pt x="47" y="6"/>
                  </a:moveTo>
                  <a:cubicBezTo>
                    <a:pt x="39" y="5"/>
                    <a:pt x="31" y="5"/>
                    <a:pt x="23" y="4"/>
                  </a:cubicBezTo>
                  <a:cubicBezTo>
                    <a:pt x="17" y="3"/>
                    <a:pt x="10" y="2"/>
                    <a:pt x="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3"/>
                    <a:pt x="15" y="14"/>
                    <a:pt x="22" y="15"/>
                  </a:cubicBezTo>
                  <a:cubicBezTo>
                    <a:pt x="30" y="16"/>
                    <a:pt x="37" y="16"/>
                    <a:pt x="45" y="17"/>
                  </a:cubicBezTo>
                  <a:lnTo>
                    <a:pt x="4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522663" y="2749550"/>
              <a:ext cx="146050" cy="149225"/>
            </a:xfrm>
            <a:custGeom>
              <a:avLst/>
              <a:gdLst/>
              <a:ahLst/>
              <a:cxnLst>
                <a:cxn ang="0">
                  <a:pos x="39" y="32"/>
                </a:cxn>
                <a:cxn ang="0">
                  <a:pos x="23" y="16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15" y="24"/>
                </a:cxn>
                <a:cxn ang="0">
                  <a:pos x="31" y="40"/>
                </a:cxn>
                <a:cxn ang="0">
                  <a:pos x="39" y="32"/>
                </a:cxn>
              </a:cxnLst>
              <a:rect l="0" t="0" r="r" b="b"/>
              <a:pathLst>
                <a:path w="39" h="40">
                  <a:moveTo>
                    <a:pt x="39" y="32"/>
                  </a:moveTo>
                  <a:cubicBezTo>
                    <a:pt x="33" y="27"/>
                    <a:pt x="28" y="22"/>
                    <a:pt x="23" y="16"/>
                  </a:cubicBezTo>
                  <a:cubicBezTo>
                    <a:pt x="18" y="11"/>
                    <a:pt x="14" y="6"/>
                    <a:pt x="1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2"/>
                    <a:pt x="10" y="18"/>
                    <a:pt x="15" y="24"/>
                  </a:cubicBezTo>
                  <a:cubicBezTo>
                    <a:pt x="20" y="29"/>
                    <a:pt x="25" y="35"/>
                    <a:pt x="31" y="40"/>
                  </a:cubicBezTo>
                  <a:lnTo>
                    <a:pt x="3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5146675" y="4911725"/>
              <a:ext cx="42863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5146675" y="4532313"/>
              <a:ext cx="42863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146675" y="4156075"/>
              <a:ext cx="42863" cy="16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121275" y="3768725"/>
              <a:ext cx="68263" cy="1682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5"/>
                </a:cxn>
                <a:cxn ang="0">
                  <a:pos x="7" y="45"/>
                </a:cxn>
                <a:cxn ang="0">
                  <a:pos x="18" y="45"/>
                </a:cxn>
                <a:cxn ang="0">
                  <a:pos x="16" y="23"/>
                </a:cxn>
                <a:cxn ang="0">
                  <a:pos x="11" y="0"/>
                </a:cxn>
                <a:cxn ang="0">
                  <a:pos x="0" y="2"/>
                </a:cxn>
              </a:cxnLst>
              <a:rect l="0" t="0" r="r" b="b"/>
              <a:pathLst>
                <a:path w="18" h="45">
                  <a:moveTo>
                    <a:pt x="0" y="2"/>
                  </a:moveTo>
                  <a:cubicBezTo>
                    <a:pt x="2" y="10"/>
                    <a:pt x="3" y="17"/>
                    <a:pt x="5" y="25"/>
                  </a:cubicBezTo>
                  <a:cubicBezTo>
                    <a:pt x="6" y="32"/>
                    <a:pt x="7" y="39"/>
                    <a:pt x="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38"/>
                    <a:pt x="17" y="30"/>
                    <a:pt x="16" y="23"/>
                  </a:cubicBezTo>
                  <a:cubicBezTo>
                    <a:pt x="14" y="15"/>
                    <a:pt x="13" y="8"/>
                    <a:pt x="1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959350" y="3395663"/>
              <a:ext cx="123825" cy="161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2" y="25"/>
                </a:cxn>
                <a:cxn ang="0">
                  <a:pos x="22" y="43"/>
                </a:cxn>
                <a:cxn ang="0">
                  <a:pos x="33" y="39"/>
                </a:cxn>
                <a:cxn ang="0">
                  <a:pos x="22" y="19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r" b="b"/>
              <a:pathLst>
                <a:path w="33" h="43">
                  <a:moveTo>
                    <a:pt x="0" y="6"/>
                  </a:moveTo>
                  <a:cubicBezTo>
                    <a:pt x="4" y="12"/>
                    <a:pt x="8" y="19"/>
                    <a:pt x="12" y="25"/>
                  </a:cubicBezTo>
                  <a:cubicBezTo>
                    <a:pt x="16" y="31"/>
                    <a:pt x="19" y="37"/>
                    <a:pt x="22" y="43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9" y="32"/>
                    <a:pt x="26" y="26"/>
                    <a:pt x="22" y="19"/>
                  </a:cubicBezTo>
                  <a:cubicBezTo>
                    <a:pt x="18" y="13"/>
                    <a:pt x="14" y="6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424238" y="2455863"/>
              <a:ext cx="52388" cy="79375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14" y="2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3" y="21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2" y="14"/>
                    <a:pt x="12" y="7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1" y="14"/>
                    <a:pt x="3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195638" y="2200275"/>
              <a:ext cx="511175" cy="255588"/>
            </a:xfrm>
            <a:custGeom>
              <a:avLst/>
              <a:gdLst/>
              <a:ahLst/>
              <a:cxnLst>
                <a:cxn ang="0">
                  <a:pos x="322" y="161"/>
                </a:cxn>
                <a:cxn ang="0">
                  <a:pos x="161" y="0"/>
                </a:cxn>
                <a:cxn ang="0">
                  <a:pos x="0" y="161"/>
                </a:cxn>
                <a:cxn ang="0">
                  <a:pos x="322" y="161"/>
                </a:cxn>
              </a:cxnLst>
              <a:rect l="0" t="0" r="r" b="b"/>
              <a:pathLst>
                <a:path w="322" h="161">
                  <a:moveTo>
                    <a:pt x="322" y="161"/>
                  </a:moveTo>
                  <a:lnTo>
                    <a:pt x="161" y="0"/>
                  </a:lnTo>
                  <a:lnTo>
                    <a:pt x="0" y="161"/>
                  </a:lnTo>
                  <a:lnTo>
                    <a:pt x="322" y="1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7584" y="329284"/>
            <a:ext cx="1893651" cy="460039"/>
            <a:chOff x="127357" y="-6354"/>
            <a:chExt cx="2524868" cy="613385"/>
          </a:xfrm>
        </p:grpSpPr>
        <p:sp>
          <p:nvSpPr>
            <p:cNvPr id="80" name="Round Same Side Corner Rectangle 79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accent3">
                <a:lumMod val="50000"/>
                <a:alpha val="8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7357" y="54118"/>
              <a:ext cx="2524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Revistas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EF24856B-0739-4C98-AEBB-860279D8113B}"/>
              </a:ext>
            </a:extLst>
          </p:cNvPr>
          <p:cNvGrpSpPr/>
          <p:nvPr/>
        </p:nvGrpSpPr>
        <p:grpSpPr>
          <a:xfrm>
            <a:off x="1169852" y="1307129"/>
            <a:ext cx="3703842" cy="684135"/>
            <a:chOff x="2760664" y="1549673"/>
            <a:chExt cx="3703842" cy="684135"/>
          </a:xfrm>
        </p:grpSpPr>
        <p:sp>
          <p:nvSpPr>
            <p:cNvPr id="105" name="Rectangle 104"/>
            <p:cNvSpPr/>
            <p:nvPr/>
          </p:nvSpPr>
          <p:spPr>
            <a:xfrm>
              <a:off x="2760664" y="1676495"/>
              <a:ext cx="3703842" cy="30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Bordón. Revista de Pedagogía</a:t>
              </a:r>
            </a:p>
          </p:txBody>
        </p:sp>
        <p:pic>
          <p:nvPicPr>
            <p:cNvPr id="2050" name="Picture 2" descr="bordon_1">
              <a:extLst>
                <a:ext uri="{FF2B5EF4-FFF2-40B4-BE49-F238E27FC236}">
                  <a16:creationId xmlns:a16="http://schemas.microsoft.com/office/drawing/2014/main" xmlns="" id="{D281C526-ECE2-4EAC-B1B4-6F203DEB9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978" y="1549673"/>
              <a:ext cx="932911" cy="68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FEAB9E5D-83F5-4FB3-B9FE-B11D0E20216F}"/>
              </a:ext>
            </a:extLst>
          </p:cNvPr>
          <p:cNvGrpSpPr/>
          <p:nvPr/>
        </p:nvGrpSpPr>
        <p:grpSpPr>
          <a:xfrm>
            <a:off x="3419790" y="6128349"/>
            <a:ext cx="3703842" cy="650125"/>
            <a:chOff x="1072191" y="6019575"/>
            <a:chExt cx="3703842" cy="650125"/>
          </a:xfrm>
        </p:grpSpPr>
        <p:pic>
          <p:nvPicPr>
            <p:cNvPr id="2052" name="Picture 4" descr="Ed XX1">
              <a:extLst>
                <a:ext uri="{FF2B5EF4-FFF2-40B4-BE49-F238E27FC236}">
                  <a16:creationId xmlns:a16="http://schemas.microsoft.com/office/drawing/2014/main" xmlns="" id="{CAC54CDF-92F2-4571-9E18-7121FD42F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650" y="6019575"/>
              <a:ext cx="858368" cy="65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04">
              <a:extLst>
                <a:ext uri="{FF2B5EF4-FFF2-40B4-BE49-F238E27FC236}">
                  <a16:creationId xmlns:a16="http://schemas.microsoft.com/office/drawing/2014/main" xmlns="" id="{8D47E698-2F50-4442-9384-4D7860A54B6B}"/>
                </a:ext>
              </a:extLst>
            </p:cNvPr>
            <p:cNvSpPr/>
            <p:nvPr/>
          </p:nvSpPr>
          <p:spPr>
            <a:xfrm>
              <a:off x="1072191" y="6178715"/>
              <a:ext cx="3703842" cy="30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Educación XX1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F39C00DB-525D-44D1-902D-8CAD591DA904}"/>
              </a:ext>
            </a:extLst>
          </p:cNvPr>
          <p:cNvGrpSpPr/>
          <p:nvPr/>
        </p:nvGrpSpPr>
        <p:grpSpPr>
          <a:xfrm>
            <a:off x="5984624" y="2584750"/>
            <a:ext cx="4643080" cy="505245"/>
            <a:chOff x="5655443" y="2674150"/>
            <a:chExt cx="4643080" cy="505245"/>
          </a:xfrm>
        </p:grpSpPr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xmlns="" id="{F6A95E18-DA84-403E-B508-8EDE1963E860}"/>
                </a:ext>
              </a:extLst>
            </p:cNvPr>
            <p:cNvSpPr/>
            <p:nvPr/>
          </p:nvSpPr>
          <p:spPr>
            <a:xfrm>
              <a:off x="6594681" y="2773268"/>
              <a:ext cx="3703842" cy="30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 err="1">
                  <a:solidFill>
                    <a:schemeClr val="bg1"/>
                  </a:solidFill>
                </a:rPr>
                <a:t>Estudios</a:t>
              </a:r>
              <a:r>
                <a:rPr lang="en-US" sz="1395" b="1" dirty="0">
                  <a:solidFill>
                    <a:schemeClr val="bg1"/>
                  </a:solidFill>
                </a:rPr>
                <a:t> </a:t>
              </a:r>
              <a:r>
                <a:rPr lang="en-US" sz="1395" b="1" dirty="0" err="1">
                  <a:solidFill>
                    <a:schemeClr val="bg1"/>
                  </a:solidFill>
                </a:rPr>
                <a:t>sobre</a:t>
              </a:r>
              <a:r>
                <a:rPr lang="en-US" sz="1395" b="1" dirty="0">
                  <a:solidFill>
                    <a:schemeClr val="bg1"/>
                  </a:solidFill>
                </a:rPr>
                <a:t> Educación</a:t>
              </a:r>
            </a:p>
          </p:txBody>
        </p:sp>
        <p:pic>
          <p:nvPicPr>
            <p:cNvPr id="2054" name="Picture 6" descr="ESE">
              <a:extLst>
                <a:ext uri="{FF2B5EF4-FFF2-40B4-BE49-F238E27FC236}">
                  <a16:creationId xmlns:a16="http://schemas.microsoft.com/office/drawing/2014/main" xmlns="" id="{8E676146-BD0B-4AAF-B20D-65CAC70F8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443" y="2674150"/>
              <a:ext cx="939238" cy="50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DE9E27FE-305C-4E59-BF73-B20170C8F788}"/>
              </a:ext>
            </a:extLst>
          </p:cNvPr>
          <p:cNvGrpSpPr/>
          <p:nvPr/>
        </p:nvGrpSpPr>
        <p:grpSpPr>
          <a:xfrm>
            <a:off x="6689884" y="5982052"/>
            <a:ext cx="4666186" cy="519288"/>
            <a:chOff x="5807969" y="4011722"/>
            <a:chExt cx="4617242" cy="790994"/>
          </a:xfrm>
        </p:grpSpPr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xmlns="" id="{A3B5ED76-39CD-41C5-B333-760DD21EF61C}"/>
                </a:ext>
              </a:extLst>
            </p:cNvPr>
            <p:cNvSpPr/>
            <p:nvPr/>
          </p:nvSpPr>
          <p:spPr>
            <a:xfrm>
              <a:off x="6721369" y="4223371"/>
              <a:ext cx="3703842" cy="30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 err="1">
                  <a:solidFill>
                    <a:schemeClr val="bg1"/>
                  </a:solidFill>
                </a:rPr>
                <a:t>Profesorado</a:t>
              </a:r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2056" name="Picture 8" descr="2016-10-19_1355">
              <a:extLst>
                <a:ext uri="{FF2B5EF4-FFF2-40B4-BE49-F238E27FC236}">
                  <a16:creationId xmlns:a16="http://schemas.microsoft.com/office/drawing/2014/main" xmlns="" id="{C33AE248-EFD2-40BA-A28E-29AA0B79E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969" y="4011722"/>
              <a:ext cx="773610" cy="79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68A700FC-4474-468C-85BD-915C11ECDEAB}"/>
              </a:ext>
            </a:extLst>
          </p:cNvPr>
          <p:cNvGrpSpPr/>
          <p:nvPr/>
        </p:nvGrpSpPr>
        <p:grpSpPr>
          <a:xfrm>
            <a:off x="6385424" y="3348623"/>
            <a:ext cx="2343690" cy="572124"/>
            <a:chOff x="-547968" y="2534865"/>
            <a:chExt cx="2584721" cy="572124"/>
          </a:xfrm>
        </p:grpSpPr>
        <p:sp>
          <p:nvSpPr>
            <p:cNvPr id="89" name="Rectangle 104">
              <a:extLst>
                <a:ext uri="{FF2B5EF4-FFF2-40B4-BE49-F238E27FC236}">
                  <a16:creationId xmlns:a16="http://schemas.microsoft.com/office/drawing/2014/main" xmlns="" id="{B448933F-47F0-4F13-B839-0607C554C4F9}"/>
                </a:ext>
              </a:extLst>
            </p:cNvPr>
            <p:cNvSpPr/>
            <p:nvPr/>
          </p:nvSpPr>
          <p:spPr>
            <a:xfrm>
              <a:off x="-547968" y="2534865"/>
              <a:ext cx="1659615" cy="52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 err="1">
                  <a:solidFill>
                    <a:schemeClr val="bg1"/>
                  </a:solidFill>
                </a:rPr>
                <a:t>Revista</a:t>
              </a:r>
              <a:r>
                <a:rPr lang="en-US" sz="1395" b="1" dirty="0">
                  <a:solidFill>
                    <a:schemeClr val="bg1"/>
                  </a:solidFill>
                </a:rPr>
                <a:t> de </a:t>
              </a:r>
              <a:r>
                <a:rPr lang="en-US" sz="1395" b="1" dirty="0" err="1">
                  <a:solidFill>
                    <a:schemeClr val="bg1"/>
                  </a:solidFill>
                </a:rPr>
                <a:t>estudios</a:t>
              </a:r>
              <a:r>
                <a:rPr lang="en-US" sz="1395" b="1" dirty="0">
                  <a:solidFill>
                    <a:schemeClr val="bg1"/>
                  </a:solidFill>
                </a:rPr>
                <a:t> </a:t>
              </a:r>
              <a:r>
                <a:rPr lang="en-US" sz="1395" b="1" dirty="0" err="1">
                  <a:solidFill>
                    <a:schemeClr val="bg1"/>
                  </a:solidFill>
                </a:rPr>
                <a:t>sobre</a:t>
              </a:r>
              <a:r>
                <a:rPr lang="en-US" sz="1395" b="1" dirty="0">
                  <a:solidFill>
                    <a:schemeClr val="bg1"/>
                  </a:solidFill>
                </a:rPr>
                <a:t> </a:t>
              </a:r>
              <a:r>
                <a:rPr lang="en-US" sz="1395" b="1" dirty="0" err="1">
                  <a:solidFill>
                    <a:schemeClr val="bg1"/>
                  </a:solidFill>
                </a:rPr>
                <a:t>lectura</a:t>
              </a:r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2058" name="Picture 10" descr="2016-10-19_1403">
              <a:extLst>
                <a:ext uri="{FF2B5EF4-FFF2-40B4-BE49-F238E27FC236}">
                  <a16:creationId xmlns:a16="http://schemas.microsoft.com/office/drawing/2014/main" xmlns="" id="{204007E4-6336-4F0D-AB5B-95CE41998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869" y="2631972"/>
              <a:ext cx="1101884" cy="47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22ACFD6C-AB42-48CF-BBF5-DCC8B32452D4}"/>
              </a:ext>
            </a:extLst>
          </p:cNvPr>
          <p:cNvGrpSpPr/>
          <p:nvPr/>
        </p:nvGrpSpPr>
        <p:grpSpPr>
          <a:xfrm>
            <a:off x="5544000" y="4118286"/>
            <a:ext cx="3660724" cy="736355"/>
            <a:chOff x="5640388" y="4637406"/>
            <a:chExt cx="3660724" cy="736355"/>
          </a:xfrm>
        </p:grpSpPr>
        <p:sp>
          <p:nvSpPr>
            <p:cNvPr id="109" name="Rectangle 104">
              <a:extLst>
                <a:ext uri="{FF2B5EF4-FFF2-40B4-BE49-F238E27FC236}">
                  <a16:creationId xmlns:a16="http://schemas.microsoft.com/office/drawing/2014/main" xmlns="" id="{71171C6A-919A-4446-A061-83CB7EEBCB39}"/>
                </a:ext>
              </a:extLst>
            </p:cNvPr>
            <p:cNvSpPr/>
            <p:nvPr/>
          </p:nvSpPr>
          <p:spPr>
            <a:xfrm>
              <a:off x="7357857" y="4637406"/>
              <a:ext cx="1943255" cy="7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395" b="1" dirty="0">
                  <a:solidFill>
                    <a:schemeClr val="bg1"/>
                  </a:solidFill>
                </a:rPr>
                <a:t>Revista </a:t>
              </a:r>
              <a:r>
                <a:rPr lang="es-ES" sz="1395" b="1" dirty="0" err="1">
                  <a:solidFill>
                    <a:schemeClr val="bg1"/>
                  </a:solidFill>
                </a:rPr>
                <a:t>ELectrónica</a:t>
              </a:r>
              <a:r>
                <a:rPr lang="es-ES" sz="1395" b="1" dirty="0">
                  <a:solidFill>
                    <a:schemeClr val="bg1"/>
                  </a:solidFill>
                </a:rPr>
                <a:t> de Investigación y </a:t>
              </a:r>
              <a:r>
                <a:rPr lang="es-ES" sz="1395" b="1" dirty="0" err="1">
                  <a:solidFill>
                    <a:schemeClr val="bg1"/>
                  </a:solidFill>
                </a:rPr>
                <a:t>EValuación</a:t>
              </a:r>
              <a:r>
                <a:rPr lang="es-ES" sz="1395" b="1" dirty="0">
                  <a:solidFill>
                    <a:schemeClr val="bg1"/>
                  </a:solidFill>
                </a:rPr>
                <a:t> Educativa</a:t>
              </a:r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2060" name="Picture 12" descr="RELIEVElogopequeno">
              <a:extLst>
                <a:ext uri="{FF2B5EF4-FFF2-40B4-BE49-F238E27FC236}">
                  <a16:creationId xmlns:a16="http://schemas.microsoft.com/office/drawing/2014/main" xmlns="" id="{A9D86C86-6E32-4577-86C8-1AF2CB2FE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4850476"/>
              <a:ext cx="1685074" cy="38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E13F5925-D859-493C-9B98-CC46B5305B5D}"/>
              </a:ext>
            </a:extLst>
          </p:cNvPr>
          <p:cNvGrpSpPr/>
          <p:nvPr/>
        </p:nvGrpSpPr>
        <p:grpSpPr>
          <a:xfrm>
            <a:off x="5399219" y="4888041"/>
            <a:ext cx="4428364" cy="964701"/>
            <a:chOff x="5949867" y="5293505"/>
            <a:chExt cx="4428364" cy="964701"/>
          </a:xfrm>
        </p:grpSpPr>
        <p:sp>
          <p:nvSpPr>
            <p:cNvPr id="108" name="Rectangle 104">
              <a:extLst>
                <a:ext uri="{FF2B5EF4-FFF2-40B4-BE49-F238E27FC236}">
                  <a16:creationId xmlns:a16="http://schemas.microsoft.com/office/drawing/2014/main" xmlns="" id="{58FF7236-A11B-4F66-8CA2-D426C6F5F76F}"/>
                </a:ext>
              </a:extLst>
            </p:cNvPr>
            <p:cNvSpPr/>
            <p:nvPr/>
          </p:nvSpPr>
          <p:spPr>
            <a:xfrm>
              <a:off x="6674389" y="5613099"/>
              <a:ext cx="3703842" cy="30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Revista Española de Pedagogía</a:t>
              </a:r>
            </a:p>
          </p:txBody>
        </p:sp>
        <p:pic>
          <p:nvPicPr>
            <p:cNvPr id="2062" name="Picture 14" descr="revista-espaÃ±ola-de-pedagogÃ­a1">
              <a:extLst>
                <a:ext uri="{FF2B5EF4-FFF2-40B4-BE49-F238E27FC236}">
                  <a16:creationId xmlns:a16="http://schemas.microsoft.com/office/drawing/2014/main" xmlns="" id="{C0DAD434-58AF-41F4-B767-9E033454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867" y="5293505"/>
              <a:ext cx="725189" cy="964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5609DF23-1C71-4C85-935E-0ADD987B134D}"/>
              </a:ext>
            </a:extLst>
          </p:cNvPr>
          <p:cNvGrpSpPr/>
          <p:nvPr/>
        </p:nvGrpSpPr>
        <p:grpSpPr>
          <a:xfrm>
            <a:off x="440249" y="5573152"/>
            <a:ext cx="5038243" cy="521681"/>
            <a:chOff x="440249" y="5573152"/>
            <a:chExt cx="5038243" cy="521681"/>
          </a:xfrm>
        </p:grpSpPr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xmlns="" id="{97D052FD-AE29-4C60-BEBA-B272BB3B8AF6}"/>
                </a:ext>
              </a:extLst>
            </p:cNvPr>
            <p:cNvSpPr/>
            <p:nvPr/>
          </p:nvSpPr>
          <p:spPr>
            <a:xfrm>
              <a:off x="1774650" y="5573152"/>
              <a:ext cx="3703842" cy="52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Revista Complutense</a:t>
              </a:r>
            </a:p>
            <a:p>
              <a:r>
                <a:rPr lang="en-US" sz="1395" b="1" dirty="0">
                  <a:solidFill>
                    <a:schemeClr val="bg1"/>
                  </a:solidFill>
                </a:rPr>
                <a:t>de Educación</a:t>
              </a:r>
            </a:p>
          </p:txBody>
        </p:sp>
        <p:pic>
          <p:nvPicPr>
            <p:cNvPr id="2064" name="Picture 16" descr="RCED">
              <a:extLst>
                <a:ext uri="{FF2B5EF4-FFF2-40B4-BE49-F238E27FC236}">
                  <a16:creationId xmlns:a16="http://schemas.microsoft.com/office/drawing/2014/main" xmlns="" id="{799C63E3-384B-4AC9-9DA2-D70AF7BFB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49" y="5641552"/>
              <a:ext cx="1343030" cy="26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85B6B32-642D-488A-BD70-D9F94E03BF0D}"/>
              </a:ext>
            </a:extLst>
          </p:cNvPr>
          <p:cNvGrpSpPr/>
          <p:nvPr/>
        </p:nvGrpSpPr>
        <p:grpSpPr>
          <a:xfrm>
            <a:off x="534863" y="4543000"/>
            <a:ext cx="4471422" cy="525578"/>
            <a:chOff x="534863" y="4543000"/>
            <a:chExt cx="4471422" cy="525578"/>
          </a:xfrm>
        </p:grpSpPr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xmlns="" id="{59A68B68-C339-47D9-A9A3-AA380FC960A2}"/>
                </a:ext>
              </a:extLst>
            </p:cNvPr>
            <p:cNvSpPr/>
            <p:nvPr/>
          </p:nvSpPr>
          <p:spPr>
            <a:xfrm>
              <a:off x="1302443" y="4546144"/>
              <a:ext cx="3703842" cy="52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Revista de </a:t>
              </a:r>
              <a:r>
                <a:rPr lang="en-US" sz="1395" b="1" dirty="0" err="1">
                  <a:solidFill>
                    <a:schemeClr val="bg1"/>
                  </a:solidFill>
                </a:rPr>
                <a:t>Investigación</a:t>
              </a:r>
              <a:endParaRPr lang="en-US" sz="1395" b="1" dirty="0">
                <a:solidFill>
                  <a:schemeClr val="bg1"/>
                </a:solidFill>
              </a:endParaRPr>
            </a:p>
            <a:p>
              <a:r>
                <a:rPr lang="en-US" sz="1395" b="1" dirty="0" err="1">
                  <a:solidFill>
                    <a:schemeClr val="bg1"/>
                  </a:solidFill>
                </a:rPr>
                <a:t>Educativa</a:t>
              </a:r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2066" name="Picture 18" descr="Revista_de_InvestigaciÃ³n_Educativa">
              <a:extLst>
                <a:ext uri="{FF2B5EF4-FFF2-40B4-BE49-F238E27FC236}">
                  <a16:creationId xmlns:a16="http://schemas.microsoft.com/office/drawing/2014/main" xmlns="" id="{F0C2F60E-90DD-4169-BF06-38774247C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63" y="4543000"/>
              <a:ext cx="747267" cy="525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F5C69EE-8F65-4AB5-9F12-D855ED8470FC}"/>
              </a:ext>
            </a:extLst>
          </p:cNvPr>
          <p:cNvGrpSpPr/>
          <p:nvPr/>
        </p:nvGrpSpPr>
        <p:grpSpPr>
          <a:xfrm>
            <a:off x="498503" y="3449062"/>
            <a:ext cx="2679673" cy="1165704"/>
            <a:chOff x="498503" y="3449062"/>
            <a:chExt cx="2679673" cy="1165704"/>
          </a:xfrm>
        </p:grpSpPr>
        <p:sp>
          <p:nvSpPr>
            <p:cNvPr id="93" name="Rectangle 104">
              <a:extLst>
                <a:ext uri="{FF2B5EF4-FFF2-40B4-BE49-F238E27FC236}">
                  <a16:creationId xmlns:a16="http://schemas.microsoft.com/office/drawing/2014/main" xmlns="" id="{DE96C190-08F1-45B9-9DD3-D60F18613E3B}"/>
                </a:ext>
              </a:extLst>
            </p:cNvPr>
            <p:cNvSpPr/>
            <p:nvPr/>
          </p:nvSpPr>
          <p:spPr>
            <a:xfrm>
              <a:off x="498503" y="3449062"/>
              <a:ext cx="1695451" cy="1165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Journal of New Approaches in Educational Research</a:t>
              </a:r>
            </a:p>
            <a:p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https://f-origin.hypotheses.org/wp-content/blogs.dir/1224/files/2018/03/naer-300x109.jpg">
              <a:extLst>
                <a:ext uri="{FF2B5EF4-FFF2-40B4-BE49-F238E27FC236}">
                  <a16:creationId xmlns:a16="http://schemas.microsoft.com/office/drawing/2014/main" xmlns="" id="{C36B63EE-2F33-4913-A4BE-CE47BA882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2" y="3684036"/>
              <a:ext cx="1370014" cy="49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76357729-7304-49A2-A00B-975EA60E6BE0}"/>
              </a:ext>
            </a:extLst>
          </p:cNvPr>
          <p:cNvGrpSpPr/>
          <p:nvPr/>
        </p:nvGrpSpPr>
        <p:grpSpPr>
          <a:xfrm>
            <a:off x="165526" y="2052443"/>
            <a:ext cx="3703842" cy="1013000"/>
            <a:chOff x="77584" y="1647342"/>
            <a:chExt cx="3703842" cy="1013000"/>
          </a:xfrm>
        </p:grpSpPr>
        <p:sp>
          <p:nvSpPr>
            <p:cNvPr id="91" name="Rectangle 104">
              <a:extLst>
                <a:ext uri="{FF2B5EF4-FFF2-40B4-BE49-F238E27FC236}">
                  <a16:creationId xmlns:a16="http://schemas.microsoft.com/office/drawing/2014/main" xmlns="" id="{E425F22A-0693-4B1A-A85E-77CFF8C215D3}"/>
                </a:ext>
              </a:extLst>
            </p:cNvPr>
            <p:cNvSpPr/>
            <p:nvPr/>
          </p:nvSpPr>
          <p:spPr>
            <a:xfrm>
              <a:off x="77584" y="2138661"/>
              <a:ext cx="3703842" cy="52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REICE. </a:t>
              </a:r>
              <a:r>
                <a:rPr lang="es-ES" sz="1395" b="1" dirty="0">
                  <a:solidFill>
                    <a:schemeClr val="bg1"/>
                  </a:solidFill>
                </a:rPr>
                <a:t>Revista Iberoamericana sobre Calidad, Eficacia y Cambio en Educación</a:t>
              </a:r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54A62E4B-F621-41EA-994D-BFA9998D7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656" y="1647342"/>
              <a:ext cx="1082915" cy="40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53B41632-6742-4CB1-9FD2-95E0459868EC}"/>
              </a:ext>
            </a:extLst>
          </p:cNvPr>
          <p:cNvGrpSpPr/>
          <p:nvPr/>
        </p:nvGrpSpPr>
        <p:grpSpPr>
          <a:xfrm>
            <a:off x="165526" y="6215917"/>
            <a:ext cx="2837385" cy="537666"/>
            <a:chOff x="165526" y="6215917"/>
            <a:chExt cx="2837385" cy="537666"/>
          </a:xfrm>
        </p:grpSpPr>
        <p:sp>
          <p:nvSpPr>
            <p:cNvPr id="92" name="Rectangle 104">
              <a:extLst>
                <a:ext uri="{FF2B5EF4-FFF2-40B4-BE49-F238E27FC236}">
                  <a16:creationId xmlns:a16="http://schemas.microsoft.com/office/drawing/2014/main" xmlns="" id="{4F419FEF-52FE-473F-BED8-0EE01C1C8515}"/>
                </a:ext>
              </a:extLst>
            </p:cNvPr>
            <p:cNvSpPr/>
            <p:nvPr/>
          </p:nvSpPr>
          <p:spPr>
            <a:xfrm>
              <a:off x="165526" y="6220462"/>
              <a:ext cx="2008652" cy="52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395" b="1" dirty="0">
                  <a:solidFill>
                    <a:schemeClr val="bg1"/>
                  </a:solidFill>
                </a:rPr>
                <a:t>Revista Iberoamericana de Educación a Distancia</a:t>
              </a:r>
              <a:endParaRPr lang="en-US" sz="1395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6" descr="2016-10-19_1406">
              <a:extLst>
                <a:ext uri="{FF2B5EF4-FFF2-40B4-BE49-F238E27FC236}">
                  <a16:creationId xmlns:a16="http://schemas.microsoft.com/office/drawing/2014/main" xmlns="" id="{165BE519-08F3-4369-B620-EE8732600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434" y="6215917"/>
              <a:ext cx="811477" cy="537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4280DDF-AA38-4099-99A0-107CB34255E2}"/>
              </a:ext>
            </a:extLst>
          </p:cNvPr>
          <p:cNvSpPr/>
          <p:nvPr/>
        </p:nvSpPr>
        <p:spPr>
          <a:xfrm>
            <a:off x="4157201" y="200751"/>
            <a:ext cx="4851081" cy="5924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dos de las cuatro siguientes bases de datos: JCR, </a:t>
            </a:r>
            <a:r>
              <a:rPr lang="es-ES" sz="1400" dirty="0" err="1"/>
              <a:t>Scopus</a:t>
            </a:r>
            <a:r>
              <a:rPr lang="es-ES" sz="1400" dirty="0"/>
              <a:t>, Sello de Calidad FECYT o ESCI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64F5706-7A5F-4191-9ED8-FAFB5A82CF5B}"/>
              </a:ext>
            </a:extLst>
          </p:cNvPr>
          <p:cNvGrpSpPr/>
          <p:nvPr/>
        </p:nvGrpSpPr>
        <p:grpSpPr>
          <a:xfrm>
            <a:off x="6438687" y="1208048"/>
            <a:ext cx="2767817" cy="1098394"/>
            <a:chOff x="6438687" y="1208048"/>
            <a:chExt cx="2767817" cy="1098394"/>
          </a:xfrm>
        </p:grpSpPr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xmlns="" id="{B77CE134-6318-4710-862D-DD3D45ABC066}"/>
                </a:ext>
              </a:extLst>
            </p:cNvPr>
            <p:cNvSpPr/>
            <p:nvPr/>
          </p:nvSpPr>
          <p:spPr>
            <a:xfrm>
              <a:off x="7390346" y="1355412"/>
              <a:ext cx="1816158" cy="95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95" b="1" dirty="0">
                  <a:solidFill>
                    <a:schemeClr val="bg1"/>
                  </a:solidFill>
                </a:rPr>
                <a:t>International Journal of Educational Technology in Higher Education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E4E44B2F-8F71-406C-9525-F453EE3C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38687" y="1208048"/>
              <a:ext cx="971550" cy="66675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C9B580D-D384-458E-96D8-06FFC5583F92}"/>
              </a:ext>
            </a:extLst>
          </p:cNvPr>
          <p:cNvGrpSpPr/>
          <p:nvPr/>
        </p:nvGrpSpPr>
        <p:grpSpPr>
          <a:xfrm>
            <a:off x="4386414" y="1475088"/>
            <a:ext cx="1826269" cy="950238"/>
            <a:chOff x="4386414" y="1475088"/>
            <a:chExt cx="1826269" cy="95023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68678D5D-3BBF-40F3-87AF-769E7B1FE05C}"/>
                </a:ext>
              </a:extLst>
            </p:cNvPr>
            <p:cNvSpPr/>
            <p:nvPr/>
          </p:nvSpPr>
          <p:spPr>
            <a:xfrm>
              <a:off x="4386414" y="2118319"/>
              <a:ext cx="1826269" cy="307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395" b="1" dirty="0">
                  <a:solidFill>
                    <a:schemeClr val="bg1"/>
                  </a:solidFill>
                </a:rPr>
                <a:t>Teoría de la Educación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EBD324C5-A753-4903-BF5A-762A31D8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24887" y="1475088"/>
              <a:ext cx="1038225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1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1408736"/>
            <a:ext cx="9144000" cy="5254374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0550" r="21733" b="13050"/>
          <a:stretch/>
        </p:blipFill>
        <p:spPr>
          <a:xfrm>
            <a:off x="220742" y="223263"/>
            <a:ext cx="5714440" cy="412263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603290" y="1018401"/>
            <a:ext cx="1989992" cy="770647"/>
            <a:chOff x="863600" y="2381490"/>
            <a:chExt cx="2653322" cy="1028367"/>
          </a:xfrm>
        </p:grpSpPr>
        <p:sp>
          <p:nvSpPr>
            <p:cNvPr id="73" name="Oval 72"/>
            <p:cNvSpPr/>
            <p:nvPr/>
          </p:nvSpPr>
          <p:spPr bwMode="auto">
            <a:xfrm>
              <a:off x="863600" y="2478524"/>
              <a:ext cx="931333" cy="93133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</a:rPr>
                <a:t>01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30369" y="2381490"/>
              <a:ext cx="1586553" cy="400435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088205"/>
              <a:r>
                <a:rPr lang="en-US" sz="1350" b="1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Artículos</a:t>
              </a:r>
              <a:endParaRPr lang="en-US" sz="135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603290" y="2068819"/>
            <a:ext cx="1989992" cy="770647"/>
            <a:chOff x="863600" y="2381490"/>
            <a:chExt cx="2653322" cy="1028367"/>
          </a:xfrm>
        </p:grpSpPr>
        <p:sp>
          <p:nvSpPr>
            <p:cNvPr id="78" name="Oval 77"/>
            <p:cNvSpPr/>
            <p:nvPr/>
          </p:nvSpPr>
          <p:spPr bwMode="auto">
            <a:xfrm>
              <a:off x="863600" y="2478524"/>
              <a:ext cx="931333" cy="931333"/>
            </a:xfrm>
            <a:prstGeom prst="ellipse">
              <a:avLst/>
            </a:prstGeom>
            <a:noFill/>
            <a:ln w="19050">
              <a:solidFill>
                <a:srgbClr val="ED7D3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ED7D31"/>
                  </a:solidFill>
                </a:rPr>
                <a:t>02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30369" y="2381490"/>
              <a:ext cx="1586553" cy="400435"/>
            </a:xfrm>
            <a:prstGeom prst="rect">
              <a:avLst/>
            </a:prstGeom>
            <a:solidFill>
              <a:srgbClr val="ED7D3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088205"/>
              <a:r>
                <a:rPr lang="en-US" sz="1350" b="1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Noticias</a:t>
              </a:r>
              <a:endParaRPr lang="en-US" sz="135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03290" y="3115996"/>
            <a:ext cx="1989992" cy="770647"/>
            <a:chOff x="863600" y="2381490"/>
            <a:chExt cx="2653322" cy="1028367"/>
          </a:xfrm>
        </p:grpSpPr>
        <p:sp>
          <p:nvSpPr>
            <p:cNvPr id="83" name="Oval 82"/>
            <p:cNvSpPr/>
            <p:nvPr/>
          </p:nvSpPr>
          <p:spPr bwMode="auto">
            <a:xfrm>
              <a:off x="863600" y="2478524"/>
              <a:ext cx="931333" cy="931333"/>
            </a:xfrm>
            <a:prstGeom prst="ellips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A5A5A5"/>
                  </a:solidFill>
                </a:rPr>
                <a:t>03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30369" y="2381490"/>
              <a:ext cx="1586553" cy="400435"/>
            </a:xfrm>
            <a:prstGeom prst="rect">
              <a:avLst/>
            </a:prstGeom>
            <a:solidFill>
              <a:srgbClr val="A5A5A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088205"/>
              <a:r>
                <a:rPr lang="en-US" sz="1350" b="1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Artículos</a:t>
              </a:r>
              <a:r>
                <a:rPr lang="en-US" sz="135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 TOP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603290" y="4167054"/>
            <a:ext cx="1989992" cy="770647"/>
            <a:chOff x="863600" y="2381490"/>
            <a:chExt cx="2653322" cy="1028367"/>
          </a:xfrm>
        </p:grpSpPr>
        <p:sp>
          <p:nvSpPr>
            <p:cNvPr id="88" name="Oval 87"/>
            <p:cNvSpPr/>
            <p:nvPr/>
          </p:nvSpPr>
          <p:spPr bwMode="auto">
            <a:xfrm>
              <a:off x="863600" y="2478524"/>
              <a:ext cx="931333" cy="931333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</a:rPr>
                <a:t>04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30369" y="2381490"/>
              <a:ext cx="1586553" cy="400435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088205"/>
              <a:r>
                <a:rPr lang="en-US" sz="1350" b="1" dirty="0" err="1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Sobre</a:t>
              </a:r>
              <a:r>
                <a:rPr lang="en-US" sz="135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…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304C8A6-F3CF-446A-85F1-9D24B8C2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64" y="1494036"/>
            <a:ext cx="4929516" cy="239260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147428" y="125941"/>
            <a:ext cx="2491317" cy="460039"/>
            <a:chOff x="127357" y="-6354"/>
            <a:chExt cx="2524868" cy="613385"/>
          </a:xfrm>
        </p:grpSpPr>
        <p:sp>
          <p:nvSpPr>
            <p:cNvPr id="35" name="Round Same Side Corner Rectangle 34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accent3">
                <a:lumMod val="50000"/>
                <a:alpha val="8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7357" y="54118"/>
              <a:ext cx="2524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Aula Magna 2.0</a:t>
              </a:r>
            </a:p>
          </p:txBody>
        </p:sp>
      </p:grpSp>
      <p:cxnSp>
        <p:nvCxnSpPr>
          <p:cNvPr id="14" name="Straight Arrow Connector 13"/>
          <p:cNvCxnSpPr>
            <a:cxnSpLocks/>
            <a:endCxn id="73" idx="3"/>
          </p:cNvCxnSpPr>
          <p:nvPr/>
        </p:nvCxnSpPr>
        <p:spPr>
          <a:xfrm flipV="1">
            <a:off x="4518073" y="1686838"/>
            <a:ext cx="1187511" cy="10396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78" idx="2"/>
          </p:cNvCxnSpPr>
          <p:nvPr/>
        </p:nvCxnSpPr>
        <p:spPr>
          <a:xfrm flipV="1">
            <a:off x="4518073" y="2490500"/>
            <a:ext cx="1085218" cy="2359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endCxn id="83" idx="1"/>
          </p:cNvCxnSpPr>
          <p:nvPr/>
        </p:nvCxnSpPr>
        <p:spPr>
          <a:xfrm>
            <a:off x="4518073" y="2726469"/>
            <a:ext cx="1187511" cy="5644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88" idx="1"/>
          </p:cNvCxnSpPr>
          <p:nvPr/>
        </p:nvCxnSpPr>
        <p:spPr>
          <a:xfrm>
            <a:off x="4518073" y="2726470"/>
            <a:ext cx="1187511" cy="16155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C3B223E-195F-49EE-A611-9E1C6462B613}"/>
              </a:ext>
            </a:extLst>
          </p:cNvPr>
          <p:cNvSpPr/>
          <p:nvPr/>
        </p:nvSpPr>
        <p:spPr>
          <a:xfrm>
            <a:off x="4572000" y="6299490"/>
            <a:ext cx="350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https://cuedespyd.hypotheses.org/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4219" y="4640017"/>
            <a:ext cx="8203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solidFill>
                  <a:schemeClr val="bg1"/>
                </a:solidFill>
              </a:rPr>
              <a:t>Objetivo</a:t>
            </a:r>
            <a:r>
              <a:rPr lang="es-ES" b="1" dirty="0">
                <a:solidFill>
                  <a:schemeClr val="bg1"/>
                </a:solidFill>
              </a:rPr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analizar la actividad del blog (su desarrollo y evolución)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examinar la relación entre la difusión de artículos científicos en el blog y su impacto, a través del número de citas recibidas</a:t>
            </a:r>
            <a:r>
              <a:rPr lang="es-E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69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7">
            <a:extLst>
              <a:ext uri="{FF2B5EF4-FFF2-40B4-BE49-F238E27FC236}">
                <a16:creationId xmlns:a16="http://schemas.microsoft.com/office/drawing/2014/main" xmlns="" id="{DA9A0F97-57A2-4198-8A54-8F3AC94C84A9}"/>
              </a:ext>
            </a:extLst>
          </p:cNvPr>
          <p:cNvSpPr/>
          <p:nvPr/>
        </p:nvSpPr>
        <p:spPr bwMode="auto">
          <a:xfrm>
            <a:off x="0" y="1547422"/>
            <a:ext cx="9144000" cy="5310577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08" y="865330"/>
            <a:ext cx="8246071" cy="814427"/>
          </a:xfrm>
        </p:spPr>
        <p:txBody>
          <a:bodyPr>
            <a:normAutofit/>
          </a:bodyPr>
          <a:lstStyle/>
          <a:p>
            <a:r>
              <a:rPr lang="en-US" dirty="0"/>
              <a:t>SJR/INCITES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DBE1E201-1896-43A8-ABB7-E35153C24261}"/>
              </a:ext>
            </a:extLst>
          </p:cNvPr>
          <p:cNvGrpSpPr/>
          <p:nvPr/>
        </p:nvGrpSpPr>
        <p:grpSpPr>
          <a:xfrm>
            <a:off x="176280" y="1596540"/>
            <a:ext cx="8791439" cy="2595985"/>
            <a:chOff x="296260" y="1749244"/>
            <a:chExt cx="8791439" cy="259598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08733DF4-1F60-4F20-9193-02198017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260" y="1749244"/>
              <a:ext cx="4944733" cy="2595985"/>
            </a:xfrm>
            <a:prstGeom prst="rect">
              <a:avLst/>
            </a:prstGeom>
          </p:spPr>
        </p:pic>
        <p:sp>
          <p:nvSpPr>
            <p:cNvPr id="8" name="Globo: línea 7">
              <a:extLst>
                <a:ext uri="{FF2B5EF4-FFF2-40B4-BE49-F238E27FC236}">
                  <a16:creationId xmlns:a16="http://schemas.microsoft.com/office/drawing/2014/main" xmlns="" id="{86EA5C53-E846-47DF-B63B-E75007E1BC4F}"/>
                </a:ext>
              </a:extLst>
            </p:cNvPr>
            <p:cNvSpPr/>
            <p:nvPr/>
          </p:nvSpPr>
          <p:spPr>
            <a:xfrm>
              <a:off x="2281425" y="2207360"/>
              <a:ext cx="2443280" cy="458115"/>
            </a:xfrm>
            <a:prstGeom prst="borderCallout1">
              <a:avLst>
                <a:gd name="adj1" fmla="val 48199"/>
                <a:gd name="adj2" fmla="val 105169"/>
                <a:gd name="adj3" fmla="val 50330"/>
                <a:gd name="adj4" fmla="val 147565"/>
              </a:avLst>
            </a:prstGeom>
            <a:noFill/>
            <a:ln>
              <a:solidFill>
                <a:srgbClr val="FF67A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1007A811-2D93-4E60-8680-212037AD6C32}"/>
                </a:ext>
              </a:extLst>
            </p:cNvPr>
            <p:cNvSpPr/>
            <p:nvPr/>
          </p:nvSpPr>
          <p:spPr>
            <a:xfrm>
              <a:off x="6042749" y="1974752"/>
              <a:ext cx="30449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800" dirty="0"/>
                <a:t>Comunicar</a:t>
              </a:r>
            </a:p>
            <a:p>
              <a:r>
                <a:rPr lang="es-ES" sz="1800" dirty="0" err="1"/>
                <a:t>Psicodidáctica</a:t>
              </a:r>
              <a:endParaRPr lang="es-ES" sz="1800" dirty="0"/>
            </a:p>
            <a:p>
              <a:r>
                <a:rPr lang="es-ES" sz="1800" dirty="0"/>
                <a:t>Revista de Educación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A89BC930-5CCB-4C93-A157-F0F4934AFDBC}"/>
              </a:ext>
            </a:extLst>
          </p:cNvPr>
          <p:cNvGrpSpPr/>
          <p:nvPr/>
        </p:nvGrpSpPr>
        <p:grpSpPr>
          <a:xfrm>
            <a:off x="176280" y="4345230"/>
            <a:ext cx="8815015" cy="2324667"/>
            <a:chOff x="176280" y="4345230"/>
            <a:chExt cx="8815015" cy="232466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69A03704-3DA1-4543-948F-947FFF644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280" y="4345230"/>
              <a:ext cx="4944733" cy="2324667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80FDB724-0F79-4DB0-AE22-C34359DFE07C}"/>
                </a:ext>
              </a:extLst>
            </p:cNvPr>
            <p:cNvSpPr/>
            <p:nvPr/>
          </p:nvSpPr>
          <p:spPr>
            <a:xfrm>
              <a:off x="5922769" y="4615129"/>
              <a:ext cx="30449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800" dirty="0"/>
                <a:t>Comunicar</a:t>
              </a:r>
            </a:p>
            <a:p>
              <a:r>
                <a:rPr lang="es-ES" sz="1800" dirty="0" err="1"/>
                <a:t>Psicodidáctica</a:t>
              </a:r>
              <a:endParaRPr lang="es-ES" sz="1800" dirty="0"/>
            </a:p>
          </p:txBody>
        </p:sp>
        <p:sp>
          <p:nvSpPr>
            <p:cNvPr id="13" name="Globo: línea 12">
              <a:extLst>
                <a:ext uri="{FF2B5EF4-FFF2-40B4-BE49-F238E27FC236}">
                  <a16:creationId xmlns:a16="http://schemas.microsoft.com/office/drawing/2014/main" xmlns="" id="{D8F41D45-3562-46D8-975D-07BEDBB49597}"/>
                </a:ext>
              </a:extLst>
            </p:cNvPr>
            <p:cNvSpPr/>
            <p:nvPr/>
          </p:nvSpPr>
          <p:spPr>
            <a:xfrm>
              <a:off x="2739640" y="4741260"/>
              <a:ext cx="1679655" cy="458115"/>
            </a:xfrm>
            <a:prstGeom prst="borderCallout1">
              <a:avLst>
                <a:gd name="adj1" fmla="val 48199"/>
                <a:gd name="adj2" fmla="val 105169"/>
                <a:gd name="adj3" fmla="val 47058"/>
                <a:gd name="adj4" fmla="val 184156"/>
              </a:avLst>
            </a:prstGeom>
            <a:noFill/>
            <a:ln>
              <a:solidFill>
                <a:srgbClr val="FF67A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920F002E-90A4-49FB-AC41-06FAAFB931B9}"/>
                </a:ext>
              </a:extLst>
            </p:cNvPr>
            <p:cNvSpPr/>
            <p:nvPr/>
          </p:nvSpPr>
          <p:spPr>
            <a:xfrm>
              <a:off x="5946345" y="5559770"/>
              <a:ext cx="30449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800" dirty="0"/>
                <a:t>Comunicar</a:t>
              </a:r>
            </a:p>
            <a:p>
              <a:r>
                <a:rPr lang="es-ES" sz="1800" dirty="0" err="1"/>
                <a:t>Psicodidáctica</a:t>
              </a:r>
              <a:endParaRPr lang="es-ES" sz="1800" dirty="0"/>
            </a:p>
            <a:p>
              <a:r>
                <a:rPr lang="es-ES" sz="1800" b="1" dirty="0">
                  <a:solidFill>
                    <a:srgbClr val="CC0099"/>
                  </a:solidFill>
                </a:rPr>
                <a:t>Educación XX1</a:t>
              </a:r>
            </a:p>
          </p:txBody>
        </p:sp>
        <p:sp>
          <p:nvSpPr>
            <p:cNvPr id="15" name="Globo: línea 14">
              <a:extLst>
                <a:ext uri="{FF2B5EF4-FFF2-40B4-BE49-F238E27FC236}">
                  <a16:creationId xmlns:a16="http://schemas.microsoft.com/office/drawing/2014/main" xmlns="" id="{BEE4B5D4-4A3E-43D6-A37A-002C752319BC}"/>
                </a:ext>
              </a:extLst>
            </p:cNvPr>
            <p:cNvSpPr/>
            <p:nvPr/>
          </p:nvSpPr>
          <p:spPr>
            <a:xfrm>
              <a:off x="2739540" y="5719575"/>
              <a:ext cx="1985165" cy="458115"/>
            </a:xfrm>
            <a:prstGeom prst="borderCallout1">
              <a:avLst>
                <a:gd name="adj1" fmla="val 48199"/>
                <a:gd name="adj2" fmla="val 105169"/>
                <a:gd name="adj3" fmla="val 47058"/>
                <a:gd name="adj4" fmla="val 154707"/>
              </a:avLst>
            </a:prstGeom>
            <a:noFill/>
            <a:ln>
              <a:solidFill>
                <a:srgbClr val="FF67A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155A5592-BDCE-4F12-93C3-1859FC598E9E}"/>
              </a:ext>
            </a:extLst>
          </p:cNvPr>
          <p:cNvSpPr/>
          <p:nvPr/>
        </p:nvSpPr>
        <p:spPr bwMode="auto">
          <a:xfrm>
            <a:off x="0" y="1999894"/>
            <a:ext cx="9144000" cy="4858106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Aula Magna 2.0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397584-AD8E-4E2F-BEF5-79BDA1C7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054654"/>
            <a:ext cx="8551480" cy="46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contenido 16">
            <a:extLst>
              <a:ext uri="{FF2B5EF4-FFF2-40B4-BE49-F238E27FC236}">
                <a16:creationId xmlns:a16="http://schemas.microsoft.com/office/drawing/2014/main" xmlns="" id="{1AA8DB7F-C9D4-47ED-806F-804FE382BB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7136971"/>
              </p:ext>
            </p:extLst>
          </p:nvPr>
        </p:nvGraphicFramePr>
        <p:xfrm>
          <a:off x="0" y="1259838"/>
          <a:ext cx="9144000" cy="701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3843">
                  <a:extLst>
                    <a:ext uri="{9D8B030D-6E8A-4147-A177-3AD203B41FA5}">
                      <a16:colId xmlns:a16="http://schemas.microsoft.com/office/drawing/2014/main" xmlns="" val="3984598095"/>
                    </a:ext>
                  </a:extLst>
                </a:gridCol>
                <a:gridCol w="1205943">
                  <a:extLst>
                    <a:ext uri="{9D8B030D-6E8A-4147-A177-3AD203B41FA5}">
                      <a16:colId xmlns:a16="http://schemas.microsoft.com/office/drawing/2014/main" xmlns="" val="3366683496"/>
                    </a:ext>
                  </a:extLst>
                </a:gridCol>
                <a:gridCol w="1650237">
                  <a:extLst>
                    <a:ext uri="{9D8B030D-6E8A-4147-A177-3AD203B41FA5}">
                      <a16:colId xmlns:a16="http://schemas.microsoft.com/office/drawing/2014/main" xmlns="" val="558820899"/>
                    </a:ext>
                  </a:extLst>
                </a:gridCol>
                <a:gridCol w="1793044">
                  <a:extLst>
                    <a:ext uri="{9D8B030D-6E8A-4147-A177-3AD203B41FA5}">
                      <a16:colId xmlns:a16="http://schemas.microsoft.com/office/drawing/2014/main" xmlns="" val="288641666"/>
                    </a:ext>
                  </a:extLst>
                </a:gridCol>
                <a:gridCol w="3180933">
                  <a:extLst>
                    <a:ext uri="{9D8B030D-6E8A-4147-A177-3AD203B41FA5}">
                      <a16:colId xmlns:a16="http://schemas.microsoft.com/office/drawing/2014/main" xmlns="" val="3935958330"/>
                    </a:ext>
                  </a:extLst>
                </a:gridCol>
              </a:tblGrid>
              <a:tr h="580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Revista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</a:rPr>
                        <a:t>Nº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Citas recibidas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Google Scholar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Citas recibidas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Dialnet Métricas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Revistas </a:t>
                      </a:r>
                      <a:r>
                        <a:rPr lang="es-ES" sz="2000" dirty="0" err="1">
                          <a:effectLst/>
                        </a:rPr>
                        <a:t>citantes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1271938543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xmlns="" id="{CAC17DF3-1F52-4154-B905-D5411897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120838"/>
              </p:ext>
            </p:extLst>
          </p:nvPr>
        </p:nvGraphicFramePr>
        <p:xfrm>
          <a:off x="0" y="1971499"/>
          <a:ext cx="9144000" cy="4907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3842">
                  <a:extLst>
                    <a:ext uri="{9D8B030D-6E8A-4147-A177-3AD203B41FA5}">
                      <a16:colId xmlns:a16="http://schemas.microsoft.com/office/drawing/2014/main" xmlns="" val="691860729"/>
                    </a:ext>
                  </a:extLst>
                </a:gridCol>
                <a:gridCol w="1205942">
                  <a:extLst>
                    <a:ext uri="{9D8B030D-6E8A-4147-A177-3AD203B41FA5}">
                      <a16:colId xmlns:a16="http://schemas.microsoft.com/office/drawing/2014/main" xmlns="" val="673482919"/>
                    </a:ext>
                  </a:extLst>
                </a:gridCol>
                <a:gridCol w="1650236">
                  <a:extLst>
                    <a:ext uri="{9D8B030D-6E8A-4147-A177-3AD203B41FA5}">
                      <a16:colId xmlns:a16="http://schemas.microsoft.com/office/drawing/2014/main" xmlns="" val="2295397586"/>
                    </a:ext>
                  </a:extLst>
                </a:gridCol>
                <a:gridCol w="1793045">
                  <a:extLst>
                    <a:ext uri="{9D8B030D-6E8A-4147-A177-3AD203B41FA5}">
                      <a16:colId xmlns:a16="http://schemas.microsoft.com/office/drawing/2014/main" xmlns="" val="700722704"/>
                    </a:ext>
                  </a:extLst>
                </a:gridCol>
                <a:gridCol w="3180935">
                  <a:extLst>
                    <a:ext uri="{9D8B030D-6E8A-4147-A177-3AD203B41FA5}">
                      <a16:colId xmlns:a16="http://schemas.microsoft.com/office/drawing/2014/main" xmlns="" val="1915208564"/>
                    </a:ext>
                  </a:extLst>
                </a:gridCol>
              </a:tblGrid>
              <a:tr h="991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Revista de Investigación </a:t>
                      </a:r>
                      <a:r>
                        <a:rPr lang="en-US" sz="1400" dirty="0" err="1">
                          <a:effectLst/>
                        </a:rPr>
                        <a:t>Educativa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34(1)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ducación XX1 –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pción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s-ES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s-E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Electrónica </a:t>
                      </a:r>
                      <a:r>
                        <a:rPr lang="es-E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Interuniver</a:t>
                      </a:r>
                      <a:r>
                        <a:rPr lang="es-E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Formación del Profesorado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3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 Docencia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Universitaria</a:t>
                      </a:r>
                      <a:endParaRPr lang="es-E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290887"/>
                  </a:ext>
                </a:extLst>
              </a:tr>
              <a:tr h="991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Bordón</a:t>
                      </a:r>
                      <a:r>
                        <a:rPr lang="en-US" sz="1400" dirty="0">
                          <a:effectLst/>
                        </a:rPr>
                        <a:t>. Revista de Pedagogía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68(2)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eoría</a:t>
                      </a:r>
                      <a:r>
                        <a:rPr lang="en-US" sz="1600" baseline="0" dirty="0">
                          <a:effectLst/>
                        </a:rPr>
                        <a:t> de la Educación. Rev </a:t>
                      </a:r>
                      <a:r>
                        <a:rPr lang="en-US" sz="1600" baseline="0" dirty="0" err="1">
                          <a:effectLst/>
                        </a:rPr>
                        <a:t>Interuniver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b="1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uropean Journal of Teacher Education – </a:t>
                      </a:r>
                      <a:r>
                        <a:rPr lang="es-ES" sz="1600" b="1" dirty="0">
                          <a:effectLst/>
                        </a:rPr>
                        <a:t>R</a:t>
                      </a:r>
                      <a:r>
                        <a:rPr lang="es-ES" sz="1600" dirty="0">
                          <a:effectLst/>
                        </a:rPr>
                        <a:t>etos - </a:t>
                      </a:r>
                      <a:r>
                        <a:rPr lang="es-ES" sz="1600" b="1" dirty="0">
                          <a:effectLst/>
                        </a:rPr>
                        <a:t>L</a:t>
                      </a:r>
                      <a:r>
                        <a:rPr lang="es-ES" sz="1600" dirty="0">
                          <a:effectLst/>
                        </a:rPr>
                        <a:t>enguaje y Textos - Educar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07024741"/>
                  </a:ext>
                </a:extLst>
              </a:tr>
              <a:tr h="1059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Revista Española de Pedagogía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Española de Pedagogía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– </a:t>
                      </a:r>
                      <a:r>
                        <a:rPr lang="en-US" sz="1600" b="1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eoría</a:t>
                      </a:r>
                      <a:r>
                        <a:rPr lang="en-US" sz="1600" baseline="0" dirty="0">
                          <a:effectLst/>
                        </a:rPr>
                        <a:t> de la Educación. Rev </a:t>
                      </a:r>
                      <a:r>
                        <a:rPr lang="en-US" sz="1600" baseline="0" dirty="0" err="1">
                          <a:effectLst/>
                        </a:rPr>
                        <a:t>Interuniver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 - </a:t>
                      </a: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Latinoamericana de Tecnología Educativa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15393046"/>
                  </a:ext>
                </a:extLst>
              </a:tr>
              <a:tr h="64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Revista Complutense de Educación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264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</a:t>
                      </a:r>
                      <a:r>
                        <a:rPr lang="en-US" sz="1600" dirty="0" err="1">
                          <a:effectLst/>
                        </a:rPr>
                        <a:t>ultur</a:t>
                      </a:r>
                      <a:r>
                        <a:rPr lang="en-US" sz="1600" dirty="0">
                          <a:effectLst/>
                        </a:rPr>
                        <a:t> – </a:t>
                      </a:r>
                      <a:r>
                        <a:rPr lang="en-US" sz="1600" b="1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ducación XX1 - 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</a:t>
                      </a:r>
                      <a:r>
                        <a:rPr lang="en-US" sz="1600" dirty="0" err="1">
                          <a:effectLst/>
                        </a:rPr>
                        <a:t>ensamiento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4206150"/>
                  </a:ext>
                </a:extLst>
              </a:tr>
              <a:tr h="70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Revista Española de Pedagogía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265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595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contenido 16">
            <a:extLst>
              <a:ext uri="{FF2B5EF4-FFF2-40B4-BE49-F238E27FC236}">
                <a16:creationId xmlns:a16="http://schemas.microsoft.com/office/drawing/2014/main" xmlns="" id="{1AA8DB7F-C9D4-47ED-806F-804FE382BB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7802636"/>
              </p:ext>
            </p:extLst>
          </p:nvPr>
        </p:nvGraphicFramePr>
        <p:xfrm>
          <a:off x="-914" y="-18690"/>
          <a:ext cx="9144914" cy="6807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3975">
                  <a:extLst>
                    <a:ext uri="{9D8B030D-6E8A-4147-A177-3AD203B41FA5}">
                      <a16:colId xmlns:a16="http://schemas.microsoft.com/office/drawing/2014/main" xmlns="" val="3984598095"/>
                    </a:ext>
                  </a:extLst>
                </a:gridCol>
                <a:gridCol w="1206064">
                  <a:extLst>
                    <a:ext uri="{9D8B030D-6E8A-4147-A177-3AD203B41FA5}">
                      <a16:colId xmlns:a16="http://schemas.microsoft.com/office/drawing/2014/main" xmlns="" val="3366683496"/>
                    </a:ext>
                  </a:extLst>
                </a:gridCol>
                <a:gridCol w="1650402">
                  <a:extLst>
                    <a:ext uri="{9D8B030D-6E8A-4147-A177-3AD203B41FA5}">
                      <a16:colId xmlns:a16="http://schemas.microsoft.com/office/drawing/2014/main" xmlns="" val="558820899"/>
                    </a:ext>
                  </a:extLst>
                </a:gridCol>
                <a:gridCol w="1793223">
                  <a:extLst>
                    <a:ext uri="{9D8B030D-6E8A-4147-A177-3AD203B41FA5}">
                      <a16:colId xmlns:a16="http://schemas.microsoft.com/office/drawing/2014/main" xmlns="" val="288641666"/>
                    </a:ext>
                  </a:extLst>
                </a:gridCol>
                <a:gridCol w="3181250">
                  <a:extLst>
                    <a:ext uri="{9D8B030D-6E8A-4147-A177-3AD203B41FA5}">
                      <a16:colId xmlns:a16="http://schemas.microsoft.com/office/drawing/2014/main" xmlns="" val="3935958330"/>
                    </a:ext>
                  </a:extLst>
                </a:gridCol>
              </a:tblGrid>
              <a:tr h="83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Revista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Nº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Citas recibidas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Google </a:t>
                      </a:r>
                      <a:r>
                        <a:rPr lang="es-ES" sz="1600" dirty="0" err="1">
                          <a:effectLst/>
                        </a:rPr>
                        <a:t>Scholar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Citas recibidas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Dialnet Métricas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Revistas </a:t>
                      </a:r>
                      <a:r>
                        <a:rPr lang="es-ES" sz="1600" dirty="0" err="1">
                          <a:effectLst/>
                        </a:rPr>
                        <a:t>citantes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1271938543"/>
                  </a:ext>
                </a:extLst>
              </a:tr>
              <a:tr h="1536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Educación XX1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19(1)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de Investigación Educativa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- </a:t>
                      </a:r>
                      <a:r>
                        <a:rPr lang="es-ES" sz="1600" b="1" dirty="0">
                          <a:effectLst/>
                        </a:rPr>
                        <a:t>E</a:t>
                      </a:r>
                      <a:r>
                        <a:rPr lang="es-ES" sz="1600" dirty="0">
                          <a:effectLst/>
                        </a:rPr>
                        <a:t>ducación XX1 - </a:t>
                      </a: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Científica Estudios e Investigaciones - </a:t>
                      </a:r>
                      <a:r>
                        <a:rPr lang="es-ES" sz="1600" b="1" dirty="0" err="1">
                          <a:effectLst/>
                        </a:rPr>
                        <a:t>E</a:t>
                      </a:r>
                      <a:r>
                        <a:rPr lang="es-ES" sz="1600" dirty="0" err="1">
                          <a:effectLst/>
                        </a:rPr>
                        <a:t>ducatio</a:t>
                      </a:r>
                      <a:r>
                        <a:rPr lang="es-ES" sz="1600" dirty="0">
                          <a:effectLst/>
                        </a:rPr>
                        <a:t> Siglo XXI – </a:t>
                      </a: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baseline="0" dirty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Española de Orientación y Psicopedagogía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2761220286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Revista Complutense de Educación</a:t>
                      </a: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27(1)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</a:rPr>
                        <a:t>E</a:t>
                      </a:r>
                      <a:r>
                        <a:rPr lang="es-ES" sz="1600" dirty="0" err="1">
                          <a:effectLst/>
                        </a:rPr>
                        <a:t>ducatio</a:t>
                      </a:r>
                      <a:r>
                        <a:rPr lang="es-ES" sz="1600" dirty="0">
                          <a:effectLst/>
                        </a:rPr>
                        <a:t> Siglo XX1 – </a:t>
                      </a: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baseline="0" dirty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Mexicana de Investigación Educativa - </a:t>
                      </a: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Complutense de Educación</a:t>
                      </a: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3653654516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Revista de Investigación Educativa</a:t>
                      </a: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34(1)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Publicando – </a:t>
                      </a: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Iberoamericana para la Investigación y el Desarrollo Educativo - </a:t>
                      </a:r>
                      <a:r>
                        <a:rPr lang="es-ES" sz="1600" b="1" dirty="0">
                          <a:effectLst/>
                        </a:rPr>
                        <a:t>A</a:t>
                      </a:r>
                      <a:r>
                        <a:rPr lang="es-ES" sz="1600" dirty="0">
                          <a:effectLst/>
                        </a:rPr>
                        <a:t>cta Pediátrica Española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1396830314"/>
                  </a:ext>
                </a:extLst>
              </a:tr>
              <a:tr h="58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Educación XX1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19(1)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</a:rPr>
                        <a:t>R</a:t>
                      </a:r>
                      <a:r>
                        <a:rPr lang="es-ES" sz="1600" dirty="0" err="1">
                          <a:effectLst/>
                        </a:rPr>
                        <a:t>ev</a:t>
                      </a:r>
                      <a:r>
                        <a:rPr lang="es-ES" sz="1600" dirty="0">
                          <a:effectLst/>
                        </a:rPr>
                        <a:t> Complutense de Educación</a:t>
                      </a: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958309782"/>
                  </a:ext>
                </a:extLst>
              </a:tr>
              <a:tr h="118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Revista Española de Pedagogía</a:t>
                      </a: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</a:t>
                      </a:r>
                      <a:r>
                        <a:rPr lang="en-US" sz="1600" dirty="0">
                          <a:effectLst/>
                        </a:rPr>
                        <a:t>edagogía Social. Rev </a:t>
                      </a:r>
                      <a:r>
                        <a:rPr lang="en-US" sz="1600" dirty="0" err="1">
                          <a:effectLst/>
                        </a:rPr>
                        <a:t>Interuniver</a:t>
                      </a:r>
                      <a:r>
                        <a:rPr lang="en-US" sz="1600" dirty="0">
                          <a:effectLst/>
                        </a:rPr>
                        <a:t> – </a:t>
                      </a:r>
                      <a:r>
                        <a:rPr lang="es-ES" sz="1600" b="1" dirty="0">
                          <a:effectLst/>
                        </a:rPr>
                        <a:t>T</a:t>
                      </a:r>
                      <a:r>
                        <a:rPr lang="es-ES" sz="1600" dirty="0">
                          <a:effectLst/>
                        </a:rPr>
                        <a:t>eoría de la Educación. </a:t>
                      </a:r>
                      <a:r>
                        <a:rPr lang="es-ES" sz="1600" dirty="0" err="1">
                          <a:effectLst/>
                        </a:rPr>
                        <a:t>Rev</a:t>
                      </a: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Interuniver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b="1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ev </a:t>
                      </a:r>
                      <a:r>
                        <a:rPr lang="en-US" sz="1600" dirty="0" err="1">
                          <a:effectLst/>
                        </a:rPr>
                        <a:t>Humanidades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evista Española de Pedagogía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579579829"/>
                  </a:ext>
                </a:extLst>
              </a:tr>
              <a:tr h="886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Revista Complutense de Educación</a:t>
                      </a: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27(1)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ev Complutense de Educación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b="1" dirty="0">
                          <a:effectLst/>
                        </a:rPr>
                        <a:t>R</a:t>
                      </a:r>
                      <a:r>
                        <a:rPr lang="en-US" sz="1600" dirty="0">
                          <a:effectLst/>
                        </a:rPr>
                        <a:t>ev </a:t>
                      </a:r>
                      <a:r>
                        <a:rPr lang="en-US" sz="1600" dirty="0" err="1">
                          <a:effectLst/>
                        </a:rPr>
                        <a:t>Interuniv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Formación</a:t>
                      </a:r>
                      <a:r>
                        <a:rPr lang="en-US" sz="1600" dirty="0">
                          <a:effectLst/>
                        </a:rPr>
                        <a:t> Profesorado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56" marR="25156" marT="0" marB="0" anchor="ctr"/>
                </a:tc>
                <a:extLst>
                  <a:ext uri="{0D108BD9-81ED-4DB2-BD59-A6C34878D82A}">
                    <a16:rowId xmlns:a16="http://schemas.microsoft.com/office/drawing/2014/main" xmlns="" val="86171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06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 bwMode="auto">
          <a:xfrm>
            <a:off x="0" y="1703443"/>
            <a:ext cx="9144000" cy="4391729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16280" y="3958590"/>
            <a:ext cx="0" cy="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>
            <a:spLocks noChangeAspect="1"/>
          </p:cNvSpPr>
          <p:nvPr/>
        </p:nvSpPr>
        <p:spPr>
          <a:xfrm>
            <a:off x="252753" y="1634891"/>
            <a:ext cx="857250" cy="3585657"/>
          </a:xfrm>
          <a:custGeom>
            <a:avLst/>
            <a:gdLst>
              <a:gd name="connsiteX0" fmla="*/ 571501 w 1143000"/>
              <a:gd name="connsiteY0" fmla="*/ 0 h 4780876"/>
              <a:gd name="connsiteX1" fmla="*/ 891541 w 1143000"/>
              <a:gd name="connsiteY1" fmla="*/ 320040 h 4780876"/>
              <a:gd name="connsiteX2" fmla="*/ 889237 w 1143000"/>
              <a:gd name="connsiteY2" fmla="*/ 342900 h 4780876"/>
              <a:gd name="connsiteX3" fmla="*/ 891540 w 1143000"/>
              <a:gd name="connsiteY3" fmla="*/ 342900 h 4780876"/>
              <a:gd name="connsiteX4" fmla="*/ 891540 w 1143000"/>
              <a:gd name="connsiteY4" fmla="*/ 3735899 h 4780876"/>
              <a:gd name="connsiteX5" fmla="*/ 975612 w 1143000"/>
              <a:gd name="connsiteY5" fmla="*/ 3805265 h 4780876"/>
              <a:gd name="connsiteX6" fmla="*/ 1143000 w 1143000"/>
              <a:gd name="connsiteY6" fmla="*/ 4209376 h 4780876"/>
              <a:gd name="connsiteX7" fmla="*/ 571500 w 1143000"/>
              <a:gd name="connsiteY7" fmla="*/ 4780876 h 4780876"/>
              <a:gd name="connsiteX8" fmla="*/ 0 w 1143000"/>
              <a:gd name="connsiteY8" fmla="*/ 4209376 h 4780876"/>
              <a:gd name="connsiteX9" fmla="*/ 167388 w 1143000"/>
              <a:gd name="connsiteY9" fmla="*/ 3805265 h 4780876"/>
              <a:gd name="connsiteX10" fmla="*/ 251460 w 1143000"/>
              <a:gd name="connsiteY10" fmla="*/ 3735899 h 4780876"/>
              <a:gd name="connsiteX11" fmla="*/ 251460 w 1143000"/>
              <a:gd name="connsiteY11" fmla="*/ 342900 h 4780876"/>
              <a:gd name="connsiteX12" fmla="*/ 253766 w 1143000"/>
              <a:gd name="connsiteY12" fmla="*/ 342900 h 4780876"/>
              <a:gd name="connsiteX13" fmla="*/ 251461 w 1143000"/>
              <a:gd name="connsiteY13" fmla="*/ 320040 h 4780876"/>
              <a:gd name="connsiteX14" fmla="*/ 571501 w 1143000"/>
              <a:gd name="connsiteY14" fmla="*/ 0 h 47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3000" h="4780876">
                <a:moveTo>
                  <a:pt x="571501" y="0"/>
                </a:moveTo>
                <a:cubicBezTo>
                  <a:pt x="748254" y="0"/>
                  <a:pt x="891541" y="143287"/>
                  <a:pt x="891541" y="320040"/>
                </a:cubicBezTo>
                <a:lnTo>
                  <a:pt x="889237" y="342900"/>
                </a:lnTo>
                <a:lnTo>
                  <a:pt x="891540" y="342900"/>
                </a:lnTo>
                <a:lnTo>
                  <a:pt x="891540" y="3735899"/>
                </a:lnTo>
                <a:lnTo>
                  <a:pt x="975612" y="3805265"/>
                </a:lnTo>
                <a:cubicBezTo>
                  <a:pt x="1079033" y="3908686"/>
                  <a:pt x="1143000" y="4051561"/>
                  <a:pt x="1143000" y="4209376"/>
                </a:cubicBezTo>
                <a:cubicBezTo>
                  <a:pt x="1143000" y="4525007"/>
                  <a:pt x="887131" y="4780876"/>
                  <a:pt x="571500" y="4780876"/>
                </a:cubicBezTo>
                <a:cubicBezTo>
                  <a:pt x="255869" y="4780876"/>
                  <a:pt x="0" y="4525007"/>
                  <a:pt x="0" y="4209376"/>
                </a:cubicBezTo>
                <a:cubicBezTo>
                  <a:pt x="0" y="4051561"/>
                  <a:pt x="63967" y="3908686"/>
                  <a:pt x="167388" y="3805265"/>
                </a:cubicBezTo>
                <a:lnTo>
                  <a:pt x="251460" y="3735899"/>
                </a:lnTo>
                <a:lnTo>
                  <a:pt x="251460" y="342900"/>
                </a:lnTo>
                <a:lnTo>
                  <a:pt x="253766" y="342900"/>
                </a:lnTo>
                <a:lnTo>
                  <a:pt x="251461" y="320040"/>
                </a:lnTo>
                <a:cubicBezTo>
                  <a:pt x="251461" y="143287"/>
                  <a:pt x="394748" y="0"/>
                  <a:pt x="5715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Oval 83"/>
          <p:cNvSpPr/>
          <p:nvPr/>
        </p:nvSpPr>
        <p:spPr>
          <a:xfrm>
            <a:off x="347159" y="4447044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9" name="Group 68"/>
          <p:cNvGrpSpPr/>
          <p:nvPr/>
        </p:nvGrpSpPr>
        <p:grpSpPr>
          <a:xfrm>
            <a:off x="469329" y="1703443"/>
            <a:ext cx="1712037" cy="2829537"/>
            <a:chOff x="665017" y="1311788"/>
            <a:chExt cx="2282716" cy="3772716"/>
          </a:xfrm>
        </p:grpSpPr>
        <p:sp>
          <p:nvSpPr>
            <p:cNvPr id="71" name="Freeform 70"/>
            <p:cNvSpPr/>
            <p:nvPr/>
          </p:nvSpPr>
          <p:spPr>
            <a:xfrm>
              <a:off x="665017" y="1436915"/>
              <a:ext cx="917469" cy="3533008"/>
            </a:xfrm>
            <a:custGeom>
              <a:avLst/>
              <a:gdLst>
                <a:gd name="connsiteX0" fmla="*/ 0 w 1157266"/>
                <a:gd name="connsiteY0" fmla="*/ 3200187 h 3212988"/>
                <a:gd name="connsiteX1" fmla="*/ 1157266 w 1157266"/>
                <a:gd name="connsiteY1" fmla="*/ 3200187 h 3212988"/>
                <a:gd name="connsiteX2" fmla="*/ 1157266 w 1157266"/>
                <a:gd name="connsiteY2" fmla="*/ 3212988 h 3212988"/>
                <a:gd name="connsiteX3" fmla="*/ 0 w 1157266"/>
                <a:gd name="connsiteY3" fmla="*/ 3212988 h 3212988"/>
                <a:gd name="connsiteX4" fmla="*/ 3067 w 1157266"/>
                <a:gd name="connsiteY4" fmla="*/ 2880169 h 3212988"/>
                <a:gd name="connsiteX5" fmla="*/ 1157266 w 1157266"/>
                <a:gd name="connsiteY5" fmla="*/ 2880169 h 3212988"/>
                <a:gd name="connsiteX6" fmla="*/ 1157266 w 1157266"/>
                <a:gd name="connsiteY6" fmla="*/ 2892969 h 3212988"/>
                <a:gd name="connsiteX7" fmla="*/ 3067 w 1157266"/>
                <a:gd name="connsiteY7" fmla="*/ 2892969 h 3212988"/>
                <a:gd name="connsiteX8" fmla="*/ 779 w 1157266"/>
                <a:gd name="connsiteY8" fmla="*/ 2560150 h 3212988"/>
                <a:gd name="connsiteX9" fmla="*/ 1157266 w 1157266"/>
                <a:gd name="connsiteY9" fmla="*/ 2560150 h 3212988"/>
                <a:gd name="connsiteX10" fmla="*/ 1157266 w 1157266"/>
                <a:gd name="connsiteY10" fmla="*/ 2572950 h 3212988"/>
                <a:gd name="connsiteX11" fmla="*/ 779 w 1157266"/>
                <a:gd name="connsiteY11" fmla="*/ 2572950 h 3212988"/>
                <a:gd name="connsiteX12" fmla="*/ 3068 w 1157266"/>
                <a:gd name="connsiteY12" fmla="*/ 2240131 h 3212988"/>
                <a:gd name="connsiteX13" fmla="*/ 1157266 w 1157266"/>
                <a:gd name="connsiteY13" fmla="*/ 2240131 h 3212988"/>
                <a:gd name="connsiteX14" fmla="*/ 1157266 w 1157266"/>
                <a:gd name="connsiteY14" fmla="*/ 2252932 h 3212988"/>
                <a:gd name="connsiteX15" fmla="*/ 3068 w 1157266"/>
                <a:gd name="connsiteY15" fmla="*/ 2252932 h 3212988"/>
                <a:gd name="connsiteX16" fmla="*/ 3068 w 1157266"/>
                <a:gd name="connsiteY16" fmla="*/ 1920112 h 3212988"/>
                <a:gd name="connsiteX17" fmla="*/ 1157266 w 1157266"/>
                <a:gd name="connsiteY17" fmla="*/ 1920112 h 3212988"/>
                <a:gd name="connsiteX18" fmla="*/ 1157266 w 1157266"/>
                <a:gd name="connsiteY18" fmla="*/ 1932913 h 3212988"/>
                <a:gd name="connsiteX19" fmla="*/ 3068 w 1157266"/>
                <a:gd name="connsiteY19" fmla="*/ 1932913 h 3212988"/>
                <a:gd name="connsiteX20" fmla="*/ 780 w 1157266"/>
                <a:gd name="connsiteY20" fmla="*/ 1597974 h 3212988"/>
                <a:gd name="connsiteX21" fmla="*/ 1157266 w 1157266"/>
                <a:gd name="connsiteY21" fmla="*/ 1597974 h 3212988"/>
                <a:gd name="connsiteX22" fmla="*/ 1157266 w 1157266"/>
                <a:gd name="connsiteY22" fmla="*/ 1610775 h 3212988"/>
                <a:gd name="connsiteX23" fmla="*/ 780 w 1157266"/>
                <a:gd name="connsiteY23" fmla="*/ 1610775 h 3212988"/>
                <a:gd name="connsiteX24" fmla="*/ 1 w 1157266"/>
                <a:gd name="connsiteY24" fmla="*/ 1280074 h 3212988"/>
                <a:gd name="connsiteX25" fmla="*/ 1157266 w 1157266"/>
                <a:gd name="connsiteY25" fmla="*/ 1280074 h 3212988"/>
                <a:gd name="connsiteX26" fmla="*/ 1157266 w 1157266"/>
                <a:gd name="connsiteY26" fmla="*/ 1292875 h 3212988"/>
                <a:gd name="connsiteX27" fmla="*/ 1 w 1157266"/>
                <a:gd name="connsiteY27" fmla="*/ 1292875 h 3212988"/>
                <a:gd name="connsiteX28" fmla="*/ 3068 w 1157266"/>
                <a:gd name="connsiteY28" fmla="*/ 960056 h 3212988"/>
                <a:gd name="connsiteX29" fmla="*/ 1157266 w 1157266"/>
                <a:gd name="connsiteY29" fmla="*/ 960056 h 3212988"/>
                <a:gd name="connsiteX30" fmla="*/ 1157266 w 1157266"/>
                <a:gd name="connsiteY30" fmla="*/ 972856 h 3212988"/>
                <a:gd name="connsiteX31" fmla="*/ 3068 w 1157266"/>
                <a:gd name="connsiteY31" fmla="*/ 972856 h 3212988"/>
                <a:gd name="connsiteX32" fmla="*/ 1 w 1157266"/>
                <a:gd name="connsiteY32" fmla="*/ 640037 h 3212988"/>
                <a:gd name="connsiteX33" fmla="*/ 1157266 w 1157266"/>
                <a:gd name="connsiteY33" fmla="*/ 640037 h 3212988"/>
                <a:gd name="connsiteX34" fmla="*/ 1157266 w 1157266"/>
                <a:gd name="connsiteY34" fmla="*/ 652837 h 3212988"/>
                <a:gd name="connsiteX35" fmla="*/ 1 w 1157266"/>
                <a:gd name="connsiteY35" fmla="*/ 652837 h 3212988"/>
                <a:gd name="connsiteX36" fmla="*/ 1 w 1157266"/>
                <a:gd name="connsiteY36" fmla="*/ 320018 h 3212988"/>
                <a:gd name="connsiteX37" fmla="*/ 1157266 w 1157266"/>
                <a:gd name="connsiteY37" fmla="*/ 320018 h 3212988"/>
                <a:gd name="connsiteX38" fmla="*/ 1157266 w 1157266"/>
                <a:gd name="connsiteY38" fmla="*/ 332819 h 3212988"/>
                <a:gd name="connsiteX39" fmla="*/ 1 w 1157266"/>
                <a:gd name="connsiteY39" fmla="*/ 332819 h 3212988"/>
                <a:gd name="connsiteX40" fmla="*/ 3068 w 1157266"/>
                <a:gd name="connsiteY40" fmla="*/ 0 h 3212988"/>
                <a:gd name="connsiteX41" fmla="*/ 1157266 w 1157266"/>
                <a:gd name="connsiteY41" fmla="*/ 0 h 3212988"/>
                <a:gd name="connsiteX42" fmla="*/ 1157266 w 1157266"/>
                <a:gd name="connsiteY42" fmla="*/ 12800 h 3212988"/>
                <a:gd name="connsiteX43" fmla="*/ 3068 w 1157266"/>
                <a:gd name="connsiteY43" fmla="*/ 12800 h 321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57266" h="3212988">
                  <a:moveTo>
                    <a:pt x="0" y="3200187"/>
                  </a:moveTo>
                  <a:lnTo>
                    <a:pt x="1157266" y="3200187"/>
                  </a:lnTo>
                  <a:lnTo>
                    <a:pt x="1157266" y="3212988"/>
                  </a:lnTo>
                  <a:lnTo>
                    <a:pt x="0" y="3212988"/>
                  </a:lnTo>
                  <a:close/>
                  <a:moveTo>
                    <a:pt x="3067" y="2880169"/>
                  </a:moveTo>
                  <a:lnTo>
                    <a:pt x="1157266" y="2880169"/>
                  </a:lnTo>
                  <a:lnTo>
                    <a:pt x="1157266" y="2892969"/>
                  </a:lnTo>
                  <a:lnTo>
                    <a:pt x="3067" y="2892969"/>
                  </a:lnTo>
                  <a:close/>
                  <a:moveTo>
                    <a:pt x="779" y="2560150"/>
                  </a:moveTo>
                  <a:lnTo>
                    <a:pt x="1157266" y="2560150"/>
                  </a:lnTo>
                  <a:lnTo>
                    <a:pt x="1157266" y="2572950"/>
                  </a:lnTo>
                  <a:lnTo>
                    <a:pt x="779" y="2572950"/>
                  </a:lnTo>
                  <a:close/>
                  <a:moveTo>
                    <a:pt x="3068" y="2240131"/>
                  </a:moveTo>
                  <a:lnTo>
                    <a:pt x="1157266" y="2240131"/>
                  </a:lnTo>
                  <a:lnTo>
                    <a:pt x="1157266" y="2252932"/>
                  </a:lnTo>
                  <a:lnTo>
                    <a:pt x="3068" y="2252932"/>
                  </a:lnTo>
                  <a:close/>
                  <a:moveTo>
                    <a:pt x="3068" y="1920112"/>
                  </a:moveTo>
                  <a:lnTo>
                    <a:pt x="1157266" y="1920112"/>
                  </a:lnTo>
                  <a:lnTo>
                    <a:pt x="1157266" y="1932913"/>
                  </a:lnTo>
                  <a:lnTo>
                    <a:pt x="3068" y="1932913"/>
                  </a:lnTo>
                  <a:close/>
                  <a:moveTo>
                    <a:pt x="780" y="1597974"/>
                  </a:moveTo>
                  <a:lnTo>
                    <a:pt x="1157266" y="1597974"/>
                  </a:lnTo>
                  <a:lnTo>
                    <a:pt x="1157266" y="1610775"/>
                  </a:lnTo>
                  <a:lnTo>
                    <a:pt x="780" y="1610775"/>
                  </a:lnTo>
                  <a:close/>
                  <a:moveTo>
                    <a:pt x="1" y="1280074"/>
                  </a:moveTo>
                  <a:lnTo>
                    <a:pt x="1157266" y="1280074"/>
                  </a:lnTo>
                  <a:lnTo>
                    <a:pt x="1157266" y="1292875"/>
                  </a:lnTo>
                  <a:lnTo>
                    <a:pt x="1" y="1292875"/>
                  </a:lnTo>
                  <a:close/>
                  <a:moveTo>
                    <a:pt x="3068" y="960056"/>
                  </a:moveTo>
                  <a:lnTo>
                    <a:pt x="1157266" y="960056"/>
                  </a:lnTo>
                  <a:lnTo>
                    <a:pt x="1157266" y="972856"/>
                  </a:lnTo>
                  <a:lnTo>
                    <a:pt x="3068" y="972856"/>
                  </a:lnTo>
                  <a:close/>
                  <a:moveTo>
                    <a:pt x="1" y="640037"/>
                  </a:moveTo>
                  <a:lnTo>
                    <a:pt x="1157266" y="640037"/>
                  </a:lnTo>
                  <a:lnTo>
                    <a:pt x="1157266" y="652837"/>
                  </a:lnTo>
                  <a:lnTo>
                    <a:pt x="1" y="652837"/>
                  </a:lnTo>
                  <a:close/>
                  <a:moveTo>
                    <a:pt x="1" y="320018"/>
                  </a:moveTo>
                  <a:lnTo>
                    <a:pt x="1157266" y="320018"/>
                  </a:lnTo>
                  <a:lnTo>
                    <a:pt x="1157266" y="332819"/>
                  </a:lnTo>
                  <a:lnTo>
                    <a:pt x="1" y="332819"/>
                  </a:lnTo>
                  <a:close/>
                  <a:moveTo>
                    <a:pt x="3068" y="0"/>
                  </a:moveTo>
                  <a:lnTo>
                    <a:pt x="1157266" y="0"/>
                  </a:lnTo>
                  <a:lnTo>
                    <a:pt x="1157266" y="12800"/>
                  </a:lnTo>
                  <a:lnTo>
                    <a:pt x="3068" y="12800"/>
                  </a:ln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70612" y="1311788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100%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72768" y="2016100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80%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72768" y="2734971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60%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70612" y="1656665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90%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70612" y="2371008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70%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76133" y="3072581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50%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72768" y="3433214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40%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72768" y="3793847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30%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572768" y="4135067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20%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72768" y="4485167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10%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67815" y="4835122"/>
              <a:ext cx="1371600" cy="24938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50" dirty="0"/>
                <a:t>0%</a:t>
              </a:r>
            </a:p>
          </p:txBody>
        </p:sp>
      </p:grpSp>
      <p:sp>
        <p:nvSpPr>
          <p:cNvPr id="70" name="Freeform 69"/>
          <p:cNvSpPr>
            <a:spLocks/>
          </p:cNvSpPr>
          <p:nvPr/>
        </p:nvSpPr>
        <p:spPr>
          <a:xfrm rot="10800000">
            <a:off x="544633" y="2418713"/>
            <a:ext cx="290853" cy="2413337"/>
          </a:xfrm>
          <a:custGeom>
            <a:avLst/>
            <a:gdLst>
              <a:gd name="connsiteX0" fmla="*/ 275718 w 551434"/>
              <a:gd name="connsiteY0" fmla="*/ 0 h 5525947"/>
              <a:gd name="connsiteX1" fmla="*/ 551434 w 551434"/>
              <a:gd name="connsiteY1" fmla="*/ 275716 h 5525947"/>
              <a:gd name="connsiteX2" fmla="*/ 549449 w 551434"/>
              <a:gd name="connsiteY2" fmla="*/ 295410 h 5525947"/>
              <a:gd name="connsiteX3" fmla="*/ 551433 w 551434"/>
              <a:gd name="connsiteY3" fmla="*/ 295410 h 5525947"/>
              <a:gd name="connsiteX4" fmla="*/ 551433 w 551434"/>
              <a:gd name="connsiteY4" fmla="*/ 2372663 h 5525947"/>
              <a:gd name="connsiteX5" fmla="*/ 551433 w 551434"/>
              <a:gd name="connsiteY5" fmla="*/ 3429000 h 5525947"/>
              <a:gd name="connsiteX6" fmla="*/ 551432 w 551434"/>
              <a:gd name="connsiteY6" fmla="*/ 3429000 h 5525947"/>
              <a:gd name="connsiteX7" fmla="*/ 551432 w 551434"/>
              <a:gd name="connsiteY7" fmla="*/ 5525947 h 5525947"/>
              <a:gd name="connsiteX8" fmla="*/ 0 w 551434"/>
              <a:gd name="connsiteY8" fmla="*/ 5525947 h 5525947"/>
              <a:gd name="connsiteX9" fmla="*/ 0 w 551434"/>
              <a:gd name="connsiteY9" fmla="*/ 2392357 h 5525947"/>
              <a:gd name="connsiteX10" fmla="*/ 1 w 551434"/>
              <a:gd name="connsiteY10" fmla="*/ 2392357 h 5525947"/>
              <a:gd name="connsiteX11" fmla="*/ 1 w 551434"/>
              <a:gd name="connsiteY11" fmla="*/ 2372663 h 5525947"/>
              <a:gd name="connsiteX12" fmla="*/ 1 w 551434"/>
              <a:gd name="connsiteY12" fmla="*/ 295410 h 5525947"/>
              <a:gd name="connsiteX13" fmla="*/ 1988 w 551434"/>
              <a:gd name="connsiteY13" fmla="*/ 295410 h 5525947"/>
              <a:gd name="connsiteX14" fmla="*/ 2 w 551434"/>
              <a:gd name="connsiteY14" fmla="*/ 275716 h 5525947"/>
              <a:gd name="connsiteX15" fmla="*/ 275718 w 551434"/>
              <a:gd name="connsiteY15" fmla="*/ 0 h 552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434" h="5525947">
                <a:moveTo>
                  <a:pt x="275718" y="0"/>
                </a:moveTo>
                <a:cubicBezTo>
                  <a:pt x="427992" y="0"/>
                  <a:pt x="551434" y="123442"/>
                  <a:pt x="551434" y="275716"/>
                </a:cubicBezTo>
                <a:lnTo>
                  <a:pt x="549449" y="295410"/>
                </a:lnTo>
                <a:lnTo>
                  <a:pt x="551433" y="295410"/>
                </a:lnTo>
                <a:lnTo>
                  <a:pt x="551433" y="2372663"/>
                </a:lnTo>
                <a:lnTo>
                  <a:pt x="551433" y="3429000"/>
                </a:lnTo>
                <a:lnTo>
                  <a:pt x="551432" y="3429000"/>
                </a:lnTo>
                <a:lnTo>
                  <a:pt x="551432" y="5525947"/>
                </a:lnTo>
                <a:lnTo>
                  <a:pt x="0" y="5525947"/>
                </a:lnTo>
                <a:lnTo>
                  <a:pt x="0" y="2392357"/>
                </a:lnTo>
                <a:lnTo>
                  <a:pt x="1" y="2392357"/>
                </a:lnTo>
                <a:lnTo>
                  <a:pt x="1" y="2372663"/>
                </a:lnTo>
                <a:lnTo>
                  <a:pt x="1" y="295410"/>
                </a:lnTo>
                <a:lnTo>
                  <a:pt x="1988" y="295410"/>
                </a:lnTo>
                <a:lnTo>
                  <a:pt x="2" y="275716"/>
                </a:lnTo>
                <a:cubicBezTo>
                  <a:pt x="2" y="123442"/>
                  <a:pt x="123445" y="0"/>
                  <a:pt x="27571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6" name="Group 95"/>
          <p:cNvGrpSpPr/>
          <p:nvPr/>
        </p:nvGrpSpPr>
        <p:grpSpPr>
          <a:xfrm>
            <a:off x="2355430" y="2925283"/>
            <a:ext cx="6535817" cy="3450913"/>
            <a:chOff x="7888525" y="2707733"/>
            <a:chExt cx="3511947" cy="7296029"/>
          </a:xfrm>
        </p:grpSpPr>
        <p:sp>
          <p:nvSpPr>
            <p:cNvPr id="97" name="Rectangle 96"/>
            <p:cNvSpPr/>
            <p:nvPr/>
          </p:nvSpPr>
          <p:spPr>
            <a:xfrm>
              <a:off x="7990307" y="3134776"/>
              <a:ext cx="3285695" cy="686898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27804" y="3300946"/>
              <a:ext cx="3372668" cy="605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solidFill>
                    <a:schemeClr val="bg1"/>
                  </a:solidFill>
                </a:rPr>
                <a:t>Revistas </a:t>
              </a:r>
              <a:r>
                <a:rPr lang="es-ES" sz="2000" dirty="0" err="1">
                  <a:solidFill>
                    <a:schemeClr val="bg1"/>
                  </a:solidFill>
                </a:rPr>
                <a:t>citantes</a:t>
              </a:r>
              <a:r>
                <a:rPr lang="es-ES" sz="2000" dirty="0">
                  <a:solidFill>
                    <a:schemeClr val="bg1"/>
                  </a:solidFill>
                </a:rPr>
                <a:t>:  </a:t>
              </a:r>
            </a:p>
            <a:p>
              <a:r>
                <a:rPr lang="es-ES" sz="2000" dirty="0">
                  <a:solidFill>
                    <a:schemeClr val="bg1"/>
                  </a:solidFill>
                </a:rPr>
                <a:t> 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chemeClr val="bg1"/>
                  </a:solidFill>
                </a:rPr>
                <a:t>Presencia significativa de las revistas de la propia red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chemeClr val="bg1"/>
                  </a:solidFill>
                </a:rPr>
                <a:t>Presencia significativa de revistas españolas y, en menor medida, latinoamericanas.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chemeClr val="bg1"/>
                  </a:solidFill>
                </a:rPr>
                <a:t>Escaso impacto internacional. 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chemeClr val="bg1"/>
                  </a:solidFill>
                </a:rPr>
                <a:t>Necesidad de mejorar la visibilidad y ampliar la presencia de citas en revistas españolas como de otras regiones.</a:t>
              </a:r>
            </a:p>
          </p:txBody>
        </p:sp>
        <p:cxnSp>
          <p:nvCxnSpPr>
            <p:cNvPr id="99" name="Straight Connector 98"/>
            <p:cNvCxnSpPr>
              <a:cxnSpLocks/>
            </p:cNvCxnSpPr>
            <p:nvPr/>
          </p:nvCxnSpPr>
          <p:spPr>
            <a:xfrm>
              <a:off x="7888525" y="3158474"/>
              <a:ext cx="0" cy="68452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027805" y="2707733"/>
              <a:ext cx="3285702" cy="1100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99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3" grpId="0" animBg="1"/>
      <p:bldP spid="84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706</Words>
  <Application>Microsoft Office PowerPoint</Application>
  <PresentationFormat>Presentación en pantalla (4:3)</PresentationFormat>
  <Paragraphs>178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Estrangelo Edessa</vt:lpstr>
      <vt:lpstr>Open Sans</vt:lpstr>
      <vt:lpstr>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SJR/INCITES</vt:lpstr>
      <vt:lpstr>Aula Magna 2.0</vt:lpstr>
      <vt:lpstr>Presentación de PowerPoint</vt:lpstr>
      <vt:lpstr>Presentación de PowerPoint</vt:lpstr>
      <vt:lpstr>Presentación de PowerPoint</vt:lpstr>
      <vt:lpstr>¿Objetivos cumplidos vs. Objetivos marcados?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Arteaga</dc:creator>
  <cp:lastModifiedBy>Prestamo</cp:lastModifiedBy>
  <cp:revision>162</cp:revision>
  <dcterms:created xsi:type="dcterms:W3CDTF">2013-08-21T19:17:07Z</dcterms:created>
  <dcterms:modified xsi:type="dcterms:W3CDTF">2019-05-23T12:01:24Z</dcterms:modified>
</cp:coreProperties>
</file>