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8" r:id="rId4"/>
    <p:sldId id="260" r:id="rId5"/>
    <p:sldId id="262" r:id="rId6"/>
    <p:sldId id="261" r:id="rId7"/>
    <p:sldId id="269" r:id="rId8"/>
    <p:sldId id="270" r:id="rId9"/>
    <p:sldId id="263" r:id="rId10"/>
    <p:sldId id="267" r:id="rId11"/>
    <p:sldId id="264" r:id="rId12"/>
    <p:sldId id="268" r:id="rId13"/>
    <p:sldId id="272" r:id="rId14"/>
    <p:sldId id="273" r:id="rId15"/>
    <p:sldId id="271" r:id="rId16"/>
    <p:sldId id="275" r:id="rId17"/>
    <p:sldId id="276" r:id="rId18"/>
    <p:sldId id="265" r:id="rId19"/>
    <p:sldId id="277" r:id="rId20"/>
    <p:sldId id="27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A7C64-4144-46E9-8970-3281B8357B27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44584-1702-4B29-9015-8C955CC78D14}">
      <dgm:prSet/>
      <dgm:spPr/>
      <dgm:t>
        <a:bodyPr/>
        <a:lstStyle/>
        <a:p>
          <a:pPr algn="l" defTabSz="914400">
            <a:buNone/>
          </a:pPr>
          <a:r>
            <a:rPr lang="es-ES" sz="1800" b="0" i="0" noProof="0" dirty="0" smtClean="0">
              <a:latin typeface="Calibri"/>
              <a:ea typeface="+mn-ea"/>
              <a:cs typeface="+mn-cs"/>
            </a:rPr>
            <a:t>Políticamente correcto, no se discute a los ponentes </a:t>
          </a:r>
          <a:endParaRPr lang="es-ES" sz="1800" b="0" i="0" noProof="0" dirty="0">
            <a:latin typeface="Calibri"/>
            <a:ea typeface="+mn-ea"/>
            <a:cs typeface="+mn-cs"/>
          </a:endParaRPr>
        </a:p>
      </dgm:t>
    </dgm:pt>
    <dgm:pt modelId="{D258A65C-C477-4378-9C72-FAAB6E31971E}" type="parTrans" cxnId="{3E95CAD8-E0C3-4041-9406-2017FD81F562}">
      <dgm:prSet/>
      <dgm:spPr/>
      <dgm:t>
        <a:bodyPr/>
        <a:lstStyle/>
        <a:p>
          <a:endParaRPr lang="en-US"/>
        </a:p>
      </dgm:t>
    </dgm:pt>
    <dgm:pt modelId="{3CF06A33-4CCA-4BD7-B375-3F88DC8120B9}" type="sibTrans" cxnId="{3E95CAD8-E0C3-4041-9406-2017FD81F562}">
      <dgm:prSet/>
      <dgm:spPr/>
      <dgm:t>
        <a:bodyPr/>
        <a:lstStyle/>
        <a:p>
          <a:endParaRPr lang="en-US"/>
        </a:p>
      </dgm:t>
    </dgm:pt>
    <dgm:pt modelId="{C1DE1043-8F93-4344-B805-61D84774669B}">
      <dgm:prSet/>
      <dgm:spPr/>
      <dgm:t>
        <a:bodyPr/>
        <a:lstStyle/>
        <a:p>
          <a:pPr algn="l" defTabSz="914400">
            <a:buNone/>
          </a:pPr>
          <a:r>
            <a:rPr lang="es-ES" sz="1800" b="0" i="0" noProof="0" dirty="0" smtClean="0">
              <a:latin typeface="Calibri"/>
              <a:ea typeface="+mn-ea"/>
              <a:cs typeface="+mn-cs"/>
            </a:rPr>
            <a:t>Se estudia la situación al respecto de los comentarios</a:t>
          </a:r>
          <a:endParaRPr lang="es-ES" sz="1800" b="0" i="0" noProof="0" dirty="0">
            <a:latin typeface="Calibri"/>
            <a:ea typeface="+mn-ea"/>
            <a:cs typeface="+mn-cs"/>
          </a:endParaRPr>
        </a:p>
      </dgm:t>
    </dgm:pt>
    <dgm:pt modelId="{41CAE6D9-3274-4619-A199-6449C8C8A935}" type="parTrans" cxnId="{C7594053-8491-4AA6-8B18-DB7F2DBB5D57}">
      <dgm:prSet/>
      <dgm:spPr/>
      <dgm:t>
        <a:bodyPr/>
        <a:lstStyle/>
        <a:p>
          <a:endParaRPr lang="en-US"/>
        </a:p>
      </dgm:t>
    </dgm:pt>
    <dgm:pt modelId="{846A64E2-1105-403F-AD76-408A509ABCE1}" type="sibTrans" cxnId="{C7594053-8491-4AA6-8B18-DB7F2DBB5D57}">
      <dgm:prSet/>
      <dgm:spPr/>
      <dgm:t>
        <a:bodyPr/>
        <a:lstStyle/>
        <a:p>
          <a:endParaRPr lang="en-US"/>
        </a:p>
      </dgm:t>
    </dgm:pt>
    <dgm:pt modelId="{E901DD00-BC7E-41CB-84A6-626F5A952E60}">
      <dgm:prSet/>
      <dgm:spPr/>
      <dgm:t>
        <a:bodyPr/>
        <a:lstStyle/>
        <a:p>
          <a:pPr algn="l" defTabSz="914400">
            <a:buNone/>
          </a:pPr>
          <a:r>
            <a:rPr lang="es-ES" sz="1800" b="0" i="0" noProof="0" smtClean="0">
              <a:latin typeface="Calibri"/>
              <a:ea typeface="+mn-ea"/>
              <a:cs typeface="+mn-cs"/>
            </a:rPr>
            <a:t>Incluyendo aspectos colaterales relevantes</a:t>
          </a:r>
          <a:endParaRPr lang="es-ES" sz="1800" b="0" i="0" noProof="0">
            <a:latin typeface="Calibri"/>
            <a:ea typeface="+mn-ea"/>
            <a:cs typeface="+mn-cs"/>
          </a:endParaRPr>
        </a:p>
      </dgm:t>
    </dgm:pt>
    <dgm:pt modelId="{92695C34-3908-484B-B9B6-AC1EE94B6FA1}" type="parTrans" cxnId="{B1968E26-0CED-4F8C-B00B-1ED74B31C264}">
      <dgm:prSet/>
      <dgm:spPr/>
      <dgm:t>
        <a:bodyPr/>
        <a:lstStyle/>
        <a:p>
          <a:endParaRPr lang="en-US"/>
        </a:p>
      </dgm:t>
    </dgm:pt>
    <dgm:pt modelId="{21C6305E-5FC3-4082-9A9E-0B8BF4226463}" type="sibTrans" cxnId="{B1968E26-0CED-4F8C-B00B-1ED74B31C264}">
      <dgm:prSet/>
      <dgm:spPr/>
      <dgm:t>
        <a:bodyPr/>
        <a:lstStyle/>
        <a:p>
          <a:endParaRPr lang="en-US"/>
        </a:p>
      </dgm:t>
    </dgm:pt>
    <dgm:pt modelId="{D59767A5-A1D7-46AC-AC6D-17D52E705694}">
      <dgm:prSet/>
      <dgm:spPr/>
      <dgm:t>
        <a:bodyPr/>
        <a:lstStyle/>
        <a:p>
          <a:pPr algn="l" defTabSz="914400">
            <a:buNone/>
          </a:pPr>
          <a:r>
            <a:rPr lang="es-ES" sz="1800" b="0" i="0" noProof="0" dirty="0" smtClean="0">
              <a:latin typeface="Calibri"/>
              <a:ea typeface="+mn-ea"/>
              <a:cs typeface="+mn-cs"/>
            </a:rPr>
            <a:t>Se proponen algunas estrategias de futuro</a:t>
          </a:r>
          <a:endParaRPr lang="es-ES" sz="1800" b="0" i="0" noProof="0" dirty="0">
            <a:latin typeface="Calibri"/>
            <a:ea typeface="+mn-ea"/>
            <a:cs typeface="+mn-cs"/>
          </a:endParaRPr>
        </a:p>
      </dgm:t>
    </dgm:pt>
    <dgm:pt modelId="{A64E7F72-075C-409B-A27C-C012A578014D}" type="parTrans" cxnId="{1F2A0B39-CB16-4F11-BD66-BC6A79F23358}">
      <dgm:prSet/>
      <dgm:spPr/>
      <dgm:t>
        <a:bodyPr/>
        <a:lstStyle/>
        <a:p>
          <a:endParaRPr lang="en-US"/>
        </a:p>
      </dgm:t>
    </dgm:pt>
    <dgm:pt modelId="{88493F1D-77F9-42CE-A277-0206F38412E5}" type="sibTrans" cxnId="{1F2A0B39-CB16-4F11-BD66-BC6A79F23358}">
      <dgm:prSet/>
      <dgm:spPr/>
      <dgm:t>
        <a:bodyPr/>
        <a:lstStyle/>
        <a:p>
          <a:endParaRPr lang="en-US"/>
        </a:p>
      </dgm:t>
    </dgm:pt>
    <dgm:pt modelId="{846A9DC0-069C-4BB1-A5D3-5DC48747B2AF}" type="pres">
      <dgm:prSet presAssocID="{2DEA7C64-4144-46E9-8970-3281B8357B2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4B661-7D34-47FF-853D-641CD7DB3528}" type="pres">
      <dgm:prSet presAssocID="{34444584-1702-4B29-9015-8C955CC78D14}" presName="composite" presStyleCnt="0"/>
      <dgm:spPr/>
    </dgm:pt>
    <dgm:pt modelId="{CF45208D-7F38-4ABB-9424-5BFF78DD7DB3}" type="pres">
      <dgm:prSet presAssocID="{34444584-1702-4B29-9015-8C955CC78D14}" presName="Image" presStyleLbl="alig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3A79C46D-E7F9-4D43-8E49-6908B048DCFD}" type="pres">
      <dgm:prSet presAssocID="{34444584-1702-4B29-9015-8C955CC78D14}" presName="Accent" presStyleLbl="parChTrans1D1" presStyleIdx="0" presStyleCnt="4"/>
      <dgm:spPr>
        <a:ln w="28575">
          <a:solidFill>
            <a:schemeClr val="bg2"/>
          </a:solidFill>
        </a:ln>
      </dgm:spPr>
    </dgm:pt>
    <dgm:pt modelId="{891C88A6-6972-49D4-B586-4957AE28BF0D}" type="pres">
      <dgm:prSet presAssocID="{34444584-1702-4B29-9015-8C955CC78D14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0E753-5BD3-423F-83DB-31E73F5550D4}" type="pres">
      <dgm:prSet presAssocID="{3CF06A33-4CCA-4BD7-B375-3F88DC8120B9}" presName="sibTrans" presStyleCnt="0"/>
      <dgm:spPr/>
    </dgm:pt>
    <dgm:pt modelId="{35AA4519-A041-4285-BD4F-56E401867ED1}" type="pres">
      <dgm:prSet presAssocID="{C1DE1043-8F93-4344-B805-61D84774669B}" presName="composite" presStyleCnt="0"/>
      <dgm:spPr/>
    </dgm:pt>
    <dgm:pt modelId="{92491E33-B517-48FE-8952-2DFB833452AD}" type="pres">
      <dgm:prSet presAssocID="{C1DE1043-8F93-4344-B805-61D84774669B}" presName="Image" presStyleLbl="align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19568C7D-1786-4745-8F1F-C5A535399CB3}" type="pres">
      <dgm:prSet presAssocID="{C1DE1043-8F93-4344-B805-61D84774669B}" presName="Accent" presStyleLbl="parChTrans1D1" presStyleIdx="1" presStyleCnt="4"/>
      <dgm:spPr>
        <a:ln w="28575">
          <a:solidFill>
            <a:schemeClr val="bg2"/>
          </a:solidFill>
        </a:ln>
      </dgm:spPr>
    </dgm:pt>
    <dgm:pt modelId="{A0DC8449-4B00-43B7-97EB-235E13A60945}" type="pres">
      <dgm:prSet presAssocID="{C1DE1043-8F93-4344-B805-61D84774669B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E1A9A-DCE5-4171-B091-EE3CE34D9D5A}" type="pres">
      <dgm:prSet presAssocID="{846A64E2-1105-403F-AD76-408A509ABCE1}" presName="sibTrans" presStyleCnt="0"/>
      <dgm:spPr/>
    </dgm:pt>
    <dgm:pt modelId="{E0202636-C3FE-4DE7-B16F-4518BADAEA70}" type="pres">
      <dgm:prSet presAssocID="{E901DD00-BC7E-41CB-84A6-626F5A952E60}" presName="composite" presStyleCnt="0"/>
      <dgm:spPr/>
    </dgm:pt>
    <dgm:pt modelId="{3B858F1E-6206-46C5-BC20-8553249622B0}" type="pres">
      <dgm:prSet presAssocID="{E901DD00-BC7E-41CB-84A6-626F5A952E60}" presName="Image" presStyleLbl="alig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0C6B170E-F1F2-4DAF-A84D-0D29BDE63882}" type="pres">
      <dgm:prSet presAssocID="{E901DD00-BC7E-41CB-84A6-626F5A952E60}" presName="Accent" presStyleLbl="parChTrans1D1" presStyleIdx="2" presStyleCnt="4"/>
      <dgm:spPr>
        <a:ln w="28575">
          <a:solidFill>
            <a:schemeClr val="bg2"/>
          </a:solidFill>
        </a:ln>
      </dgm:spPr>
    </dgm:pt>
    <dgm:pt modelId="{9B328771-3823-4330-8B7D-3EA7D120D60F}" type="pres">
      <dgm:prSet presAssocID="{E901DD00-BC7E-41CB-84A6-626F5A952E60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3E01-23FC-4B9E-9D75-C2A3BCB88843}" type="pres">
      <dgm:prSet presAssocID="{21C6305E-5FC3-4082-9A9E-0B8BF4226463}" presName="sibTrans" presStyleCnt="0"/>
      <dgm:spPr/>
    </dgm:pt>
    <dgm:pt modelId="{3A374C05-2598-4A68-A3ED-B8880F6B0D55}" type="pres">
      <dgm:prSet presAssocID="{D59767A5-A1D7-46AC-AC6D-17D52E705694}" presName="composite" presStyleCnt="0"/>
      <dgm:spPr/>
    </dgm:pt>
    <dgm:pt modelId="{BC180876-A85B-4BD4-B89D-F46D7AEC1C85}" type="pres">
      <dgm:prSet presAssocID="{D59767A5-A1D7-46AC-AC6D-17D52E705694}" presName="Image" presStyleLbl="alig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4AC1E8A7-C747-4E15-8C34-DE40A7F5B15D}" type="pres">
      <dgm:prSet presAssocID="{D59767A5-A1D7-46AC-AC6D-17D52E705694}" presName="Accent" presStyleLbl="parChTrans1D1" presStyleIdx="3" presStyleCnt="4"/>
      <dgm:spPr>
        <a:ln w="28575">
          <a:solidFill>
            <a:schemeClr val="bg2"/>
          </a:solidFill>
        </a:ln>
      </dgm:spPr>
    </dgm:pt>
    <dgm:pt modelId="{60DC1FF0-721A-464C-8DB2-107A7A6B1221}" type="pres">
      <dgm:prSet presAssocID="{D59767A5-A1D7-46AC-AC6D-17D52E705694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824DD-4771-4976-9359-84A1E58D3FDB}" type="presOf" srcId="{C1DE1043-8F93-4344-B805-61D84774669B}" destId="{A0DC8449-4B00-43B7-97EB-235E13A60945}" srcOrd="0" destOrd="0" presId="urn:microsoft.com/office/officeart/2008/layout/PictureLineup"/>
    <dgm:cxn modelId="{C7594053-8491-4AA6-8B18-DB7F2DBB5D57}" srcId="{2DEA7C64-4144-46E9-8970-3281B8357B27}" destId="{C1DE1043-8F93-4344-B805-61D84774669B}" srcOrd="1" destOrd="0" parTransId="{41CAE6D9-3274-4619-A199-6449C8C8A935}" sibTransId="{846A64E2-1105-403F-AD76-408A509ABCE1}"/>
    <dgm:cxn modelId="{AB3E9055-8EC8-4991-AF53-7368DAD42B88}" type="presOf" srcId="{D59767A5-A1D7-46AC-AC6D-17D52E705694}" destId="{60DC1FF0-721A-464C-8DB2-107A7A6B1221}" srcOrd="0" destOrd="0" presId="urn:microsoft.com/office/officeart/2008/layout/PictureLineup"/>
    <dgm:cxn modelId="{B1968E26-0CED-4F8C-B00B-1ED74B31C264}" srcId="{2DEA7C64-4144-46E9-8970-3281B8357B27}" destId="{E901DD00-BC7E-41CB-84A6-626F5A952E60}" srcOrd="2" destOrd="0" parTransId="{92695C34-3908-484B-B9B6-AC1EE94B6FA1}" sibTransId="{21C6305E-5FC3-4082-9A9E-0B8BF4226463}"/>
    <dgm:cxn modelId="{F2BCBCC5-816A-4ED0-A291-F8F6061247A9}" type="presOf" srcId="{2DEA7C64-4144-46E9-8970-3281B8357B27}" destId="{846A9DC0-069C-4BB1-A5D3-5DC48747B2AF}" srcOrd="0" destOrd="0" presId="urn:microsoft.com/office/officeart/2008/layout/PictureLineup"/>
    <dgm:cxn modelId="{79EA96D9-8BE2-406D-92D0-0A169220663C}" type="presOf" srcId="{E901DD00-BC7E-41CB-84A6-626F5A952E60}" destId="{9B328771-3823-4330-8B7D-3EA7D120D60F}" srcOrd="0" destOrd="0" presId="urn:microsoft.com/office/officeart/2008/layout/PictureLineup"/>
    <dgm:cxn modelId="{9B2F60BE-FF9F-4B01-959C-CB97455A88E0}" type="presOf" srcId="{34444584-1702-4B29-9015-8C955CC78D14}" destId="{891C88A6-6972-49D4-B586-4957AE28BF0D}" srcOrd="0" destOrd="0" presId="urn:microsoft.com/office/officeart/2008/layout/PictureLineup"/>
    <dgm:cxn modelId="{1F2A0B39-CB16-4F11-BD66-BC6A79F23358}" srcId="{2DEA7C64-4144-46E9-8970-3281B8357B27}" destId="{D59767A5-A1D7-46AC-AC6D-17D52E705694}" srcOrd="3" destOrd="0" parTransId="{A64E7F72-075C-409B-A27C-C012A578014D}" sibTransId="{88493F1D-77F9-42CE-A277-0206F38412E5}"/>
    <dgm:cxn modelId="{3E95CAD8-E0C3-4041-9406-2017FD81F562}" srcId="{2DEA7C64-4144-46E9-8970-3281B8357B27}" destId="{34444584-1702-4B29-9015-8C955CC78D14}" srcOrd="0" destOrd="0" parTransId="{D258A65C-C477-4378-9C72-FAAB6E31971E}" sibTransId="{3CF06A33-4CCA-4BD7-B375-3F88DC8120B9}"/>
    <dgm:cxn modelId="{8D93D54D-0C24-4E46-A0AE-5AAC0F6314BE}" type="presParOf" srcId="{846A9DC0-069C-4BB1-A5D3-5DC48747B2AF}" destId="{9644B661-7D34-47FF-853D-641CD7DB3528}" srcOrd="0" destOrd="0" presId="urn:microsoft.com/office/officeart/2008/layout/PictureLineup"/>
    <dgm:cxn modelId="{1743C19C-09D2-46C1-9F4A-03B50DE1C8EF}" type="presParOf" srcId="{9644B661-7D34-47FF-853D-641CD7DB3528}" destId="{CF45208D-7F38-4ABB-9424-5BFF78DD7DB3}" srcOrd="0" destOrd="0" presId="urn:microsoft.com/office/officeart/2008/layout/PictureLineup"/>
    <dgm:cxn modelId="{070528E1-9E91-4F90-910B-CD317FCDB895}" type="presParOf" srcId="{9644B661-7D34-47FF-853D-641CD7DB3528}" destId="{3A79C46D-E7F9-4D43-8E49-6908B048DCFD}" srcOrd="1" destOrd="0" presId="urn:microsoft.com/office/officeart/2008/layout/PictureLineup"/>
    <dgm:cxn modelId="{B39E651D-F573-4F39-91FE-AFDFD1CC8317}" type="presParOf" srcId="{9644B661-7D34-47FF-853D-641CD7DB3528}" destId="{891C88A6-6972-49D4-B586-4957AE28BF0D}" srcOrd="2" destOrd="0" presId="urn:microsoft.com/office/officeart/2008/layout/PictureLineup"/>
    <dgm:cxn modelId="{92B21817-676D-4137-B224-58BAD36F378C}" type="presParOf" srcId="{846A9DC0-069C-4BB1-A5D3-5DC48747B2AF}" destId="{84F0E753-5BD3-423F-83DB-31E73F5550D4}" srcOrd="1" destOrd="0" presId="urn:microsoft.com/office/officeart/2008/layout/PictureLineup"/>
    <dgm:cxn modelId="{80306851-3B27-4FCC-9E31-4D77D7E5E70B}" type="presParOf" srcId="{846A9DC0-069C-4BB1-A5D3-5DC48747B2AF}" destId="{35AA4519-A041-4285-BD4F-56E401867ED1}" srcOrd="2" destOrd="0" presId="urn:microsoft.com/office/officeart/2008/layout/PictureLineup"/>
    <dgm:cxn modelId="{116BFB8A-9F0B-44E2-9370-49509C4DDA90}" type="presParOf" srcId="{35AA4519-A041-4285-BD4F-56E401867ED1}" destId="{92491E33-B517-48FE-8952-2DFB833452AD}" srcOrd="0" destOrd="0" presId="urn:microsoft.com/office/officeart/2008/layout/PictureLineup"/>
    <dgm:cxn modelId="{C9AAB613-2D0A-4502-87B9-813676A5B0FC}" type="presParOf" srcId="{35AA4519-A041-4285-BD4F-56E401867ED1}" destId="{19568C7D-1786-4745-8F1F-C5A535399CB3}" srcOrd="1" destOrd="0" presId="urn:microsoft.com/office/officeart/2008/layout/PictureLineup"/>
    <dgm:cxn modelId="{C01D7805-CB02-4920-8CF2-F69E4FA297A7}" type="presParOf" srcId="{35AA4519-A041-4285-BD4F-56E401867ED1}" destId="{A0DC8449-4B00-43B7-97EB-235E13A60945}" srcOrd="2" destOrd="0" presId="urn:microsoft.com/office/officeart/2008/layout/PictureLineup"/>
    <dgm:cxn modelId="{CAD15B4E-D0A2-41CA-9B25-063DE22CB7C3}" type="presParOf" srcId="{846A9DC0-069C-4BB1-A5D3-5DC48747B2AF}" destId="{4C8E1A9A-DCE5-4171-B091-EE3CE34D9D5A}" srcOrd="3" destOrd="0" presId="urn:microsoft.com/office/officeart/2008/layout/PictureLineup"/>
    <dgm:cxn modelId="{BB997A5A-24F0-465D-A2AA-2A53D8612B4A}" type="presParOf" srcId="{846A9DC0-069C-4BB1-A5D3-5DC48747B2AF}" destId="{E0202636-C3FE-4DE7-B16F-4518BADAEA70}" srcOrd="4" destOrd="0" presId="urn:microsoft.com/office/officeart/2008/layout/PictureLineup"/>
    <dgm:cxn modelId="{7EF4D3F3-47F4-4530-A2B5-0B7EF2273FDD}" type="presParOf" srcId="{E0202636-C3FE-4DE7-B16F-4518BADAEA70}" destId="{3B858F1E-6206-46C5-BC20-8553249622B0}" srcOrd="0" destOrd="0" presId="urn:microsoft.com/office/officeart/2008/layout/PictureLineup"/>
    <dgm:cxn modelId="{3B330155-F9E5-46D1-A22E-8B79B84A3462}" type="presParOf" srcId="{E0202636-C3FE-4DE7-B16F-4518BADAEA70}" destId="{0C6B170E-F1F2-4DAF-A84D-0D29BDE63882}" srcOrd="1" destOrd="0" presId="urn:microsoft.com/office/officeart/2008/layout/PictureLineup"/>
    <dgm:cxn modelId="{F4C3E695-8551-4CA7-81CE-A4C46BED6B65}" type="presParOf" srcId="{E0202636-C3FE-4DE7-B16F-4518BADAEA70}" destId="{9B328771-3823-4330-8B7D-3EA7D120D60F}" srcOrd="2" destOrd="0" presId="urn:microsoft.com/office/officeart/2008/layout/PictureLineup"/>
    <dgm:cxn modelId="{BA081E5E-EEC6-4E81-B558-BC81AF24C8CE}" type="presParOf" srcId="{846A9DC0-069C-4BB1-A5D3-5DC48747B2AF}" destId="{30123E01-23FC-4B9E-9D75-C2A3BCB88843}" srcOrd="5" destOrd="0" presId="urn:microsoft.com/office/officeart/2008/layout/PictureLineup"/>
    <dgm:cxn modelId="{F4A2A74F-84D7-4918-9F74-F941314E604F}" type="presParOf" srcId="{846A9DC0-069C-4BB1-A5D3-5DC48747B2AF}" destId="{3A374C05-2598-4A68-A3ED-B8880F6B0D55}" srcOrd="6" destOrd="0" presId="urn:microsoft.com/office/officeart/2008/layout/PictureLineup"/>
    <dgm:cxn modelId="{34FC3F1F-08AC-4642-AB0F-881C7FD04E84}" type="presParOf" srcId="{3A374C05-2598-4A68-A3ED-B8880F6B0D55}" destId="{BC180876-A85B-4BD4-B89D-F46D7AEC1C85}" srcOrd="0" destOrd="0" presId="urn:microsoft.com/office/officeart/2008/layout/PictureLineup"/>
    <dgm:cxn modelId="{45F9328B-958E-409C-BF8A-0B245F1C8F9A}" type="presParOf" srcId="{3A374C05-2598-4A68-A3ED-B8880F6B0D55}" destId="{4AC1E8A7-C747-4E15-8C34-DE40A7F5B15D}" srcOrd="1" destOrd="0" presId="urn:microsoft.com/office/officeart/2008/layout/PictureLineup"/>
    <dgm:cxn modelId="{42A57764-B5A7-4A19-BF59-3D2FEA63D916}" type="presParOf" srcId="{3A374C05-2598-4A68-A3ED-B8880F6B0D55}" destId="{60DC1FF0-721A-464C-8DB2-107A7A6B1221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16926-6562-4756-82D2-EC4F865FDE7D}" type="doc">
      <dgm:prSet loTypeId="urn:microsoft.com/office/officeart/2005/8/layout/lProcess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411F17-AA24-4124-8098-87AEC973B4C0}">
      <dgm:prSet custT="1"/>
      <dgm:spPr/>
      <dgm:t>
        <a:bodyPr/>
        <a:lstStyle/>
        <a:p>
          <a:pPr algn="ctr" defTabSz="914400">
            <a:buNone/>
          </a:pPr>
          <a:r>
            <a:rPr lang="es-ES_tradnl" sz="4400" b="0" i="0" noProof="0" smtClean="0">
              <a:latin typeface="Calibri"/>
              <a:ea typeface="+mn-ea"/>
              <a:cs typeface="+mn-cs"/>
            </a:rPr>
            <a:t>Inglés</a:t>
          </a:r>
          <a:endParaRPr lang="es-ES_tradnl" sz="4400" b="0" i="0" noProof="0">
            <a:latin typeface="Calibri"/>
            <a:ea typeface="+mn-ea"/>
            <a:cs typeface="+mn-cs"/>
          </a:endParaRPr>
        </a:p>
      </dgm:t>
    </dgm:pt>
    <dgm:pt modelId="{F0D82E9D-7D54-4D25-95E5-722D34EEA4EF}" type="parTrans" cxnId="{2A1FEA7B-E6E8-4E7D-98E6-C75AC5FBF21F}">
      <dgm:prSet/>
      <dgm:spPr/>
      <dgm:t>
        <a:bodyPr/>
        <a:lstStyle/>
        <a:p>
          <a:endParaRPr lang="en-US"/>
        </a:p>
      </dgm:t>
    </dgm:pt>
    <dgm:pt modelId="{FCA3E0CD-EF55-4705-B9B9-D157973DD622}" type="sibTrans" cxnId="{2A1FEA7B-E6E8-4E7D-98E6-C75AC5FBF21F}">
      <dgm:prSet/>
      <dgm:spPr/>
      <dgm:t>
        <a:bodyPr/>
        <a:lstStyle/>
        <a:p>
          <a:endParaRPr lang="en-US"/>
        </a:p>
      </dgm:t>
    </dgm:pt>
    <dgm:pt modelId="{A968F597-EA1E-4DA6-BCB2-19A9E3D3189D}">
      <dgm:prSet custT="1"/>
      <dgm:spPr/>
      <dgm:t>
        <a:bodyPr/>
        <a:lstStyle/>
        <a:p>
          <a:pPr algn="ctr" defTabSz="914400">
            <a:buNone/>
          </a:pPr>
          <a:r>
            <a:rPr lang="es-ES_tradnl" sz="2200" b="0" i="0" noProof="0" dirty="0" smtClean="0">
              <a:latin typeface="Calibri"/>
              <a:ea typeface="+mn-ea"/>
              <a:cs typeface="+mn-cs"/>
            </a:rPr>
            <a:t>Una parte (importante) de la profesión no lee trabajos en inglés</a:t>
          </a:r>
          <a:endParaRPr lang="es-ES_tradnl" sz="2200" b="0" i="0" noProof="0" dirty="0">
            <a:latin typeface="Calibri"/>
            <a:ea typeface="+mn-ea"/>
            <a:cs typeface="+mn-cs"/>
          </a:endParaRPr>
        </a:p>
      </dgm:t>
    </dgm:pt>
    <dgm:pt modelId="{971F2536-2AC8-45AA-85CE-3480B174EC3B}" type="parTrans" cxnId="{5853695B-7D34-4A61-B9AC-5AE952499427}">
      <dgm:prSet/>
      <dgm:spPr/>
      <dgm:t>
        <a:bodyPr/>
        <a:lstStyle/>
        <a:p>
          <a:endParaRPr lang="en-US"/>
        </a:p>
      </dgm:t>
    </dgm:pt>
    <dgm:pt modelId="{85990B47-5897-4DD9-9AC3-5202C584410B}" type="sibTrans" cxnId="{5853695B-7D34-4A61-B9AC-5AE952499427}">
      <dgm:prSet/>
      <dgm:spPr/>
      <dgm:t>
        <a:bodyPr/>
        <a:lstStyle/>
        <a:p>
          <a:endParaRPr lang="en-US"/>
        </a:p>
      </dgm:t>
    </dgm:pt>
    <dgm:pt modelId="{11985FE4-DA6B-4984-A728-C88DD112E9B2}">
      <dgm:prSet custT="1"/>
      <dgm:spPr/>
      <dgm:t>
        <a:bodyPr/>
        <a:lstStyle/>
        <a:p>
          <a:pPr algn="ctr" defTabSz="914400">
            <a:buNone/>
          </a:pPr>
          <a:r>
            <a:rPr lang="es-ES_tradnl" sz="4400" b="0" i="0" noProof="0" smtClean="0">
              <a:latin typeface="Calibri"/>
              <a:ea typeface="+mn-ea"/>
              <a:cs typeface="+mn-cs"/>
            </a:rPr>
            <a:t>Revistas</a:t>
          </a:r>
          <a:endParaRPr lang="es-ES_tradnl" sz="4400" b="0" i="0" noProof="0">
            <a:latin typeface="Calibri"/>
            <a:ea typeface="+mn-ea"/>
            <a:cs typeface="+mn-cs"/>
          </a:endParaRPr>
        </a:p>
      </dgm:t>
    </dgm:pt>
    <dgm:pt modelId="{5824F7CA-E06A-4E7C-8FA8-837C3066C983}" type="parTrans" cxnId="{577D06A6-5DC8-4535-B9BA-04B7088B0982}">
      <dgm:prSet/>
      <dgm:spPr/>
      <dgm:t>
        <a:bodyPr/>
        <a:lstStyle/>
        <a:p>
          <a:endParaRPr lang="en-US"/>
        </a:p>
      </dgm:t>
    </dgm:pt>
    <dgm:pt modelId="{FE8B36D0-A8B3-407E-AD61-E3EBF430432B}" type="sibTrans" cxnId="{577D06A6-5DC8-4535-B9BA-04B7088B0982}">
      <dgm:prSet/>
      <dgm:spPr/>
      <dgm:t>
        <a:bodyPr/>
        <a:lstStyle/>
        <a:p>
          <a:endParaRPr lang="en-US"/>
        </a:p>
      </dgm:t>
    </dgm:pt>
    <dgm:pt modelId="{B579CF4F-A18F-43EF-B438-E063268B1015}">
      <dgm:prSet custT="1"/>
      <dgm:spPr/>
      <dgm:t>
        <a:bodyPr/>
        <a:lstStyle/>
        <a:p>
          <a:pPr algn="ctr" defTabSz="914400">
            <a:buNone/>
          </a:pPr>
          <a:r>
            <a:rPr lang="es-ES_tradnl" sz="2200" b="0" i="0" noProof="0" dirty="0" smtClean="0">
              <a:latin typeface="Calibri"/>
              <a:ea typeface="+mn-ea"/>
              <a:cs typeface="+mn-cs"/>
            </a:rPr>
            <a:t>Por suerte no se nos ha obligado a fusionar revistas (en una misma institución)</a:t>
          </a:r>
          <a:endParaRPr lang="es-ES_tradnl" sz="2200" b="0" i="0" noProof="0" dirty="0">
            <a:latin typeface="Calibri"/>
            <a:ea typeface="+mn-ea"/>
            <a:cs typeface="+mn-cs"/>
          </a:endParaRPr>
        </a:p>
      </dgm:t>
    </dgm:pt>
    <dgm:pt modelId="{9079804B-5D78-4062-86D1-0B537F9182C1}" type="parTrans" cxnId="{37B84DAA-58C5-40BB-AAD6-5331BAA66872}">
      <dgm:prSet/>
      <dgm:spPr/>
      <dgm:t>
        <a:bodyPr/>
        <a:lstStyle/>
        <a:p>
          <a:endParaRPr lang="en-US"/>
        </a:p>
      </dgm:t>
    </dgm:pt>
    <dgm:pt modelId="{4F0186CB-5458-4AB3-9AAB-5A3580326F94}" type="sibTrans" cxnId="{37B84DAA-58C5-40BB-AAD6-5331BAA66872}">
      <dgm:prSet/>
      <dgm:spPr/>
      <dgm:t>
        <a:bodyPr/>
        <a:lstStyle/>
        <a:p>
          <a:endParaRPr lang="en-US"/>
        </a:p>
      </dgm:t>
    </dgm:pt>
    <dgm:pt modelId="{69D52F60-55FC-45B6-AB86-9B4F8F55F104}">
      <dgm:prSet custT="1"/>
      <dgm:spPr/>
      <dgm:t>
        <a:bodyPr/>
        <a:lstStyle/>
        <a:p>
          <a:pPr algn="ctr" defTabSz="914400">
            <a:buNone/>
          </a:pPr>
          <a:r>
            <a:rPr lang="es-ES_tradnl" sz="1800" b="0" i="0" noProof="0" smtClean="0">
              <a:latin typeface="Calibri"/>
              <a:ea typeface="+mn-ea"/>
              <a:cs typeface="+mn-cs"/>
            </a:rPr>
            <a:t> </a:t>
          </a:r>
          <a:r>
            <a:rPr lang="es-ES_tradnl" sz="4400" b="0" i="0" noProof="0" smtClean="0">
              <a:latin typeface="Calibri"/>
              <a:ea typeface="+mn-ea"/>
              <a:cs typeface="+mn-cs"/>
            </a:rPr>
            <a:t>Revisión</a:t>
          </a:r>
          <a:endParaRPr lang="es-ES_tradnl" sz="4400" b="0" i="0" noProof="0">
            <a:latin typeface="Calibri"/>
            <a:ea typeface="+mn-ea"/>
            <a:cs typeface="+mn-cs"/>
          </a:endParaRPr>
        </a:p>
      </dgm:t>
    </dgm:pt>
    <dgm:pt modelId="{D730400C-A333-44F0-A860-61C39427AE26}" type="parTrans" cxnId="{F78FC87B-9F65-4A85-BF89-476A061A00B2}">
      <dgm:prSet/>
      <dgm:spPr/>
      <dgm:t>
        <a:bodyPr/>
        <a:lstStyle/>
        <a:p>
          <a:endParaRPr lang="en-US"/>
        </a:p>
      </dgm:t>
    </dgm:pt>
    <dgm:pt modelId="{B5CC4642-8561-4474-8A50-92BB090D0E20}" type="sibTrans" cxnId="{F78FC87B-9F65-4A85-BF89-476A061A00B2}">
      <dgm:prSet/>
      <dgm:spPr/>
      <dgm:t>
        <a:bodyPr/>
        <a:lstStyle/>
        <a:p>
          <a:endParaRPr lang="en-US"/>
        </a:p>
      </dgm:t>
    </dgm:pt>
    <dgm:pt modelId="{B09BB927-F9C4-4249-8B4F-99F104077BA0}">
      <dgm:prSet custT="1"/>
      <dgm:spPr/>
      <dgm:t>
        <a:bodyPr/>
        <a:lstStyle/>
        <a:p>
          <a:pPr algn="ctr" defTabSz="914400">
            <a:buNone/>
          </a:pPr>
          <a:r>
            <a:rPr lang="es-ES_tradnl" sz="2200" b="0" i="0" noProof="0" dirty="0" smtClean="0">
              <a:latin typeface="Calibri"/>
              <a:ea typeface="+mn-ea"/>
              <a:cs typeface="+mn-cs"/>
            </a:rPr>
            <a:t>Si somos más estrictos en la revisión no tendríamos suficientes originales</a:t>
          </a:r>
          <a:endParaRPr lang="es-ES_tradnl" sz="2200" b="0" i="0" noProof="0" dirty="0">
            <a:latin typeface="Calibri"/>
            <a:ea typeface="+mn-ea"/>
            <a:cs typeface="+mn-cs"/>
          </a:endParaRPr>
        </a:p>
      </dgm:t>
    </dgm:pt>
    <dgm:pt modelId="{A3642720-B53B-4347-A653-6ED2E1B0A65B}" type="parTrans" cxnId="{37744506-DA32-4B72-9C0D-A761A4CC019E}">
      <dgm:prSet/>
      <dgm:spPr/>
      <dgm:t>
        <a:bodyPr/>
        <a:lstStyle/>
        <a:p>
          <a:endParaRPr lang="en-US"/>
        </a:p>
      </dgm:t>
    </dgm:pt>
    <dgm:pt modelId="{09228996-7375-4422-BAF7-92899E58314A}" type="sibTrans" cxnId="{37744506-DA32-4B72-9C0D-A761A4CC019E}">
      <dgm:prSet/>
      <dgm:spPr/>
      <dgm:t>
        <a:bodyPr/>
        <a:lstStyle/>
        <a:p>
          <a:endParaRPr lang="en-US"/>
        </a:p>
      </dgm:t>
    </dgm:pt>
    <dgm:pt modelId="{5D3AEE28-CBAD-4709-B846-D0DABD622D4A}" type="pres">
      <dgm:prSet presAssocID="{CC916926-6562-4756-82D2-EC4F865FDE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CA4E9-8B3F-4992-81D4-C6CD0EACC1FB}" type="pres">
      <dgm:prSet presAssocID="{08411F17-AA24-4124-8098-87AEC973B4C0}" presName="compNode" presStyleCnt="0"/>
      <dgm:spPr/>
    </dgm:pt>
    <dgm:pt modelId="{1F7E58F3-FDB8-4877-B580-144B390AC401}" type="pres">
      <dgm:prSet presAssocID="{08411F17-AA24-4124-8098-87AEC973B4C0}" presName="aNode" presStyleLbl="bgShp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2FD0193-C0AF-46FB-8BB0-0D3174E1BAAE}" type="pres">
      <dgm:prSet presAssocID="{08411F17-AA24-4124-8098-87AEC973B4C0}" presName="textNode" presStyleLbl="bgShp" presStyleIdx="0" presStyleCnt="3"/>
      <dgm:spPr/>
      <dgm:t>
        <a:bodyPr/>
        <a:lstStyle/>
        <a:p>
          <a:endParaRPr lang="en-US"/>
        </a:p>
      </dgm:t>
    </dgm:pt>
    <dgm:pt modelId="{27291A48-53B8-49B2-B58D-013E66D40E8E}" type="pres">
      <dgm:prSet presAssocID="{08411F17-AA24-4124-8098-87AEC973B4C0}" presName="compChildNode" presStyleCnt="0"/>
      <dgm:spPr/>
    </dgm:pt>
    <dgm:pt modelId="{EBEFCB60-4CD1-43DE-BDEE-5117F307BEE9}" type="pres">
      <dgm:prSet presAssocID="{08411F17-AA24-4124-8098-87AEC973B4C0}" presName="theInnerList" presStyleCnt="0"/>
      <dgm:spPr/>
    </dgm:pt>
    <dgm:pt modelId="{C9361229-3672-4981-8585-42F0F1091DCF}" type="pres">
      <dgm:prSet presAssocID="{A968F597-EA1E-4DA6-BCB2-19A9E3D3189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C4F66-779A-4E97-A395-DDD7BE981206}" type="pres">
      <dgm:prSet presAssocID="{08411F17-AA24-4124-8098-87AEC973B4C0}" presName="aSpace" presStyleCnt="0"/>
      <dgm:spPr/>
    </dgm:pt>
    <dgm:pt modelId="{50B16CD2-AFDC-42BF-95D6-34090EF39659}" type="pres">
      <dgm:prSet presAssocID="{11985FE4-DA6B-4984-A728-C88DD112E9B2}" presName="compNode" presStyleCnt="0"/>
      <dgm:spPr/>
    </dgm:pt>
    <dgm:pt modelId="{0A7DE91F-119B-4C6B-AD60-79F988F5E78F}" type="pres">
      <dgm:prSet presAssocID="{11985FE4-DA6B-4984-A728-C88DD112E9B2}" presName="aNode" presStyleLbl="bgShp" presStyleIdx="1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CD422E2-38EE-457A-842A-5C46F15DA40A}" type="pres">
      <dgm:prSet presAssocID="{11985FE4-DA6B-4984-A728-C88DD112E9B2}" presName="textNode" presStyleLbl="bgShp" presStyleIdx="1" presStyleCnt="3"/>
      <dgm:spPr/>
      <dgm:t>
        <a:bodyPr/>
        <a:lstStyle/>
        <a:p>
          <a:endParaRPr lang="en-US"/>
        </a:p>
      </dgm:t>
    </dgm:pt>
    <dgm:pt modelId="{5FD7ECB9-CCBC-41E4-B39C-A1C51FE3B911}" type="pres">
      <dgm:prSet presAssocID="{11985FE4-DA6B-4984-A728-C88DD112E9B2}" presName="compChildNode" presStyleCnt="0"/>
      <dgm:spPr/>
    </dgm:pt>
    <dgm:pt modelId="{BF8DD484-E5BC-46B4-AC55-1FE01B1F6932}" type="pres">
      <dgm:prSet presAssocID="{11985FE4-DA6B-4984-A728-C88DD112E9B2}" presName="theInnerList" presStyleCnt="0"/>
      <dgm:spPr/>
    </dgm:pt>
    <dgm:pt modelId="{830F283E-0897-4475-83F1-D10C88F0A649}" type="pres">
      <dgm:prSet presAssocID="{B579CF4F-A18F-43EF-B438-E063268B101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43AE3-72AD-464C-82F9-8824C317F9B0}" type="pres">
      <dgm:prSet presAssocID="{11985FE4-DA6B-4984-A728-C88DD112E9B2}" presName="aSpace" presStyleCnt="0"/>
      <dgm:spPr/>
    </dgm:pt>
    <dgm:pt modelId="{D3CA046E-6681-4AF1-824A-D50D210216E7}" type="pres">
      <dgm:prSet presAssocID="{69D52F60-55FC-45B6-AB86-9B4F8F55F104}" presName="compNode" presStyleCnt="0"/>
      <dgm:spPr/>
    </dgm:pt>
    <dgm:pt modelId="{F6CDFB9B-270F-4E1A-8E88-4A7680732CA2}" type="pres">
      <dgm:prSet presAssocID="{69D52F60-55FC-45B6-AB86-9B4F8F55F104}" presName="aNode" presStyleLbl="bgShp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0DEF6FD-8D76-45BB-B145-17BFBCE627C7}" type="pres">
      <dgm:prSet presAssocID="{69D52F60-55FC-45B6-AB86-9B4F8F55F104}" presName="textNode" presStyleLbl="bgShp" presStyleIdx="2" presStyleCnt="3"/>
      <dgm:spPr/>
      <dgm:t>
        <a:bodyPr/>
        <a:lstStyle/>
        <a:p>
          <a:endParaRPr lang="en-US"/>
        </a:p>
      </dgm:t>
    </dgm:pt>
    <dgm:pt modelId="{6B53BA79-9C84-4631-B27D-DB4DFB7472EF}" type="pres">
      <dgm:prSet presAssocID="{69D52F60-55FC-45B6-AB86-9B4F8F55F104}" presName="compChildNode" presStyleCnt="0"/>
      <dgm:spPr/>
    </dgm:pt>
    <dgm:pt modelId="{2FA52691-4EF2-4AF1-8980-F724324FE8B4}" type="pres">
      <dgm:prSet presAssocID="{69D52F60-55FC-45B6-AB86-9B4F8F55F104}" presName="theInnerList" presStyleCnt="0"/>
      <dgm:spPr/>
    </dgm:pt>
    <dgm:pt modelId="{4D57EDCC-89C9-42FE-9480-0B98080B3AFC}" type="pres">
      <dgm:prSet presAssocID="{B09BB927-F9C4-4249-8B4F-99F104077BA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7D06A6-5DC8-4535-B9BA-04B7088B0982}" srcId="{CC916926-6562-4756-82D2-EC4F865FDE7D}" destId="{11985FE4-DA6B-4984-A728-C88DD112E9B2}" srcOrd="1" destOrd="0" parTransId="{5824F7CA-E06A-4E7C-8FA8-837C3066C983}" sibTransId="{FE8B36D0-A8B3-407E-AD61-E3EBF430432B}"/>
    <dgm:cxn modelId="{2A1FEA7B-E6E8-4E7D-98E6-C75AC5FBF21F}" srcId="{CC916926-6562-4756-82D2-EC4F865FDE7D}" destId="{08411F17-AA24-4124-8098-87AEC973B4C0}" srcOrd="0" destOrd="0" parTransId="{F0D82E9D-7D54-4D25-95E5-722D34EEA4EF}" sibTransId="{FCA3E0CD-EF55-4705-B9B9-D157973DD622}"/>
    <dgm:cxn modelId="{3C1E50B4-23E4-4444-9CF7-D22B4B5328D7}" type="presOf" srcId="{B09BB927-F9C4-4249-8B4F-99F104077BA0}" destId="{4D57EDCC-89C9-42FE-9480-0B98080B3AFC}" srcOrd="0" destOrd="0" presId="urn:microsoft.com/office/officeart/2005/8/layout/lProcess2"/>
    <dgm:cxn modelId="{37B84DAA-58C5-40BB-AAD6-5331BAA66872}" srcId="{11985FE4-DA6B-4984-A728-C88DD112E9B2}" destId="{B579CF4F-A18F-43EF-B438-E063268B1015}" srcOrd="0" destOrd="0" parTransId="{9079804B-5D78-4062-86D1-0B537F9182C1}" sibTransId="{4F0186CB-5458-4AB3-9AAB-5A3580326F94}"/>
    <dgm:cxn modelId="{E7B4FD36-6832-4F4D-95F2-6D0A6E2013CC}" type="presOf" srcId="{08411F17-AA24-4124-8098-87AEC973B4C0}" destId="{72FD0193-C0AF-46FB-8BB0-0D3174E1BAAE}" srcOrd="1" destOrd="0" presId="urn:microsoft.com/office/officeart/2005/8/layout/lProcess2"/>
    <dgm:cxn modelId="{8B1035B1-8B44-45A8-9BEB-2ACD3D798CA2}" type="presOf" srcId="{A968F597-EA1E-4DA6-BCB2-19A9E3D3189D}" destId="{C9361229-3672-4981-8585-42F0F1091DCF}" srcOrd="0" destOrd="0" presId="urn:microsoft.com/office/officeart/2005/8/layout/lProcess2"/>
    <dgm:cxn modelId="{37744506-DA32-4B72-9C0D-A761A4CC019E}" srcId="{69D52F60-55FC-45B6-AB86-9B4F8F55F104}" destId="{B09BB927-F9C4-4249-8B4F-99F104077BA0}" srcOrd="0" destOrd="0" parTransId="{A3642720-B53B-4347-A653-6ED2E1B0A65B}" sibTransId="{09228996-7375-4422-BAF7-92899E58314A}"/>
    <dgm:cxn modelId="{5853695B-7D34-4A61-B9AC-5AE952499427}" srcId="{08411F17-AA24-4124-8098-87AEC973B4C0}" destId="{A968F597-EA1E-4DA6-BCB2-19A9E3D3189D}" srcOrd="0" destOrd="0" parTransId="{971F2536-2AC8-45AA-85CE-3480B174EC3B}" sibTransId="{85990B47-5897-4DD9-9AC3-5202C584410B}"/>
    <dgm:cxn modelId="{31CCD84D-C1E0-4D5C-8009-285B19EE4F4F}" type="presOf" srcId="{B579CF4F-A18F-43EF-B438-E063268B1015}" destId="{830F283E-0897-4475-83F1-D10C88F0A649}" srcOrd="0" destOrd="0" presId="urn:microsoft.com/office/officeart/2005/8/layout/lProcess2"/>
    <dgm:cxn modelId="{ABCF1F1E-6DEA-4CD8-8CD7-2FF315CFA227}" type="presOf" srcId="{08411F17-AA24-4124-8098-87AEC973B4C0}" destId="{1F7E58F3-FDB8-4877-B580-144B390AC401}" srcOrd="0" destOrd="0" presId="urn:microsoft.com/office/officeart/2005/8/layout/lProcess2"/>
    <dgm:cxn modelId="{5C8708F4-679E-47F4-A433-E60AD377566B}" type="presOf" srcId="{11985FE4-DA6B-4984-A728-C88DD112E9B2}" destId="{5CD422E2-38EE-457A-842A-5C46F15DA40A}" srcOrd="1" destOrd="0" presId="urn:microsoft.com/office/officeart/2005/8/layout/lProcess2"/>
    <dgm:cxn modelId="{6AE04A04-0E78-483F-88DB-940D4FD43E5C}" type="presOf" srcId="{CC916926-6562-4756-82D2-EC4F865FDE7D}" destId="{5D3AEE28-CBAD-4709-B846-D0DABD622D4A}" srcOrd="0" destOrd="0" presId="urn:microsoft.com/office/officeart/2005/8/layout/lProcess2"/>
    <dgm:cxn modelId="{4BC6403A-88F4-404A-A630-31855689C7F0}" type="presOf" srcId="{69D52F60-55FC-45B6-AB86-9B4F8F55F104}" destId="{F6CDFB9B-270F-4E1A-8E88-4A7680732CA2}" srcOrd="0" destOrd="0" presId="urn:microsoft.com/office/officeart/2005/8/layout/lProcess2"/>
    <dgm:cxn modelId="{E1320A18-FA23-4D3E-B744-20C650008F80}" type="presOf" srcId="{69D52F60-55FC-45B6-AB86-9B4F8F55F104}" destId="{60DEF6FD-8D76-45BB-B145-17BFBCE627C7}" srcOrd="1" destOrd="0" presId="urn:microsoft.com/office/officeart/2005/8/layout/lProcess2"/>
    <dgm:cxn modelId="{F78FC87B-9F65-4A85-BF89-476A061A00B2}" srcId="{CC916926-6562-4756-82D2-EC4F865FDE7D}" destId="{69D52F60-55FC-45B6-AB86-9B4F8F55F104}" srcOrd="2" destOrd="0" parTransId="{D730400C-A333-44F0-A860-61C39427AE26}" sibTransId="{B5CC4642-8561-4474-8A50-92BB090D0E20}"/>
    <dgm:cxn modelId="{0C14AF14-0BE4-4BE2-AE03-1D2F2FF8A263}" type="presOf" srcId="{11985FE4-DA6B-4984-A728-C88DD112E9B2}" destId="{0A7DE91F-119B-4C6B-AD60-79F988F5E78F}" srcOrd="0" destOrd="0" presId="urn:microsoft.com/office/officeart/2005/8/layout/lProcess2"/>
    <dgm:cxn modelId="{EBC4F2E8-9085-4BDC-B9D1-8113E6914BE8}" type="presParOf" srcId="{5D3AEE28-CBAD-4709-B846-D0DABD622D4A}" destId="{9C6CA4E9-8B3F-4992-81D4-C6CD0EACC1FB}" srcOrd="0" destOrd="0" presId="urn:microsoft.com/office/officeart/2005/8/layout/lProcess2"/>
    <dgm:cxn modelId="{A7559262-0B97-4E72-8E55-421E6520DDBF}" type="presParOf" srcId="{9C6CA4E9-8B3F-4992-81D4-C6CD0EACC1FB}" destId="{1F7E58F3-FDB8-4877-B580-144B390AC401}" srcOrd="0" destOrd="0" presId="urn:microsoft.com/office/officeart/2005/8/layout/lProcess2"/>
    <dgm:cxn modelId="{05DB117C-74C5-4185-8FBA-C33B157C627D}" type="presParOf" srcId="{9C6CA4E9-8B3F-4992-81D4-C6CD0EACC1FB}" destId="{72FD0193-C0AF-46FB-8BB0-0D3174E1BAAE}" srcOrd="1" destOrd="0" presId="urn:microsoft.com/office/officeart/2005/8/layout/lProcess2"/>
    <dgm:cxn modelId="{2A442071-84FB-48D5-B4F8-AD80DAB93BDA}" type="presParOf" srcId="{9C6CA4E9-8B3F-4992-81D4-C6CD0EACC1FB}" destId="{27291A48-53B8-49B2-B58D-013E66D40E8E}" srcOrd="2" destOrd="0" presId="urn:microsoft.com/office/officeart/2005/8/layout/lProcess2"/>
    <dgm:cxn modelId="{84201DA8-E618-45D6-AB46-02334E50D034}" type="presParOf" srcId="{27291A48-53B8-49B2-B58D-013E66D40E8E}" destId="{EBEFCB60-4CD1-43DE-BDEE-5117F307BEE9}" srcOrd="0" destOrd="0" presId="urn:microsoft.com/office/officeart/2005/8/layout/lProcess2"/>
    <dgm:cxn modelId="{F537DE72-ADDA-449B-B2A6-4F7BFF70163F}" type="presParOf" srcId="{EBEFCB60-4CD1-43DE-BDEE-5117F307BEE9}" destId="{C9361229-3672-4981-8585-42F0F1091DCF}" srcOrd="0" destOrd="0" presId="urn:microsoft.com/office/officeart/2005/8/layout/lProcess2"/>
    <dgm:cxn modelId="{A2F37F00-FDD8-4C21-81BE-6F036F29C79D}" type="presParOf" srcId="{5D3AEE28-CBAD-4709-B846-D0DABD622D4A}" destId="{563C4F66-779A-4E97-A395-DDD7BE981206}" srcOrd="1" destOrd="0" presId="urn:microsoft.com/office/officeart/2005/8/layout/lProcess2"/>
    <dgm:cxn modelId="{20AD4132-2089-4285-A2B2-80F392F4DD76}" type="presParOf" srcId="{5D3AEE28-CBAD-4709-B846-D0DABD622D4A}" destId="{50B16CD2-AFDC-42BF-95D6-34090EF39659}" srcOrd="2" destOrd="0" presId="urn:microsoft.com/office/officeart/2005/8/layout/lProcess2"/>
    <dgm:cxn modelId="{B04246DD-85D0-4039-A2A5-02CCA175DBB8}" type="presParOf" srcId="{50B16CD2-AFDC-42BF-95D6-34090EF39659}" destId="{0A7DE91F-119B-4C6B-AD60-79F988F5E78F}" srcOrd="0" destOrd="0" presId="urn:microsoft.com/office/officeart/2005/8/layout/lProcess2"/>
    <dgm:cxn modelId="{BD2628F9-2177-4FFC-9208-7273B4C8103A}" type="presParOf" srcId="{50B16CD2-AFDC-42BF-95D6-34090EF39659}" destId="{5CD422E2-38EE-457A-842A-5C46F15DA40A}" srcOrd="1" destOrd="0" presId="urn:microsoft.com/office/officeart/2005/8/layout/lProcess2"/>
    <dgm:cxn modelId="{0B3F6DAC-3D58-43AE-8F31-98FA4575FC80}" type="presParOf" srcId="{50B16CD2-AFDC-42BF-95D6-34090EF39659}" destId="{5FD7ECB9-CCBC-41E4-B39C-A1C51FE3B911}" srcOrd="2" destOrd="0" presId="urn:microsoft.com/office/officeart/2005/8/layout/lProcess2"/>
    <dgm:cxn modelId="{4C773224-F41C-4634-AC51-7C316C91523D}" type="presParOf" srcId="{5FD7ECB9-CCBC-41E4-B39C-A1C51FE3B911}" destId="{BF8DD484-E5BC-46B4-AC55-1FE01B1F6932}" srcOrd="0" destOrd="0" presId="urn:microsoft.com/office/officeart/2005/8/layout/lProcess2"/>
    <dgm:cxn modelId="{57E83601-45E4-49E9-8315-5D10F9D92589}" type="presParOf" srcId="{BF8DD484-E5BC-46B4-AC55-1FE01B1F6932}" destId="{830F283E-0897-4475-83F1-D10C88F0A649}" srcOrd="0" destOrd="0" presId="urn:microsoft.com/office/officeart/2005/8/layout/lProcess2"/>
    <dgm:cxn modelId="{707EC601-FFB7-4A86-BBD0-A1A86FF02C0E}" type="presParOf" srcId="{5D3AEE28-CBAD-4709-B846-D0DABD622D4A}" destId="{7A143AE3-72AD-464C-82F9-8824C317F9B0}" srcOrd="3" destOrd="0" presId="urn:microsoft.com/office/officeart/2005/8/layout/lProcess2"/>
    <dgm:cxn modelId="{A6DC529C-6701-4EAA-A2B7-61F905207158}" type="presParOf" srcId="{5D3AEE28-CBAD-4709-B846-D0DABD622D4A}" destId="{D3CA046E-6681-4AF1-824A-D50D210216E7}" srcOrd="4" destOrd="0" presId="urn:microsoft.com/office/officeart/2005/8/layout/lProcess2"/>
    <dgm:cxn modelId="{4F3138B0-7FCB-4369-8E43-64409994079C}" type="presParOf" srcId="{D3CA046E-6681-4AF1-824A-D50D210216E7}" destId="{F6CDFB9B-270F-4E1A-8E88-4A7680732CA2}" srcOrd="0" destOrd="0" presId="urn:microsoft.com/office/officeart/2005/8/layout/lProcess2"/>
    <dgm:cxn modelId="{AEF3F32F-1895-4EC7-8515-1CA2BD6C614B}" type="presParOf" srcId="{D3CA046E-6681-4AF1-824A-D50D210216E7}" destId="{60DEF6FD-8D76-45BB-B145-17BFBCE627C7}" srcOrd="1" destOrd="0" presId="urn:microsoft.com/office/officeart/2005/8/layout/lProcess2"/>
    <dgm:cxn modelId="{0D09E493-3DE5-4075-834A-01D8583FFC1C}" type="presParOf" srcId="{D3CA046E-6681-4AF1-824A-D50D210216E7}" destId="{6B53BA79-9C84-4631-B27D-DB4DFB7472EF}" srcOrd="2" destOrd="0" presId="urn:microsoft.com/office/officeart/2005/8/layout/lProcess2"/>
    <dgm:cxn modelId="{764E818B-5B8F-4CC9-91DF-8E3948AE9439}" type="presParOf" srcId="{6B53BA79-9C84-4631-B27D-DB4DFB7472EF}" destId="{2FA52691-4EF2-4AF1-8980-F724324FE8B4}" srcOrd="0" destOrd="0" presId="urn:microsoft.com/office/officeart/2005/8/layout/lProcess2"/>
    <dgm:cxn modelId="{4215499F-1FC6-408F-83CB-B07DE07DA999}" type="presParOf" srcId="{2FA52691-4EF2-4AF1-8980-F724324FE8B4}" destId="{4D57EDCC-89C9-42FE-9480-0B98080B3AFC}" srcOrd="0" destOrd="0" presId="urn:microsoft.com/office/officeart/2005/8/layout/lProcess2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16926-6562-4756-82D2-EC4F865FDE7D}" type="doc">
      <dgm:prSet loTypeId="urn:microsoft.com/office/officeart/2005/8/layout/process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411F17-AA24-4124-8098-87AEC973B4C0}">
      <dgm:prSet custT="1"/>
      <dgm:spPr/>
      <dgm:t>
        <a:bodyPr/>
        <a:lstStyle/>
        <a:p>
          <a:pPr algn="ctr" defTabSz="914400">
            <a:buNone/>
          </a:pPr>
          <a:r>
            <a:rPr lang="es-ES_tradnl" sz="4400" b="0" i="0" noProof="0" dirty="0" smtClean="0">
              <a:latin typeface="Calibri"/>
              <a:ea typeface="+mn-ea"/>
              <a:cs typeface="+mn-cs"/>
            </a:rPr>
            <a:t>Lectura</a:t>
          </a:r>
          <a:endParaRPr lang="es-ES_tradnl" sz="4400" b="0" i="0" noProof="0" dirty="0">
            <a:latin typeface="Calibri"/>
            <a:ea typeface="+mn-ea"/>
            <a:cs typeface="+mn-cs"/>
          </a:endParaRPr>
        </a:p>
      </dgm:t>
    </dgm:pt>
    <dgm:pt modelId="{F0D82E9D-7D54-4D25-95E5-722D34EEA4EF}" type="parTrans" cxnId="{2A1FEA7B-E6E8-4E7D-98E6-C75AC5FBF21F}">
      <dgm:prSet/>
      <dgm:spPr/>
      <dgm:t>
        <a:bodyPr/>
        <a:lstStyle/>
        <a:p>
          <a:endParaRPr lang="en-US"/>
        </a:p>
      </dgm:t>
    </dgm:pt>
    <dgm:pt modelId="{FCA3E0CD-EF55-4705-B9B9-D157973DD622}" type="sibTrans" cxnId="{2A1FEA7B-E6E8-4E7D-98E6-C75AC5FBF21F}">
      <dgm:prSet/>
      <dgm:spPr/>
      <dgm:t>
        <a:bodyPr/>
        <a:lstStyle/>
        <a:p>
          <a:endParaRPr lang="en-US"/>
        </a:p>
      </dgm:t>
    </dgm:pt>
    <dgm:pt modelId="{A968F597-EA1E-4DA6-BCB2-19A9E3D3189D}">
      <dgm:prSet custT="1"/>
      <dgm:spPr/>
      <dgm:t>
        <a:bodyPr/>
        <a:lstStyle/>
        <a:p>
          <a:pPr algn="ctr" defTabSz="914400">
            <a:buNone/>
          </a:pPr>
          <a:r>
            <a:rPr lang="es-ES_tradnl" sz="2200" b="0" i="0" noProof="0" dirty="0" smtClean="0">
              <a:latin typeface="Calibri"/>
              <a:ea typeface="+mn-ea"/>
              <a:cs typeface="+mn-cs"/>
            </a:rPr>
            <a:t>Exigir un porcentaje elevado de referencias bibliográficas originales (en inglés o el idioma correspondiente)</a:t>
          </a:r>
          <a:endParaRPr lang="es-ES_tradnl" sz="2200" b="0" i="0" noProof="0" dirty="0">
            <a:latin typeface="Calibri"/>
            <a:ea typeface="+mn-ea"/>
            <a:cs typeface="+mn-cs"/>
          </a:endParaRPr>
        </a:p>
      </dgm:t>
    </dgm:pt>
    <dgm:pt modelId="{971F2536-2AC8-45AA-85CE-3480B174EC3B}" type="parTrans" cxnId="{5853695B-7D34-4A61-B9AC-5AE952499427}">
      <dgm:prSet/>
      <dgm:spPr/>
      <dgm:t>
        <a:bodyPr/>
        <a:lstStyle/>
        <a:p>
          <a:endParaRPr lang="en-US"/>
        </a:p>
      </dgm:t>
    </dgm:pt>
    <dgm:pt modelId="{85990B47-5897-4DD9-9AC3-5202C584410B}" type="sibTrans" cxnId="{5853695B-7D34-4A61-B9AC-5AE952499427}">
      <dgm:prSet/>
      <dgm:spPr/>
      <dgm:t>
        <a:bodyPr/>
        <a:lstStyle/>
        <a:p>
          <a:endParaRPr lang="en-US"/>
        </a:p>
      </dgm:t>
    </dgm:pt>
    <dgm:pt modelId="{11985FE4-DA6B-4984-A728-C88DD112E9B2}">
      <dgm:prSet custT="1"/>
      <dgm:spPr/>
      <dgm:t>
        <a:bodyPr/>
        <a:lstStyle/>
        <a:p>
          <a:pPr algn="ctr" defTabSz="914400">
            <a:buNone/>
          </a:pPr>
          <a:r>
            <a:rPr lang="es-ES_tradnl" sz="3600" b="0" i="0" noProof="0" dirty="0" smtClean="0">
              <a:latin typeface="Calibri"/>
              <a:ea typeface="+mn-ea"/>
              <a:cs typeface="+mn-cs"/>
            </a:rPr>
            <a:t>Publicación</a:t>
          </a:r>
          <a:endParaRPr lang="es-ES_tradnl" sz="3600" b="0" i="0" noProof="0" dirty="0">
            <a:latin typeface="Calibri"/>
            <a:ea typeface="+mn-ea"/>
            <a:cs typeface="+mn-cs"/>
          </a:endParaRPr>
        </a:p>
      </dgm:t>
    </dgm:pt>
    <dgm:pt modelId="{5824F7CA-E06A-4E7C-8FA8-837C3066C983}" type="parTrans" cxnId="{577D06A6-5DC8-4535-B9BA-04B7088B0982}">
      <dgm:prSet/>
      <dgm:spPr/>
      <dgm:t>
        <a:bodyPr/>
        <a:lstStyle/>
        <a:p>
          <a:endParaRPr lang="en-US"/>
        </a:p>
      </dgm:t>
    </dgm:pt>
    <dgm:pt modelId="{FE8B36D0-A8B3-407E-AD61-E3EBF430432B}" type="sibTrans" cxnId="{577D06A6-5DC8-4535-B9BA-04B7088B0982}">
      <dgm:prSet/>
      <dgm:spPr/>
      <dgm:t>
        <a:bodyPr/>
        <a:lstStyle/>
        <a:p>
          <a:endParaRPr lang="en-US"/>
        </a:p>
      </dgm:t>
    </dgm:pt>
    <dgm:pt modelId="{B579CF4F-A18F-43EF-B438-E063268B1015}">
      <dgm:prSet custT="1"/>
      <dgm:spPr/>
      <dgm:t>
        <a:bodyPr/>
        <a:lstStyle/>
        <a:p>
          <a:pPr algn="ctr" defTabSz="914400">
            <a:buNone/>
          </a:pPr>
          <a:r>
            <a:rPr lang="es-ES_tradnl" sz="2200" b="0" i="0" noProof="0" dirty="0" smtClean="0">
              <a:latin typeface="Calibri"/>
              <a:ea typeface="+mn-ea"/>
              <a:cs typeface="+mn-cs"/>
            </a:rPr>
            <a:t>Rechazar la publicación de notas “periodísticas”, estados del arte incompletos o impropios y refritos</a:t>
          </a:r>
          <a:endParaRPr lang="es-ES_tradnl" sz="2200" b="0" i="0" noProof="0" dirty="0">
            <a:latin typeface="Calibri"/>
            <a:ea typeface="+mn-ea"/>
            <a:cs typeface="+mn-cs"/>
          </a:endParaRPr>
        </a:p>
      </dgm:t>
    </dgm:pt>
    <dgm:pt modelId="{9079804B-5D78-4062-86D1-0B537F9182C1}" type="parTrans" cxnId="{37B84DAA-58C5-40BB-AAD6-5331BAA66872}">
      <dgm:prSet/>
      <dgm:spPr/>
      <dgm:t>
        <a:bodyPr/>
        <a:lstStyle/>
        <a:p>
          <a:endParaRPr lang="en-US"/>
        </a:p>
      </dgm:t>
    </dgm:pt>
    <dgm:pt modelId="{4F0186CB-5458-4AB3-9AAB-5A3580326F94}" type="sibTrans" cxnId="{37B84DAA-58C5-40BB-AAD6-5331BAA66872}">
      <dgm:prSet/>
      <dgm:spPr/>
      <dgm:t>
        <a:bodyPr/>
        <a:lstStyle/>
        <a:p>
          <a:endParaRPr lang="en-US"/>
        </a:p>
      </dgm:t>
    </dgm:pt>
    <dgm:pt modelId="{69D52F60-55FC-45B6-AB86-9B4F8F55F104}">
      <dgm:prSet custT="1"/>
      <dgm:spPr/>
      <dgm:t>
        <a:bodyPr/>
        <a:lstStyle/>
        <a:p>
          <a:pPr algn="ctr" defTabSz="914400">
            <a:buNone/>
          </a:pPr>
          <a:r>
            <a:rPr lang="es-ES_tradnl" sz="1800" b="0" i="0" noProof="0" dirty="0" smtClean="0">
              <a:latin typeface="Calibri"/>
              <a:ea typeface="+mn-ea"/>
              <a:cs typeface="+mn-cs"/>
            </a:rPr>
            <a:t> </a:t>
          </a:r>
          <a:r>
            <a:rPr lang="es-ES_tradnl" sz="3600" b="0" i="0" noProof="0" dirty="0" smtClean="0">
              <a:latin typeface="Calibri"/>
              <a:ea typeface="+mn-ea"/>
              <a:cs typeface="+mn-cs"/>
            </a:rPr>
            <a:t>Auto-plagio</a:t>
          </a:r>
          <a:endParaRPr lang="es-ES_tradnl" sz="3600" b="0" i="0" noProof="0" dirty="0">
            <a:latin typeface="Calibri"/>
            <a:ea typeface="+mn-ea"/>
            <a:cs typeface="+mn-cs"/>
          </a:endParaRPr>
        </a:p>
      </dgm:t>
    </dgm:pt>
    <dgm:pt modelId="{D730400C-A333-44F0-A860-61C39427AE26}" type="parTrans" cxnId="{F78FC87B-9F65-4A85-BF89-476A061A00B2}">
      <dgm:prSet/>
      <dgm:spPr/>
      <dgm:t>
        <a:bodyPr/>
        <a:lstStyle/>
        <a:p>
          <a:endParaRPr lang="en-US"/>
        </a:p>
      </dgm:t>
    </dgm:pt>
    <dgm:pt modelId="{B5CC4642-8561-4474-8A50-92BB090D0E20}" type="sibTrans" cxnId="{F78FC87B-9F65-4A85-BF89-476A061A00B2}">
      <dgm:prSet/>
      <dgm:spPr/>
      <dgm:t>
        <a:bodyPr/>
        <a:lstStyle/>
        <a:p>
          <a:endParaRPr lang="en-US"/>
        </a:p>
      </dgm:t>
    </dgm:pt>
    <dgm:pt modelId="{B09BB927-F9C4-4249-8B4F-99F104077BA0}">
      <dgm:prSet custT="1"/>
      <dgm:spPr/>
      <dgm:t>
        <a:bodyPr/>
        <a:lstStyle/>
        <a:p>
          <a:pPr algn="ctr" defTabSz="914400">
            <a:buNone/>
          </a:pPr>
          <a:r>
            <a:rPr lang="es-ES_tradnl" sz="2200" b="0" i="0" noProof="0" dirty="0" smtClean="0">
              <a:latin typeface="Calibri"/>
              <a:ea typeface="+mn-ea"/>
              <a:cs typeface="+mn-cs"/>
            </a:rPr>
            <a:t>Instruir de las malas prácticas a los autores sobre las versiones en español de sus trabajos en revistas internacionales</a:t>
          </a:r>
          <a:endParaRPr lang="es-ES_tradnl" sz="2200" b="0" i="0" noProof="0" dirty="0">
            <a:latin typeface="Calibri"/>
            <a:ea typeface="+mn-ea"/>
            <a:cs typeface="+mn-cs"/>
          </a:endParaRPr>
        </a:p>
      </dgm:t>
    </dgm:pt>
    <dgm:pt modelId="{A3642720-B53B-4347-A653-6ED2E1B0A65B}" type="parTrans" cxnId="{37744506-DA32-4B72-9C0D-A761A4CC019E}">
      <dgm:prSet/>
      <dgm:spPr/>
      <dgm:t>
        <a:bodyPr/>
        <a:lstStyle/>
        <a:p>
          <a:endParaRPr lang="en-US"/>
        </a:p>
      </dgm:t>
    </dgm:pt>
    <dgm:pt modelId="{09228996-7375-4422-BAF7-92899E58314A}" type="sibTrans" cxnId="{37744506-DA32-4B72-9C0D-A761A4CC019E}">
      <dgm:prSet/>
      <dgm:spPr/>
      <dgm:t>
        <a:bodyPr/>
        <a:lstStyle/>
        <a:p>
          <a:endParaRPr lang="en-US"/>
        </a:p>
      </dgm:t>
    </dgm:pt>
    <dgm:pt modelId="{4D35263E-DE02-44C5-9425-A14CD136B414}" type="pres">
      <dgm:prSet presAssocID="{CC916926-6562-4756-82D2-EC4F865FD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37FB9DB-D105-4298-B586-FD9DBB866182}" type="pres">
      <dgm:prSet presAssocID="{69D52F60-55FC-45B6-AB86-9B4F8F55F104}" presName="boxAndChildren" presStyleCnt="0"/>
      <dgm:spPr/>
    </dgm:pt>
    <dgm:pt modelId="{24A578CF-0498-4172-82E8-5C967F725114}" type="pres">
      <dgm:prSet presAssocID="{69D52F60-55FC-45B6-AB86-9B4F8F55F104}" presName="parentTextBox" presStyleLbl="node1" presStyleIdx="0" presStyleCnt="3"/>
      <dgm:spPr/>
      <dgm:t>
        <a:bodyPr/>
        <a:lstStyle/>
        <a:p>
          <a:endParaRPr lang="es-ES_tradnl"/>
        </a:p>
      </dgm:t>
    </dgm:pt>
    <dgm:pt modelId="{91EBBE13-53D4-4438-947F-4290710ACC47}" type="pres">
      <dgm:prSet presAssocID="{69D52F60-55FC-45B6-AB86-9B4F8F55F104}" presName="entireBox" presStyleLbl="node1" presStyleIdx="0" presStyleCnt="3"/>
      <dgm:spPr/>
      <dgm:t>
        <a:bodyPr/>
        <a:lstStyle/>
        <a:p>
          <a:endParaRPr lang="es-ES_tradnl"/>
        </a:p>
      </dgm:t>
    </dgm:pt>
    <dgm:pt modelId="{9554F62C-9EAD-4590-911B-B319B3BCE9F2}" type="pres">
      <dgm:prSet presAssocID="{69D52F60-55FC-45B6-AB86-9B4F8F55F104}" presName="descendantBox" presStyleCnt="0"/>
      <dgm:spPr/>
    </dgm:pt>
    <dgm:pt modelId="{A061B00A-8A76-413F-B93B-9733EFA45A96}" type="pres">
      <dgm:prSet presAssocID="{B09BB927-F9C4-4249-8B4F-99F104077BA0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9ED462E-7738-4A2D-B0E5-AAB9FBF66A58}" type="pres">
      <dgm:prSet presAssocID="{FE8B36D0-A8B3-407E-AD61-E3EBF430432B}" presName="sp" presStyleCnt="0"/>
      <dgm:spPr/>
    </dgm:pt>
    <dgm:pt modelId="{78CD0E7B-F764-44DD-8C83-B57CCA059D0B}" type="pres">
      <dgm:prSet presAssocID="{11985FE4-DA6B-4984-A728-C88DD112E9B2}" presName="arrowAndChildren" presStyleCnt="0"/>
      <dgm:spPr/>
    </dgm:pt>
    <dgm:pt modelId="{753DD5AF-CD10-46C8-985B-A929E088591E}" type="pres">
      <dgm:prSet presAssocID="{11985FE4-DA6B-4984-A728-C88DD112E9B2}" presName="parentTextArrow" presStyleLbl="node1" presStyleIdx="0" presStyleCnt="3"/>
      <dgm:spPr/>
      <dgm:t>
        <a:bodyPr/>
        <a:lstStyle/>
        <a:p>
          <a:endParaRPr lang="es-ES_tradnl"/>
        </a:p>
      </dgm:t>
    </dgm:pt>
    <dgm:pt modelId="{E29F8BEB-9D77-4BA2-8DB2-562C71E32571}" type="pres">
      <dgm:prSet presAssocID="{11985FE4-DA6B-4984-A728-C88DD112E9B2}" presName="arrow" presStyleLbl="node1" presStyleIdx="1" presStyleCnt="3"/>
      <dgm:spPr/>
      <dgm:t>
        <a:bodyPr/>
        <a:lstStyle/>
        <a:p>
          <a:endParaRPr lang="es-ES_tradnl"/>
        </a:p>
      </dgm:t>
    </dgm:pt>
    <dgm:pt modelId="{234DC9EE-88B8-428F-BEA3-EFBC22805FEB}" type="pres">
      <dgm:prSet presAssocID="{11985FE4-DA6B-4984-A728-C88DD112E9B2}" presName="descendantArrow" presStyleCnt="0"/>
      <dgm:spPr/>
    </dgm:pt>
    <dgm:pt modelId="{C15841D6-AEE1-4A03-88DE-2C536298422F}" type="pres">
      <dgm:prSet presAssocID="{B579CF4F-A18F-43EF-B438-E063268B1015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3AA3DEB-D263-4411-9B74-076276AB01C0}" type="pres">
      <dgm:prSet presAssocID="{FCA3E0CD-EF55-4705-B9B9-D157973DD622}" presName="sp" presStyleCnt="0"/>
      <dgm:spPr/>
    </dgm:pt>
    <dgm:pt modelId="{0522AF82-2D79-4734-A640-3C5DADDF4963}" type="pres">
      <dgm:prSet presAssocID="{08411F17-AA24-4124-8098-87AEC973B4C0}" presName="arrowAndChildren" presStyleCnt="0"/>
      <dgm:spPr/>
    </dgm:pt>
    <dgm:pt modelId="{6B1DF4BC-C832-429E-8BC7-F3A08EC256C0}" type="pres">
      <dgm:prSet presAssocID="{08411F17-AA24-4124-8098-87AEC973B4C0}" presName="parentTextArrow" presStyleLbl="node1" presStyleIdx="1" presStyleCnt="3"/>
      <dgm:spPr/>
      <dgm:t>
        <a:bodyPr/>
        <a:lstStyle/>
        <a:p>
          <a:endParaRPr lang="es-ES_tradnl"/>
        </a:p>
      </dgm:t>
    </dgm:pt>
    <dgm:pt modelId="{0D6A0E18-7465-4C52-A2CF-A398F61CE02C}" type="pres">
      <dgm:prSet presAssocID="{08411F17-AA24-4124-8098-87AEC973B4C0}" presName="arrow" presStyleLbl="node1" presStyleIdx="2" presStyleCnt="3"/>
      <dgm:spPr/>
      <dgm:t>
        <a:bodyPr/>
        <a:lstStyle/>
        <a:p>
          <a:endParaRPr lang="es-ES_tradnl"/>
        </a:p>
      </dgm:t>
    </dgm:pt>
    <dgm:pt modelId="{DE513935-6977-4F65-A50C-955B9E8EA466}" type="pres">
      <dgm:prSet presAssocID="{08411F17-AA24-4124-8098-87AEC973B4C0}" presName="descendantArrow" presStyleCnt="0"/>
      <dgm:spPr/>
    </dgm:pt>
    <dgm:pt modelId="{81C37E34-7680-4309-A2C9-BF79281C52FD}" type="pres">
      <dgm:prSet presAssocID="{A968F597-EA1E-4DA6-BCB2-19A9E3D3189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77D06A6-5DC8-4535-B9BA-04B7088B0982}" srcId="{CC916926-6562-4756-82D2-EC4F865FDE7D}" destId="{11985FE4-DA6B-4984-A728-C88DD112E9B2}" srcOrd="1" destOrd="0" parTransId="{5824F7CA-E06A-4E7C-8FA8-837C3066C983}" sibTransId="{FE8B36D0-A8B3-407E-AD61-E3EBF430432B}"/>
    <dgm:cxn modelId="{2A1FEA7B-E6E8-4E7D-98E6-C75AC5FBF21F}" srcId="{CC916926-6562-4756-82D2-EC4F865FDE7D}" destId="{08411F17-AA24-4124-8098-87AEC973B4C0}" srcOrd="0" destOrd="0" parTransId="{F0D82E9D-7D54-4D25-95E5-722D34EEA4EF}" sibTransId="{FCA3E0CD-EF55-4705-B9B9-D157973DD622}"/>
    <dgm:cxn modelId="{04080234-E836-4480-8DF6-EFE71A975BB5}" type="presOf" srcId="{08411F17-AA24-4124-8098-87AEC973B4C0}" destId="{0D6A0E18-7465-4C52-A2CF-A398F61CE02C}" srcOrd="1" destOrd="0" presId="urn:microsoft.com/office/officeart/2005/8/layout/process4"/>
    <dgm:cxn modelId="{2DAE4419-013D-49F5-A6B3-48949D93BA81}" type="presOf" srcId="{11985FE4-DA6B-4984-A728-C88DD112E9B2}" destId="{E29F8BEB-9D77-4BA2-8DB2-562C71E32571}" srcOrd="1" destOrd="0" presId="urn:microsoft.com/office/officeart/2005/8/layout/process4"/>
    <dgm:cxn modelId="{37B84DAA-58C5-40BB-AAD6-5331BAA66872}" srcId="{11985FE4-DA6B-4984-A728-C88DD112E9B2}" destId="{B579CF4F-A18F-43EF-B438-E063268B1015}" srcOrd="0" destOrd="0" parTransId="{9079804B-5D78-4062-86D1-0B537F9182C1}" sibTransId="{4F0186CB-5458-4AB3-9AAB-5A3580326F94}"/>
    <dgm:cxn modelId="{6BC1AD8E-EB2D-47B6-9B15-CE296614809E}" type="presOf" srcId="{11985FE4-DA6B-4984-A728-C88DD112E9B2}" destId="{753DD5AF-CD10-46C8-985B-A929E088591E}" srcOrd="0" destOrd="0" presId="urn:microsoft.com/office/officeart/2005/8/layout/process4"/>
    <dgm:cxn modelId="{5FC20103-C998-4DB5-9072-F8417B0688AA}" type="presOf" srcId="{B09BB927-F9C4-4249-8B4F-99F104077BA0}" destId="{A061B00A-8A76-413F-B93B-9733EFA45A96}" srcOrd="0" destOrd="0" presId="urn:microsoft.com/office/officeart/2005/8/layout/process4"/>
    <dgm:cxn modelId="{37744506-DA32-4B72-9C0D-A761A4CC019E}" srcId="{69D52F60-55FC-45B6-AB86-9B4F8F55F104}" destId="{B09BB927-F9C4-4249-8B4F-99F104077BA0}" srcOrd="0" destOrd="0" parTransId="{A3642720-B53B-4347-A653-6ED2E1B0A65B}" sibTransId="{09228996-7375-4422-BAF7-92899E58314A}"/>
    <dgm:cxn modelId="{6D46F26D-FAF6-4857-BDB3-3A069F57CBD7}" type="presOf" srcId="{69D52F60-55FC-45B6-AB86-9B4F8F55F104}" destId="{24A578CF-0498-4172-82E8-5C967F725114}" srcOrd="0" destOrd="0" presId="urn:microsoft.com/office/officeart/2005/8/layout/process4"/>
    <dgm:cxn modelId="{5853695B-7D34-4A61-B9AC-5AE952499427}" srcId="{08411F17-AA24-4124-8098-87AEC973B4C0}" destId="{A968F597-EA1E-4DA6-BCB2-19A9E3D3189D}" srcOrd="0" destOrd="0" parTransId="{971F2536-2AC8-45AA-85CE-3480B174EC3B}" sibTransId="{85990B47-5897-4DD9-9AC3-5202C584410B}"/>
    <dgm:cxn modelId="{B552DB7A-6F52-4AB3-A3FA-8EA6D02EB66C}" type="presOf" srcId="{69D52F60-55FC-45B6-AB86-9B4F8F55F104}" destId="{91EBBE13-53D4-4438-947F-4290710ACC47}" srcOrd="1" destOrd="0" presId="urn:microsoft.com/office/officeart/2005/8/layout/process4"/>
    <dgm:cxn modelId="{50F119B9-1114-4B22-98B4-B77703D3F3DB}" type="presOf" srcId="{CC916926-6562-4756-82D2-EC4F865FDE7D}" destId="{4D35263E-DE02-44C5-9425-A14CD136B414}" srcOrd="0" destOrd="0" presId="urn:microsoft.com/office/officeart/2005/8/layout/process4"/>
    <dgm:cxn modelId="{98BC73D2-4F58-4335-92B7-F1B2D3DE4BCF}" type="presOf" srcId="{08411F17-AA24-4124-8098-87AEC973B4C0}" destId="{6B1DF4BC-C832-429E-8BC7-F3A08EC256C0}" srcOrd="0" destOrd="0" presId="urn:microsoft.com/office/officeart/2005/8/layout/process4"/>
    <dgm:cxn modelId="{C9160CF8-535F-4FF2-B857-9CA2A94FAFC7}" type="presOf" srcId="{B579CF4F-A18F-43EF-B438-E063268B1015}" destId="{C15841D6-AEE1-4A03-88DE-2C536298422F}" srcOrd="0" destOrd="0" presId="urn:microsoft.com/office/officeart/2005/8/layout/process4"/>
    <dgm:cxn modelId="{E79377CA-056A-4413-8821-0A8EC3444179}" type="presOf" srcId="{A968F597-EA1E-4DA6-BCB2-19A9E3D3189D}" destId="{81C37E34-7680-4309-A2C9-BF79281C52FD}" srcOrd="0" destOrd="0" presId="urn:microsoft.com/office/officeart/2005/8/layout/process4"/>
    <dgm:cxn modelId="{F78FC87B-9F65-4A85-BF89-476A061A00B2}" srcId="{CC916926-6562-4756-82D2-EC4F865FDE7D}" destId="{69D52F60-55FC-45B6-AB86-9B4F8F55F104}" srcOrd="2" destOrd="0" parTransId="{D730400C-A333-44F0-A860-61C39427AE26}" sibTransId="{B5CC4642-8561-4474-8A50-92BB090D0E20}"/>
    <dgm:cxn modelId="{66729E94-DEE2-4484-ABA1-691E8E603E22}" type="presParOf" srcId="{4D35263E-DE02-44C5-9425-A14CD136B414}" destId="{937FB9DB-D105-4298-B586-FD9DBB866182}" srcOrd="0" destOrd="0" presId="urn:microsoft.com/office/officeart/2005/8/layout/process4"/>
    <dgm:cxn modelId="{5FEEA373-2202-44D2-ACD3-A691F65CC60F}" type="presParOf" srcId="{937FB9DB-D105-4298-B586-FD9DBB866182}" destId="{24A578CF-0498-4172-82E8-5C967F725114}" srcOrd="0" destOrd="0" presId="urn:microsoft.com/office/officeart/2005/8/layout/process4"/>
    <dgm:cxn modelId="{E7F9C7E0-7CBA-45A8-ADCC-C8EAA3B6CC16}" type="presParOf" srcId="{937FB9DB-D105-4298-B586-FD9DBB866182}" destId="{91EBBE13-53D4-4438-947F-4290710ACC47}" srcOrd="1" destOrd="0" presId="urn:microsoft.com/office/officeart/2005/8/layout/process4"/>
    <dgm:cxn modelId="{F1B6EB80-FBE0-4EF6-BCE5-9B17919D49EA}" type="presParOf" srcId="{937FB9DB-D105-4298-B586-FD9DBB866182}" destId="{9554F62C-9EAD-4590-911B-B319B3BCE9F2}" srcOrd="2" destOrd="0" presId="urn:microsoft.com/office/officeart/2005/8/layout/process4"/>
    <dgm:cxn modelId="{71B4657F-5AF2-4607-8EF3-14478D35A4F8}" type="presParOf" srcId="{9554F62C-9EAD-4590-911B-B319B3BCE9F2}" destId="{A061B00A-8A76-413F-B93B-9733EFA45A96}" srcOrd="0" destOrd="0" presId="urn:microsoft.com/office/officeart/2005/8/layout/process4"/>
    <dgm:cxn modelId="{CC26A71A-DA90-4E97-A26D-6E6C9D27B969}" type="presParOf" srcId="{4D35263E-DE02-44C5-9425-A14CD136B414}" destId="{F9ED462E-7738-4A2D-B0E5-AAB9FBF66A58}" srcOrd="1" destOrd="0" presId="urn:microsoft.com/office/officeart/2005/8/layout/process4"/>
    <dgm:cxn modelId="{F5AD12E6-89C8-4F6E-8AAB-ED53EA9DE68B}" type="presParOf" srcId="{4D35263E-DE02-44C5-9425-A14CD136B414}" destId="{78CD0E7B-F764-44DD-8C83-B57CCA059D0B}" srcOrd="2" destOrd="0" presId="urn:microsoft.com/office/officeart/2005/8/layout/process4"/>
    <dgm:cxn modelId="{F760CA00-D9C2-413E-B0ED-7FDBDF756316}" type="presParOf" srcId="{78CD0E7B-F764-44DD-8C83-B57CCA059D0B}" destId="{753DD5AF-CD10-46C8-985B-A929E088591E}" srcOrd="0" destOrd="0" presId="urn:microsoft.com/office/officeart/2005/8/layout/process4"/>
    <dgm:cxn modelId="{1BE8ABB9-3833-4462-8A39-AD4DDC92DE82}" type="presParOf" srcId="{78CD0E7B-F764-44DD-8C83-B57CCA059D0B}" destId="{E29F8BEB-9D77-4BA2-8DB2-562C71E32571}" srcOrd="1" destOrd="0" presId="urn:microsoft.com/office/officeart/2005/8/layout/process4"/>
    <dgm:cxn modelId="{D92F4046-B76F-4862-B7C1-68B12619ED97}" type="presParOf" srcId="{78CD0E7B-F764-44DD-8C83-B57CCA059D0B}" destId="{234DC9EE-88B8-428F-BEA3-EFBC22805FEB}" srcOrd="2" destOrd="0" presId="urn:microsoft.com/office/officeart/2005/8/layout/process4"/>
    <dgm:cxn modelId="{B4603F46-7181-4A74-989C-3ED4B26F0087}" type="presParOf" srcId="{234DC9EE-88B8-428F-BEA3-EFBC22805FEB}" destId="{C15841D6-AEE1-4A03-88DE-2C536298422F}" srcOrd="0" destOrd="0" presId="urn:microsoft.com/office/officeart/2005/8/layout/process4"/>
    <dgm:cxn modelId="{4B91ACDD-650C-4DCA-A0C3-6BE8F344AF52}" type="presParOf" srcId="{4D35263E-DE02-44C5-9425-A14CD136B414}" destId="{43AA3DEB-D263-4411-9B74-076276AB01C0}" srcOrd="3" destOrd="0" presId="urn:microsoft.com/office/officeart/2005/8/layout/process4"/>
    <dgm:cxn modelId="{43C62FD3-934C-4C05-A9FF-4C5893D02EAB}" type="presParOf" srcId="{4D35263E-DE02-44C5-9425-A14CD136B414}" destId="{0522AF82-2D79-4734-A640-3C5DADDF4963}" srcOrd="4" destOrd="0" presId="urn:microsoft.com/office/officeart/2005/8/layout/process4"/>
    <dgm:cxn modelId="{5F4D7B56-104C-4B97-BA75-2BCB445A820C}" type="presParOf" srcId="{0522AF82-2D79-4734-A640-3C5DADDF4963}" destId="{6B1DF4BC-C832-429E-8BC7-F3A08EC256C0}" srcOrd="0" destOrd="0" presId="urn:microsoft.com/office/officeart/2005/8/layout/process4"/>
    <dgm:cxn modelId="{F60AA07D-5347-4AE9-A549-5E8A25C239F5}" type="presParOf" srcId="{0522AF82-2D79-4734-A640-3C5DADDF4963}" destId="{0D6A0E18-7465-4C52-A2CF-A398F61CE02C}" srcOrd="1" destOrd="0" presId="urn:microsoft.com/office/officeart/2005/8/layout/process4"/>
    <dgm:cxn modelId="{77B33A66-357F-4E82-9EE0-A716F67B0B0B}" type="presParOf" srcId="{0522AF82-2D79-4734-A640-3C5DADDF4963}" destId="{DE513935-6977-4F65-A50C-955B9E8EA466}" srcOrd="2" destOrd="0" presId="urn:microsoft.com/office/officeart/2005/8/layout/process4"/>
    <dgm:cxn modelId="{372E7161-D9B8-4C34-A293-C15B1044E13F}" type="presParOf" srcId="{DE513935-6977-4F65-A50C-955B9E8EA466}" destId="{81C37E34-7680-4309-A2C9-BF79281C52FD}" srcOrd="0" destOrd="0" presId="urn:microsoft.com/office/officeart/2005/8/layout/process4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A7C64-4144-46E9-8970-3281B8357B27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44584-1702-4B29-9015-8C955CC78D14}">
      <dgm:prSet/>
      <dgm:spPr/>
      <dgm:t>
        <a:bodyPr/>
        <a:lstStyle/>
        <a:p>
          <a:pPr algn="l" defTabSz="914400">
            <a:buNone/>
          </a:pPr>
          <a:r>
            <a:rPr lang="es-ES" sz="1800" b="0" i="0" noProof="0" dirty="0" smtClean="0">
              <a:latin typeface="Calibri"/>
              <a:ea typeface="+mn-ea"/>
              <a:cs typeface="+mn-cs"/>
            </a:rPr>
            <a:t>Revisión en revista española publicada en 2010</a:t>
          </a:r>
          <a:endParaRPr lang="es-ES" sz="1800" b="0" i="0" noProof="0" dirty="0">
            <a:latin typeface="Calibri"/>
            <a:ea typeface="+mn-ea"/>
            <a:cs typeface="+mn-cs"/>
          </a:endParaRPr>
        </a:p>
      </dgm:t>
    </dgm:pt>
    <dgm:pt modelId="{D258A65C-C477-4378-9C72-FAAB6E31971E}" type="parTrans" cxnId="{3E95CAD8-E0C3-4041-9406-2017FD81F562}">
      <dgm:prSet/>
      <dgm:spPr/>
      <dgm:t>
        <a:bodyPr/>
        <a:lstStyle/>
        <a:p>
          <a:endParaRPr lang="en-US"/>
        </a:p>
      </dgm:t>
    </dgm:pt>
    <dgm:pt modelId="{3CF06A33-4CCA-4BD7-B375-3F88DC8120B9}" type="sibTrans" cxnId="{3E95CAD8-E0C3-4041-9406-2017FD81F562}">
      <dgm:prSet/>
      <dgm:spPr/>
      <dgm:t>
        <a:bodyPr/>
        <a:lstStyle/>
        <a:p>
          <a:endParaRPr lang="en-US"/>
        </a:p>
      </dgm:t>
    </dgm:pt>
    <dgm:pt modelId="{C1DE1043-8F93-4344-B805-61D84774669B}">
      <dgm:prSet/>
      <dgm:spPr/>
      <dgm:t>
        <a:bodyPr/>
        <a:lstStyle/>
        <a:p>
          <a:pPr algn="l" defTabSz="914400">
            <a:buNone/>
          </a:pPr>
          <a:r>
            <a:rPr lang="es-ES" sz="1800" b="0" i="0" noProof="0" dirty="0" smtClean="0">
              <a:latin typeface="Calibri"/>
              <a:ea typeface="+mn-ea"/>
              <a:cs typeface="+mn-cs"/>
            </a:rPr>
            <a:t>Veinte (de 21)  referencias en la bibliografía son anteriores al 2000</a:t>
          </a:r>
          <a:endParaRPr lang="es-ES" sz="1800" b="0" i="0" noProof="0" dirty="0">
            <a:latin typeface="Calibri"/>
            <a:ea typeface="+mn-ea"/>
            <a:cs typeface="+mn-cs"/>
          </a:endParaRPr>
        </a:p>
      </dgm:t>
    </dgm:pt>
    <dgm:pt modelId="{41CAE6D9-3274-4619-A199-6449C8C8A935}" type="parTrans" cxnId="{C7594053-8491-4AA6-8B18-DB7F2DBB5D57}">
      <dgm:prSet/>
      <dgm:spPr/>
      <dgm:t>
        <a:bodyPr/>
        <a:lstStyle/>
        <a:p>
          <a:endParaRPr lang="en-US"/>
        </a:p>
      </dgm:t>
    </dgm:pt>
    <dgm:pt modelId="{846A64E2-1105-403F-AD76-408A509ABCE1}" type="sibTrans" cxnId="{C7594053-8491-4AA6-8B18-DB7F2DBB5D57}">
      <dgm:prSet/>
      <dgm:spPr/>
      <dgm:t>
        <a:bodyPr/>
        <a:lstStyle/>
        <a:p>
          <a:endParaRPr lang="en-US"/>
        </a:p>
      </dgm:t>
    </dgm:pt>
    <dgm:pt modelId="{E901DD00-BC7E-41CB-84A6-626F5A952E60}">
      <dgm:prSet/>
      <dgm:spPr/>
      <dgm:t>
        <a:bodyPr/>
        <a:lstStyle/>
        <a:p>
          <a:pPr algn="l" defTabSz="914400">
            <a:buNone/>
          </a:pPr>
          <a:r>
            <a:rPr lang="es-ES" sz="1800" b="0" i="0" noProof="0" dirty="0" smtClean="0">
              <a:latin typeface="Calibri"/>
              <a:ea typeface="+mn-ea"/>
              <a:cs typeface="+mn-cs"/>
            </a:rPr>
            <a:t>Seis de las citas son de autores españoles</a:t>
          </a:r>
          <a:endParaRPr lang="es-ES" sz="1800" b="0" i="0" noProof="0" dirty="0">
            <a:latin typeface="Calibri"/>
            <a:ea typeface="+mn-ea"/>
            <a:cs typeface="+mn-cs"/>
          </a:endParaRPr>
        </a:p>
      </dgm:t>
    </dgm:pt>
    <dgm:pt modelId="{92695C34-3908-484B-B9B6-AC1EE94B6FA1}" type="parTrans" cxnId="{B1968E26-0CED-4F8C-B00B-1ED74B31C264}">
      <dgm:prSet/>
      <dgm:spPr/>
      <dgm:t>
        <a:bodyPr/>
        <a:lstStyle/>
        <a:p>
          <a:endParaRPr lang="en-US"/>
        </a:p>
      </dgm:t>
    </dgm:pt>
    <dgm:pt modelId="{21C6305E-5FC3-4082-9A9E-0B8BF4226463}" type="sibTrans" cxnId="{B1968E26-0CED-4F8C-B00B-1ED74B31C264}">
      <dgm:prSet/>
      <dgm:spPr/>
      <dgm:t>
        <a:bodyPr/>
        <a:lstStyle/>
        <a:p>
          <a:endParaRPr lang="en-US"/>
        </a:p>
      </dgm:t>
    </dgm:pt>
    <dgm:pt modelId="{D59767A5-A1D7-46AC-AC6D-17D52E705694}">
      <dgm:prSet/>
      <dgm:spPr/>
      <dgm:t>
        <a:bodyPr/>
        <a:lstStyle/>
        <a:p>
          <a:endParaRPr lang="es-ES" sz="1800" b="0" i="0" noProof="0" dirty="0">
            <a:latin typeface="Calibri"/>
            <a:ea typeface="+mn-ea"/>
            <a:cs typeface="+mn-cs"/>
          </a:endParaRPr>
        </a:p>
      </dgm:t>
    </dgm:pt>
    <dgm:pt modelId="{A64E7F72-075C-409B-A27C-C012A578014D}" type="parTrans" cxnId="{1F2A0B39-CB16-4F11-BD66-BC6A79F23358}">
      <dgm:prSet/>
      <dgm:spPr/>
      <dgm:t>
        <a:bodyPr/>
        <a:lstStyle/>
        <a:p>
          <a:endParaRPr lang="en-US"/>
        </a:p>
      </dgm:t>
    </dgm:pt>
    <dgm:pt modelId="{88493F1D-77F9-42CE-A277-0206F38412E5}" type="sibTrans" cxnId="{1F2A0B39-CB16-4F11-BD66-BC6A79F23358}">
      <dgm:prSet/>
      <dgm:spPr/>
      <dgm:t>
        <a:bodyPr/>
        <a:lstStyle/>
        <a:p>
          <a:endParaRPr lang="en-US"/>
        </a:p>
      </dgm:t>
    </dgm:pt>
    <dgm:pt modelId="{846A9DC0-069C-4BB1-A5D3-5DC48747B2AF}" type="pres">
      <dgm:prSet presAssocID="{2DEA7C64-4144-46E9-8970-3281B8357B2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4B661-7D34-47FF-853D-641CD7DB3528}" type="pres">
      <dgm:prSet presAssocID="{34444584-1702-4B29-9015-8C955CC78D14}" presName="composite" presStyleCnt="0"/>
      <dgm:spPr/>
    </dgm:pt>
    <dgm:pt modelId="{CF45208D-7F38-4ABB-9424-5BFF78DD7DB3}" type="pres">
      <dgm:prSet presAssocID="{34444584-1702-4B29-9015-8C955CC78D14}" presName="Image" presStyleLbl="alig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3A79C46D-E7F9-4D43-8E49-6908B048DCFD}" type="pres">
      <dgm:prSet presAssocID="{34444584-1702-4B29-9015-8C955CC78D14}" presName="Accent" presStyleLbl="parChTrans1D1" presStyleIdx="0" presStyleCnt="4"/>
      <dgm:spPr>
        <a:ln w="28575">
          <a:solidFill>
            <a:schemeClr val="bg2"/>
          </a:solidFill>
        </a:ln>
      </dgm:spPr>
    </dgm:pt>
    <dgm:pt modelId="{891C88A6-6972-49D4-B586-4957AE28BF0D}" type="pres">
      <dgm:prSet presAssocID="{34444584-1702-4B29-9015-8C955CC78D14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0E753-5BD3-423F-83DB-31E73F5550D4}" type="pres">
      <dgm:prSet presAssocID="{3CF06A33-4CCA-4BD7-B375-3F88DC8120B9}" presName="sibTrans" presStyleCnt="0"/>
      <dgm:spPr/>
    </dgm:pt>
    <dgm:pt modelId="{35AA4519-A041-4285-BD4F-56E401867ED1}" type="pres">
      <dgm:prSet presAssocID="{C1DE1043-8F93-4344-B805-61D84774669B}" presName="composite" presStyleCnt="0"/>
      <dgm:spPr/>
    </dgm:pt>
    <dgm:pt modelId="{92491E33-B517-48FE-8952-2DFB833452AD}" type="pres">
      <dgm:prSet presAssocID="{C1DE1043-8F93-4344-B805-61D84774669B}" presName="Image" presStyleLbl="alig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19568C7D-1786-4745-8F1F-C5A535399CB3}" type="pres">
      <dgm:prSet presAssocID="{C1DE1043-8F93-4344-B805-61D84774669B}" presName="Accent" presStyleLbl="parChTrans1D1" presStyleIdx="1" presStyleCnt="4"/>
      <dgm:spPr>
        <a:ln w="28575">
          <a:solidFill>
            <a:schemeClr val="bg2"/>
          </a:solidFill>
        </a:ln>
      </dgm:spPr>
    </dgm:pt>
    <dgm:pt modelId="{A0DC8449-4B00-43B7-97EB-235E13A60945}" type="pres">
      <dgm:prSet presAssocID="{C1DE1043-8F93-4344-B805-61D84774669B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E1A9A-DCE5-4171-B091-EE3CE34D9D5A}" type="pres">
      <dgm:prSet presAssocID="{846A64E2-1105-403F-AD76-408A509ABCE1}" presName="sibTrans" presStyleCnt="0"/>
      <dgm:spPr/>
    </dgm:pt>
    <dgm:pt modelId="{E0202636-C3FE-4DE7-B16F-4518BADAEA70}" type="pres">
      <dgm:prSet presAssocID="{E901DD00-BC7E-41CB-84A6-626F5A952E60}" presName="composite" presStyleCnt="0"/>
      <dgm:spPr/>
    </dgm:pt>
    <dgm:pt modelId="{3B858F1E-6206-46C5-BC20-8553249622B0}" type="pres">
      <dgm:prSet presAssocID="{E901DD00-BC7E-41CB-84A6-626F5A952E60}" presName="Image" presStyleLbl="alig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0C6B170E-F1F2-4DAF-A84D-0D29BDE63882}" type="pres">
      <dgm:prSet presAssocID="{E901DD00-BC7E-41CB-84A6-626F5A952E60}" presName="Accent" presStyleLbl="parChTrans1D1" presStyleIdx="2" presStyleCnt="4"/>
      <dgm:spPr>
        <a:ln w="28575">
          <a:solidFill>
            <a:schemeClr val="bg2"/>
          </a:solidFill>
        </a:ln>
      </dgm:spPr>
    </dgm:pt>
    <dgm:pt modelId="{9B328771-3823-4330-8B7D-3EA7D120D60F}" type="pres">
      <dgm:prSet presAssocID="{E901DD00-BC7E-41CB-84A6-626F5A952E60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3E01-23FC-4B9E-9D75-C2A3BCB88843}" type="pres">
      <dgm:prSet presAssocID="{21C6305E-5FC3-4082-9A9E-0B8BF4226463}" presName="sibTrans" presStyleCnt="0"/>
      <dgm:spPr/>
    </dgm:pt>
    <dgm:pt modelId="{3A374C05-2598-4A68-A3ED-B8880F6B0D55}" type="pres">
      <dgm:prSet presAssocID="{D59767A5-A1D7-46AC-AC6D-17D52E705694}" presName="composite" presStyleCnt="0"/>
      <dgm:spPr/>
    </dgm:pt>
    <dgm:pt modelId="{BC180876-A85B-4BD4-B89D-F46D7AEC1C85}" type="pres">
      <dgm:prSet presAssocID="{D59767A5-A1D7-46AC-AC6D-17D52E705694}" presName="Image" presStyleLbl="alig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4AC1E8A7-C747-4E15-8C34-DE40A7F5B15D}" type="pres">
      <dgm:prSet presAssocID="{D59767A5-A1D7-46AC-AC6D-17D52E705694}" presName="Accent" presStyleLbl="parChTrans1D1" presStyleIdx="3" presStyleCnt="4"/>
      <dgm:spPr>
        <a:ln w="28575">
          <a:solidFill>
            <a:schemeClr val="bg2"/>
          </a:solidFill>
        </a:ln>
      </dgm:spPr>
    </dgm:pt>
    <dgm:pt modelId="{60DC1FF0-721A-464C-8DB2-107A7A6B1221}" type="pres">
      <dgm:prSet presAssocID="{D59767A5-A1D7-46AC-AC6D-17D52E705694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359D2-BF06-46AC-8CE6-95E9A7371798}" type="presOf" srcId="{D59767A5-A1D7-46AC-AC6D-17D52E705694}" destId="{60DC1FF0-721A-464C-8DB2-107A7A6B1221}" srcOrd="0" destOrd="0" presId="urn:microsoft.com/office/officeart/2008/layout/PictureLineup"/>
    <dgm:cxn modelId="{C7594053-8491-4AA6-8B18-DB7F2DBB5D57}" srcId="{2DEA7C64-4144-46E9-8970-3281B8357B27}" destId="{C1DE1043-8F93-4344-B805-61D84774669B}" srcOrd="1" destOrd="0" parTransId="{41CAE6D9-3274-4619-A199-6449C8C8A935}" sibTransId="{846A64E2-1105-403F-AD76-408A509ABCE1}"/>
    <dgm:cxn modelId="{B1968E26-0CED-4F8C-B00B-1ED74B31C264}" srcId="{2DEA7C64-4144-46E9-8970-3281B8357B27}" destId="{E901DD00-BC7E-41CB-84A6-626F5A952E60}" srcOrd="2" destOrd="0" parTransId="{92695C34-3908-484B-B9B6-AC1EE94B6FA1}" sibTransId="{21C6305E-5FC3-4082-9A9E-0B8BF4226463}"/>
    <dgm:cxn modelId="{C0AE1932-2774-4234-B196-78C00BF3278E}" type="presOf" srcId="{2DEA7C64-4144-46E9-8970-3281B8357B27}" destId="{846A9DC0-069C-4BB1-A5D3-5DC48747B2AF}" srcOrd="0" destOrd="0" presId="urn:microsoft.com/office/officeart/2008/layout/PictureLineup"/>
    <dgm:cxn modelId="{F61E98F3-0E65-4131-A052-9EC872946987}" type="presOf" srcId="{C1DE1043-8F93-4344-B805-61D84774669B}" destId="{A0DC8449-4B00-43B7-97EB-235E13A60945}" srcOrd="0" destOrd="0" presId="urn:microsoft.com/office/officeart/2008/layout/PictureLineup"/>
    <dgm:cxn modelId="{D14D7375-A8FB-45D7-8AA6-4A16482160E4}" type="presOf" srcId="{34444584-1702-4B29-9015-8C955CC78D14}" destId="{891C88A6-6972-49D4-B586-4957AE28BF0D}" srcOrd="0" destOrd="0" presId="urn:microsoft.com/office/officeart/2008/layout/PictureLineup"/>
    <dgm:cxn modelId="{FD3EF513-C1D0-4952-B038-079DBECE1038}" type="presOf" srcId="{E901DD00-BC7E-41CB-84A6-626F5A952E60}" destId="{9B328771-3823-4330-8B7D-3EA7D120D60F}" srcOrd="0" destOrd="0" presId="urn:microsoft.com/office/officeart/2008/layout/PictureLineup"/>
    <dgm:cxn modelId="{1F2A0B39-CB16-4F11-BD66-BC6A79F23358}" srcId="{2DEA7C64-4144-46E9-8970-3281B8357B27}" destId="{D59767A5-A1D7-46AC-AC6D-17D52E705694}" srcOrd="3" destOrd="0" parTransId="{A64E7F72-075C-409B-A27C-C012A578014D}" sibTransId="{88493F1D-77F9-42CE-A277-0206F38412E5}"/>
    <dgm:cxn modelId="{3E95CAD8-E0C3-4041-9406-2017FD81F562}" srcId="{2DEA7C64-4144-46E9-8970-3281B8357B27}" destId="{34444584-1702-4B29-9015-8C955CC78D14}" srcOrd="0" destOrd="0" parTransId="{D258A65C-C477-4378-9C72-FAAB6E31971E}" sibTransId="{3CF06A33-4CCA-4BD7-B375-3F88DC8120B9}"/>
    <dgm:cxn modelId="{ACF2743C-B7A3-4D73-932A-9CDDCAD23D6B}" type="presParOf" srcId="{846A9DC0-069C-4BB1-A5D3-5DC48747B2AF}" destId="{9644B661-7D34-47FF-853D-641CD7DB3528}" srcOrd="0" destOrd="0" presId="urn:microsoft.com/office/officeart/2008/layout/PictureLineup"/>
    <dgm:cxn modelId="{C9806ECF-D345-4FBA-8922-E93AB219265F}" type="presParOf" srcId="{9644B661-7D34-47FF-853D-641CD7DB3528}" destId="{CF45208D-7F38-4ABB-9424-5BFF78DD7DB3}" srcOrd="0" destOrd="0" presId="urn:microsoft.com/office/officeart/2008/layout/PictureLineup"/>
    <dgm:cxn modelId="{6D7DE451-5D44-4C54-B76D-BE2042D88F3D}" type="presParOf" srcId="{9644B661-7D34-47FF-853D-641CD7DB3528}" destId="{3A79C46D-E7F9-4D43-8E49-6908B048DCFD}" srcOrd="1" destOrd="0" presId="urn:microsoft.com/office/officeart/2008/layout/PictureLineup"/>
    <dgm:cxn modelId="{2BB383CE-0826-4A3F-964D-095F3DCBA996}" type="presParOf" srcId="{9644B661-7D34-47FF-853D-641CD7DB3528}" destId="{891C88A6-6972-49D4-B586-4957AE28BF0D}" srcOrd="2" destOrd="0" presId="urn:microsoft.com/office/officeart/2008/layout/PictureLineup"/>
    <dgm:cxn modelId="{551ED2B9-9C2B-4A16-9A3A-68AB82404604}" type="presParOf" srcId="{846A9DC0-069C-4BB1-A5D3-5DC48747B2AF}" destId="{84F0E753-5BD3-423F-83DB-31E73F5550D4}" srcOrd="1" destOrd="0" presId="urn:microsoft.com/office/officeart/2008/layout/PictureLineup"/>
    <dgm:cxn modelId="{3B649961-F1C1-4C3F-956D-5FAC8927C8D4}" type="presParOf" srcId="{846A9DC0-069C-4BB1-A5D3-5DC48747B2AF}" destId="{35AA4519-A041-4285-BD4F-56E401867ED1}" srcOrd="2" destOrd="0" presId="urn:microsoft.com/office/officeart/2008/layout/PictureLineup"/>
    <dgm:cxn modelId="{1CBF6E29-4E4C-48B7-85D8-7A5FBCEA9BB5}" type="presParOf" srcId="{35AA4519-A041-4285-BD4F-56E401867ED1}" destId="{92491E33-B517-48FE-8952-2DFB833452AD}" srcOrd="0" destOrd="0" presId="urn:microsoft.com/office/officeart/2008/layout/PictureLineup"/>
    <dgm:cxn modelId="{5DDB4B75-724C-472F-AECA-5DC175FA4920}" type="presParOf" srcId="{35AA4519-A041-4285-BD4F-56E401867ED1}" destId="{19568C7D-1786-4745-8F1F-C5A535399CB3}" srcOrd="1" destOrd="0" presId="urn:microsoft.com/office/officeart/2008/layout/PictureLineup"/>
    <dgm:cxn modelId="{4A9CDE5B-7F4B-418B-8CEF-9BA8314FE26A}" type="presParOf" srcId="{35AA4519-A041-4285-BD4F-56E401867ED1}" destId="{A0DC8449-4B00-43B7-97EB-235E13A60945}" srcOrd="2" destOrd="0" presId="urn:microsoft.com/office/officeart/2008/layout/PictureLineup"/>
    <dgm:cxn modelId="{226C253E-3679-42B6-9496-FEB2D727C3D7}" type="presParOf" srcId="{846A9DC0-069C-4BB1-A5D3-5DC48747B2AF}" destId="{4C8E1A9A-DCE5-4171-B091-EE3CE34D9D5A}" srcOrd="3" destOrd="0" presId="urn:microsoft.com/office/officeart/2008/layout/PictureLineup"/>
    <dgm:cxn modelId="{8A2A2325-1160-4A44-9BA1-0D3999AC81E1}" type="presParOf" srcId="{846A9DC0-069C-4BB1-A5D3-5DC48747B2AF}" destId="{E0202636-C3FE-4DE7-B16F-4518BADAEA70}" srcOrd="4" destOrd="0" presId="urn:microsoft.com/office/officeart/2008/layout/PictureLineup"/>
    <dgm:cxn modelId="{55584ED7-D5BF-4E20-8150-8C1C9ADA6B9E}" type="presParOf" srcId="{E0202636-C3FE-4DE7-B16F-4518BADAEA70}" destId="{3B858F1E-6206-46C5-BC20-8553249622B0}" srcOrd="0" destOrd="0" presId="urn:microsoft.com/office/officeart/2008/layout/PictureLineup"/>
    <dgm:cxn modelId="{622A191A-867C-42BD-88E9-E0C9ADC749AC}" type="presParOf" srcId="{E0202636-C3FE-4DE7-B16F-4518BADAEA70}" destId="{0C6B170E-F1F2-4DAF-A84D-0D29BDE63882}" srcOrd="1" destOrd="0" presId="urn:microsoft.com/office/officeart/2008/layout/PictureLineup"/>
    <dgm:cxn modelId="{DAD356E8-8F02-46DC-A4CF-B5F5176291C9}" type="presParOf" srcId="{E0202636-C3FE-4DE7-B16F-4518BADAEA70}" destId="{9B328771-3823-4330-8B7D-3EA7D120D60F}" srcOrd="2" destOrd="0" presId="urn:microsoft.com/office/officeart/2008/layout/PictureLineup"/>
    <dgm:cxn modelId="{CD47CC50-DED9-483A-A468-6E989F483946}" type="presParOf" srcId="{846A9DC0-069C-4BB1-A5D3-5DC48747B2AF}" destId="{30123E01-23FC-4B9E-9D75-C2A3BCB88843}" srcOrd="5" destOrd="0" presId="urn:microsoft.com/office/officeart/2008/layout/PictureLineup"/>
    <dgm:cxn modelId="{564A8300-3158-450E-9DC7-3825A6A9869F}" type="presParOf" srcId="{846A9DC0-069C-4BB1-A5D3-5DC48747B2AF}" destId="{3A374C05-2598-4A68-A3ED-B8880F6B0D55}" srcOrd="6" destOrd="0" presId="urn:microsoft.com/office/officeart/2008/layout/PictureLineup"/>
    <dgm:cxn modelId="{8AF4E0BA-A630-41C1-8986-E9F9AB7F6D62}" type="presParOf" srcId="{3A374C05-2598-4A68-A3ED-B8880F6B0D55}" destId="{BC180876-A85B-4BD4-B89D-F46D7AEC1C85}" srcOrd="0" destOrd="0" presId="urn:microsoft.com/office/officeart/2008/layout/PictureLineup"/>
    <dgm:cxn modelId="{49788FF7-B1DF-4885-BA6B-AEF803683022}" type="presParOf" srcId="{3A374C05-2598-4A68-A3ED-B8880F6B0D55}" destId="{4AC1E8A7-C747-4E15-8C34-DE40A7F5B15D}" srcOrd="1" destOrd="0" presId="urn:microsoft.com/office/officeart/2008/layout/PictureLineup"/>
    <dgm:cxn modelId="{0A196C9A-FFE4-47EE-AEEB-1DEACDCC1CB0}" type="presParOf" srcId="{3A374C05-2598-4A68-A3ED-B8880F6B0D55}" destId="{60DC1FF0-721A-464C-8DB2-107A7A6B1221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916926-6562-4756-82D2-EC4F865FDE7D}" type="doc">
      <dgm:prSet loTypeId="urn:microsoft.com/office/officeart/2009/3/layout/PlusandMinus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411F17-AA24-4124-8098-87AEC973B4C0}">
      <dgm:prSet custT="1"/>
      <dgm:spPr/>
      <dgm:t>
        <a:bodyPr/>
        <a:lstStyle/>
        <a:p>
          <a:pPr algn="ctr" defTabSz="914400">
            <a:buNone/>
          </a:pPr>
          <a:r>
            <a:rPr lang="es-ES_tradnl" sz="4400" b="0" i="0" noProof="0" dirty="0" smtClean="0">
              <a:latin typeface="Calibri"/>
              <a:ea typeface="+mn-ea"/>
              <a:cs typeface="+mn-cs"/>
            </a:rPr>
            <a:t> “Gold”</a:t>
          </a:r>
          <a:endParaRPr lang="es-ES_tradnl" sz="1600" b="0" i="0" noProof="0" dirty="0">
            <a:latin typeface="Calibri"/>
            <a:ea typeface="+mn-ea"/>
            <a:cs typeface="+mn-cs"/>
          </a:endParaRPr>
        </a:p>
      </dgm:t>
    </dgm:pt>
    <dgm:pt modelId="{F0D82E9D-7D54-4D25-95E5-722D34EEA4EF}" type="parTrans" cxnId="{2A1FEA7B-E6E8-4E7D-98E6-C75AC5FBF21F}">
      <dgm:prSet/>
      <dgm:spPr/>
      <dgm:t>
        <a:bodyPr/>
        <a:lstStyle/>
        <a:p>
          <a:endParaRPr lang="en-US"/>
        </a:p>
      </dgm:t>
    </dgm:pt>
    <dgm:pt modelId="{FCA3E0CD-EF55-4705-B9B9-D157973DD622}" type="sibTrans" cxnId="{2A1FEA7B-E6E8-4E7D-98E6-C75AC5FBF21F}">
      <dgm:prSet/>
      <dgm:spPr/>
      <dgm:t>
        <a:bodyPr/>
        <a:lstStyle/>
        <a:p>
          <a:endParaRPr lang="en-US"/>
        </a:p>
      </dgm:t>
    </dgm:pt>
    <dgm:pt modelId="{B579CF4F-A18F-43EF-B438-E063268B1015}">
      <dgm:prSet custT="1"/>
      <dgm:spPr/>
      <dgm:t>
        <a:bodyPr/>
        <a:lstStyle/>
        <a:p>
          <a:pPr algn="ctr" defTabSz="914400">
            <a:buNone/>
          </a:pPr>
          <a:r>
            <a:rPr lang="es-ES_tradnl" sz="1600" b="0" i="0" noProof="0" dirty="0" smtClean="0">
              <a:latin typeface="Calibri"/>
              <a:ea typeface="+mn-ea"/>
              <a:cs typeface="+mn-cs"/>
            </a:rPr>
            <a:t>Ausencia de control documental (criterios formales)</a:t>
          </a:r>
          <a:endParaRPr lang="es-ES_tradnl" sz="1600" b="0" i="0" noProof="0" dirty="0">
            <a:latin typeface="Calibri"/>
            <a:ea typeface="+mn-ea"/>
            <a:cs typeface="+mn-cs"/>
          </a:endParaRPr>
        </a:p>
      </dgm:t>
    </dgm:pt>
    <dgm:pt modelId="{9079804B-5D78-4062-86D1-0B537F9182C1}" type="parTrans" cxnId="{37B84DAA-58C5-40BB-AAD6-5331BAA66872}">
      <dgm:prSet/>
      <dgm:spPr/>
      <dgm:t>
        <a:bodyPr/>
        <a:lstStyle/>
        <a:p>
          <a:endParaRPr lang="en-US"/>
        </a:p>
      </dgm:t>
    </dgm:pt>
    <dgm:pt modelId="{4F0186CB-5458-4AB3-9AAB-5A3580326F94}" type="sibTrans" cxnId="{37B84DAA-58C5-40BB-AAD6-5331BAA66872}">
      <dgm:prSet/>
      <dgm:spPr/>
      <dgm:t>
        <a:bodyPr/>
        <a:lstStyle/>
        <a:p>
          <a:endParaRPr lang="en-US"/>
        </a:p>
      </dgm:t>
    </dgm:pt>
    <dgm:pt modelId="{AC6948DD-EA07-4F78-A8AD-D8CF5641C426}">
      <dgm:prSet custT="1"/>
      <dgm:spPr/>
      <dgm:t>
        <a:bodyPr/>
        <a:lstStyle/>
        <a:p>
          <a:pPr algn="ctr" defTabSz="914400">
            <a:buNone/>
          </a:pPr>
          <a:r>
            <a:rPr lang="es-ES_tradnl" sz="1600" b="0" i="0" noProof="0" dirty="0" smtClean="0">
              <a:latin typeface="Calibri"/>
              <a:ea typeface="+mn-ea"/>
              <a:cs typeface="+mn-cs"/>
            </a:rPr>
            <a:t>Evaluación por pares “indefinida”</a:t>
          </a:r>
          <a:endParaRPr lang="es-ES_tradnl" sz="1600" b="0" i="0" noProof="0" dirty="0">
            <a:latin typeface="Calibri"/>
            <a:ea typeface="+mn-ea"/>
            <a:cs typeface="+mn-cs"/>
          </a:endParaRPr>
        </a:p>
      </dgm:t>
    </dgm:pt>
    <dgm:pt modelId="{83C85C25-2120-4F6B-A3CA-DC1A793EB1D6}" type="parTrans" cxnId="{29AA3FFE-BE30-4DA8-8AC5-9D37F6779263}">
      <dgm:prSet/>
      <dgm:spPr/>
      <dgm:t>
        <a:bodyPr/>
        <a:lstStyle/>
        <a:p>
          <a:endParaRPr lang="es-ES_tradnl"/>
        </a:p>
      </dgm:t>
    </dgm:pt>
    <dgm:pt modelId="{869EEE02-E3E6-4297-BC27-B65512E76926}" type="sibTrans" cxnId="{29AA3FFE-BE30-4DA8-8AC5-9D37F6779263}">
      <dgm:prSet/>
      <dgm:spPr/>
      <dgm:t>
        <a:bodyPr/>
        <a:lstStyle/>
        <a:p>
          <a:endParaRPr lang="es-ES_tradnl"/>
        </a:p>
      </dgm:t>
    </dgm:pt>
    <dgm:pt modelId="{5A91D74C-5389-4B73-B88E-CA16FDB7EA16}">
      <dgm:prSet custT="1"/>
      <dgm:spPr/>
      <dgm:t>
        <a:bodyPr/>
        <a:lstStyle/>
        <a:p>
          <a:pPr algn="ctr" defTabSz="914400">
            <a:buNone/>
          </a:pPr>
          <a:r>
            <a:rPr lang="es-ES_tradnl" sz="1600" b="0" i="0" noProof="0" dirty="0" smtClean="0">
              <a:latin typeface="Calibri"/>
              <a:ea typeface="+mn-ea"/>
              <a:cs typeface="+mn-cs"/>
            </a:rPr>
            <a:t>Problemas de copyright, transferencia de derechos a portales de revistas para incrementar la visibilidad</a:t>
          </a:r>
          <a:endParaRPr lang="es-ES_tradnl" sz="1600" b="0" i="0" noProof="0" dirty="0">
            <a:latin typeface="Calibri"/>
            <a:ea typeface="+mn-ea"/>
            <a:cs typeface="+mn-cs"/>
          </a:endParaRPr>
        </a:p>
      </dgm:t>
    </dgm:pt>
    <dgm:pt modelId="{47EF8836-662F-4E39-87E2-4369ED63CC59}" type="parTrans" cxnId="{ACC3FE69-3326-4BF0-8A43-27CDFC186D9D}">
      <dgm:prSet/>
      <dgm:spPr/>
      <dgm:t>
        <a:bodyPr/>
        <a:lstStyle/>
        <a:p>
          <a:endParaRPr lang="es-ES_tradnl"/>
        </a:p>
      </dgm:t>
    </dgm:pt>
    <dgm:pt modelId="{2646EB3A-603B-4F87-B6F8-3A9D16FE0D9C}" type="sibTrans" cxnId="{ACC3FE69-3326-4BF0-8A43-27CDFC186D9D}">
      <dgm:prSet/>
      <dgm:spPr/>
      <dgm:t>
        <a:bodyPr/>
        <a:lstStyle/>
        <a:p>
          <a:endParaRPr lang="es-ES_tradnl"/>
        </a:p>
      </dgm:t>
    </dgm:pt>
    <dgm:pt modelId="{E4D40EBE-375E-4DD8-A146-0DB515D25D18}">
      <dgm:prSet custT="1"/>
      <dgm:spPr/>
      <dgm:t>
        <a:bodyPr/>
        <a:lstStyle/>
        <a:p>
          <a:pPr algn="ctr" defTabSz="914400">
            <a:buNone/>
          </a:pPr>
          <a:r>
            <a:rPr lang="es-ES_tradnl" sz="1600" b="0" i="0" noProof="0" dirty="0" smtClean="0">
              <a:latin typeface="Calibri"/>
              <a:ea typeface="+mn-ea"/>
              <a:cs typeface="+mn-cs"/>
            </a:rPr>
            <a:t>Revistas de prestigio, con revisión por pares</a:t>
          </a:r>
          <a:endParaRPr lang="es-ES_tradnl" sz="1600" b="0" i="0" noProof="0" dirty="0">
            <a:latin typeface="Calibri"/>
            <a:ea typeface="+mn-ea"/>
            <a:cs typeface="+mn-cs"/>
          </a:endParaRPr>
        </a:p>
      </dgm:t>
    </dgm:pt>
    <dgm:pt modelId="{1580C583-8AA3-4A12-A261-1EBC638566DC}" type="parTrans" cxnId="{AC87F7AB-4D6F-46CC-9D55-58EF6DBDFE6E}">
      <dgm:prSet/>
      <dgm:spPr/>
      <dgm:t>
        <a:bodyPr/>
        <a:lstStyle/>
        <a:p>
          <a:endParaRPr lang="es-ES_tradnl"/>
        </a:p>
      </dgm:t>
    </dgm:pt>
    <dgm:pt modelId="{B42F9F91-C226-4E58-B769-1735B100FE15}" type="sibTrans" cxnId="{AC87F7AB-4D6F-46CC-9D55-58EF6DBDFE6E}">
      <dgm:prSet/>
      <dgm:spPr/>
      <dgm:t>
        <a:bodyPr/>
        <a:lstStyle/>
        <a:p>
          <a:endParaRPr lang="es-ES_tradnl"/>
        </a:p>
      </dgm:t>
    </dgm:pt>
    <dgm:pt modelId="{11985FE4-DA6B-4984-A728-C88DD112E9B2}">
      <dgm:prSet custT="1"/>
      <dgm:spPr/>
      <dgm:t>
        <a:bodyPr/>
        <a:lstStyle/>
        <a:p>
          <a:pPr algn="ctr" defTabSz="914400">
            <a:buNone/>
          </a:pPr>
          <a:r>
            <a:rPr lang="es-ES_tradnl" sz="4400" b="0" i="0" noProof="0" dirty="0" smtClean="0">
              <a:latin typeface="Calibri"/>
              <a:ea typeface="+mn-ea"/>
              <a:cs typeface="+mn-cs"/>
            </a:rPr>
            <a:t>Autoedición</a:t>
          </a:r>
          <a:endParaRPr lang="es-ES_tradnl" sz="4400" b="0" i="0" noProof="0" dirty="0">
            <a:latin typeface="Calibri"/>
            <a:ea typeface="+mn-ea"/>
            <a:cs typeface="+mn-cs"/>
          </a:endParaRPr>
        </a:p>
      </dgm:t>
    </dgm:pt>
    <dgm:pt modelId="{FE8B36D0-A8B3-407E-AD61-E3EBF430432B}" type="sibTrans" cxnId="{577D06A6-5DC8-4535-B9BA-04B7088B0982}">
      <dgm:prSet/>
      <dgm:spPr/>
      <dgm:t>
        <a:bodyPr/>
        <a:lstStyle/>
        <a:p>
          <a:endParaRPr lang="en-US"/>
        </a:p>
      </dgm:t>
    </dgm:pt>
    <dgm:pt modelId="{5824F7CA-E06A-4E7C-8FA8-837C3066C983}" type="parTrans" cxnId="{577D06A6-5DC8-4535-B9BA-04B7088B0982}">
      <dgm:prSet/>
      <dgm:spPr/>
      <dgm:t>
        <a:bodyPr/>
        <a:lstStyle/>
        <a:p>
          <a:endParaRPr lang="en-US"/>
        </a:p>
      </dgm:t>
    </dgm:pt>
    <dgm:pt modelId="{FC22C8F9-5DAA-4477-AC8C-5A92B7D8D373}">
      <dgm:prSet custT="1"/>
      <dgm:spPr/>
      <dgm:t>
        <a:bodyPr/>
        <a:lstStyle/>
        <a:p>
          <a:pPr algn="ctr" defTabSz="914400">
            <a:buNone/>
          </a:pPr>
          <a:r>
            <a:rPr lang="es-ES_tradnl" sz="1600" b="0" i="0" noProof="0" dirty="0" smtClean="0">
              <a:latin typeface="Calibri"/>
              <a:ea typeface="+mn-ea"/>
              <a:cs typeface="+mn-cs"/>
            </a:rPr>
            <a:t>Soporte institucional (garantía de auto-archivo en repositorios)</a:t>
          </a:r>
          <a:endParaRPr lang="es-ES_tradnl" sz="1600" b="0" i="0" noProof="0" dirty="0">
            <a:latin typeface="Calibri"/>
            <a:ea typeface="+mn-ea"/>
            <a:cs typeface="+mn-cs"/>
          </a:endParaRPr>
        </a:p>
      </dgm:t>
    </dgm:pt>
    <dgm:pt modelId="{1BB0B233-253D-4AAE-90C4-98ACCD433CB0}" type="parTrans" cxnId="{479972C0-6C3F-4507-B40C-B6D63DE3342D}">
      <dgm:prSet/>
      <dgm:spPr/>
      <dgm:t>
        <a:bodyPr/>
        <a:lstStyle/>
        <a:p>
          <a:endParaRPr lang="es-ES_tradnl"/>
        </a:p>
      </dgm:t>
    </dgm:pt>
    <dgm:pt modelId="{CF0C8EA0-20FC-4551-9281-A2D9E8AA8CC7}" type="sibTrans" cxnId="{479972C0-6C3F-4507-B40C-B6D63DE3342D}">
      <dgm:prSet/>
      <dgm:spPr/>
      <dgm:t>
        <a:bodyPr/>
        <a:lstStyle/>
        <a:p>
          <a:endParaRPr lang="es-ES_tradnl"/>
        </a:p>
      </dgm:t>
    </dgm:pt>
    <dgm:pt modelId="{06C40C9D-E24C-422B-A045-3F051D7F5EC6}">
      <dgm:prSet custT="1"/>
      <dgm:spPr/>
      <dgm:t>
        <a:bodyPr/>
        <a:lstStyle/>
        <a:p>
          <a:pPr algn="ctr" defTabSz="914400">
            <a:buNone/>
          </a:pPr>
          <a:r>
            <a:rPr lang="es-ES_tradnl" sz="1600" b="0" i="0" noProof="0" dirty="0" smtClean="0">
              <a:latin typeface="Calibri"/>
              <a:ea typeface="+mn-ea"/>
              <a:cs typeface="+mn-cs"/>
            </a:rPr>
            <a:t>Promoción del prestigio propio del título, sus editores y autores</a:t>
          </a:r>
          <a:endParaRPr lang="es-ES_tradnl" sz="1600" b="0" i="0" noProof="0" dirty="0">
            <a:latin typeface="Calibri"/>
            <a:ea typeface="+mn-ea"/>
            <a:cs typeface="+mn-cs"/>
          </a:endParaRPr>
        </a:p>
      </dgm:t>
    </dgm:pt>
    <dgm:pt modelId="{225C8E98-D796-4C9D-AE65-E46AC8E13D9C}" type="parTrans" cxnId="{83FD2B3C-D4F0-4C21-B039-853D2D341237}">
      <dgm:prSet/>
      <dgm:spPr/>
      <dgm:t>
        <a:bodyPr/>
        <a:lstStyle/>
        <a:p>
          <a:endParaRPr lang="es-ES_tradnl"/>
        </a:p>
      </dgm:t>
    </dgm:pt>
    <dgm:pt modelId="{00BC99E0-050B-4412-85A6-D85281E94C59}" type="sibTrans" cxnId="{83FD2B3C-D4F0-4C21-B039-853D2D341237}">
      <dgm:prSet/>
      <dgm:spPr/>
      <dgm:t>
        <a:bodyPr/>
        <a:lstStyle/>
        <a:p>
          <a:endParaRPr lang="es-ES_tradnl"/>
        </a:p>
      </dgm:t>
    </dgm:pt>
    <dgm:pt modelId="{6EC99135-51FC-45EC-B376-010421C0C89A}" type="pres">
      <dgm:prSet presAssocID="{CC916926-6562-4756-82D2-EC4F865FDE7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F40F1C0-F06C-4C15-85FA-0D628239C45A}" type="pres">
      <dgm:prSet presAssocID="{CC916926-6562-4756-82D2-EC4F865FDE7D}" presName="Background" presStyleLbl="bgImgPlace1" presStyleIdx="0" presStyleCnt="1"/>
      <dgm:spPr/>
    </dgm:pt>
    <dgm:pt modelId="{0304CAE5-3BB2-4F24-AEA8-B62DF1EFDAA8}" type="pres">
      <dgm:prSet presAssocID="{CC916926-6562-4756-82D2-EC4F865FDE7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959053B-D722-48EA-BC12-80D7E5BFD7CF}" type="pres">
      <dgm:prSet presAssocID="{CC916926-6562-4756-82D2-EC4F865FDE7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0169479-1FE0-4B71-97FE-49FCF073898B}" type="pres">
      <dgm:prSet presAssocID="{CC916926-6562-4756-82D2-EC4F865FDE7D}" presName="Plus" presStyleLbl="alignNode1" presStyleIdx="0" presStyleCnt="2"/>
      <dgm:spPr/>
    </dgm:pt>
    <dgm:pt modelId="{FA3D302B-7E82-4F09-B589-DF11C5AA154C}" type="pres">
      <dgm:prSet presAssocID="{CC916926-6562-4756-82D2-EC4F865FDE7D}" presName="Minus" presStyleLbl="alignNode1" presStyleIdx="1" presStyleCnt="2"/>
      <dgm:spPr/>
    </dgm:pt>
    <dgm:pt modelId="{91B5B295-95F4-4C0C-82CE-EC1A9099B547}" type="pres">
      <dgm:prSet presAssocID="{CC916926-6562-4756-82D2-EC4F865FDE7D}" presName="Divider" presStyleLbl="parChTrans1D1" presStyleIdx="0" presStyleCnt="1"/>
      <dgm:spPr/>
    </dgm:pt>
  </dgm:ptLst>
  <dgm:cxnLst>
    <dgm:cxn modelId="{577D06A6-5DC8-4535-B9BA-04B7088B0982}" srcId="{CC916926-6562-4756-82D2-EC4F865FDE7D}" destId="{11985FE4-DA6B-4984-A728-C88DD112E9B2}" srcOrd="1" destOrd="0" parTransId="{5824F7CA-E06A-4E7C-8FA8-837C3066C983}" sibTransId="{FE8B36D0-A8B3-407E-AD61-E3EBF430432B}"/>
    <dgm:cxn modelId="{2A1FEA7B-E6E8-4E7D-98E6-C75AC5FBF21F}" srcId="{CC916926-6562-4756-82D2-EC4F865FDE7D}" destId="{08411F17-AA24-4124-8098-87AEC973B4C0}" srcOrd="0" destOrd="0" parTransId="{F0D82E9D-7D54-4D25-95E5-722D34EEA4EF}" sibTransId="{FCA3E0CD-EF55-4705-B9B9-D157973DD622}"/>
    <dgm:cxn modelId="{AC87F7AB-4D6F-46CC-9D55-58EF6DBDFE6E}" srcId="{08411F17-AA24-4124-8098-87AEC973B4C0}" destId="{E4D40EBE-375E-4DD8-A146-0DB515D25D18}" srcOrd="0" destOrd="0" parTransId="{1580C583-8AA3-4A12-A261-1EBC638566DC}" sibTransId="{B42F9F91-C226-4E58-B769-1735B100FE15}"/>
    <dgm:cxn modelId="{E32F80FC-0CE6-4F17-BCB1-E6C84D759AAA}" type="presOf" srcId="{06C40C9D-E24C-422B-A045-3F051D7F5EC6}" destId="{0304CAE5-3BB2-4F24-AEA8-B62DF1EFDAA8}" srcOrd="0" destOrd="3" presId="urn:microsoft.com/office/officeart/2009/3/layout/PlusandMinus"/>
    <dgm:cxn modelId="{29AA3FFE-BE30-4DA8-8AC5-9D37F6779263}" srcId="{11985FE4-DA6B-4984-A728-C88DD112E9B2}" destId="{AC6948DD-EA07-4F78-A8AD-D8CF5641C426}" srcOrd="1" destOrd="0" parTransId="{83C85C25-2120-4F6B-A3CA-DC1A793EB1D6}" sibTransId="{869EEE02-E3E6-4297-BC27-B65512E76926}"/>
    <dgm:cxn modelId="{127D6315-0155-48BB-AB3F-8A927C874E5E}" type="presOf" srcId="{AC6948DD-EA07-4F78-A8AD-D8CF5641C426}" destId="{C959053B-D722-48EA-BC12-80D7E5BFD7CF}" srcOrd="0" destOrd="2" presId="urn:microsoft.com/office/officeart/2009/3/layout/PlusandMinus"/>
    <dgm:cxn modelId="{479972C0-6C3F-4507-B40C-B6D63DE3342D}" srcId="{08411F17-AA24-4124-8098-87AEC973B4C0}" destId="{FC22C8F9-5DAA-4477-AC8C-5A92B7D8D373}" srcOrd="1" destOrd="0" parTransId="{1BB0B233-253D-4AAE-90C4-98ACCD433CB0}" sibTransId="{CF0C8EA0-20FC-4551-9281-A2D9E8AA8CC7}"/>
    <dgm:cxn modelId="{37B84DAA-58C5-40BB-AAD6-5331BAA66872}" srcId="{11985FE4-DA6B-4984-A728-C88DD112E9B2}" destId="{B579CF4F-A18F-43EF-B438-E063268B1015}" srcOrd="0" destOrd="0" parTransId="{9079804B-5D78-4062-86D1-0B537F9182C1}" sibTransId="{4F0186CB-5458-4AB3-9AAB-5A3580326F94}"/>
    <dgm:cxn modelId="{1AEA003A-609E-4944-86DF-A759FACAA7E6}" type="presOf" srcId="{08411F17-AA24-4124-8098-87AEC973B4C0}" destId="{0304CAE5-3BB2-4F24-AEA8-B62DF1EFDAA8}" srcOrd="0" destOrd="0" presId="urn:microsoft.com/office/officeart/2009/3/layout/PlusandMinus"/>
    <dgm:cxn modelId="{BCB4243A-7E2D-4C89-BF8C-89DA80F23A49}" type="presOf" srcId="{CC916926-6562-4756-82D2-EC4F865FDE7D}" destId="{6EC99135-51FC-45EC-B376-010421C0C89A}" srcOrd="0" destOrd="0" presId="urn:microsoft.com/office/officeart/2009/3/layout/PlusandMinus"/>
    <dgm:cxn modelId="{C64051B0-A063-4ED9-811A-EF917AF8787D}" type="presOf" srcId="{B579CF4F-A18F-43EF-B438-E063268B1015}" destId="{C959053B-D722-48EA-BC12-80D7E5BFD7CF}" srcOrd="0" destOrd="1" presId="urn:microsoft.com/office/officeart/2009/3/layout/PlusandMinus"/>
    <dgm:cxn modelId="{83FD2B3C-D4F0-4C21-B039-853D2D341237}" srcId="{08411F17-AA24-4124-8098-87AEC973B4C0}" destId="{06C40C9D-E24C-422B-A045-3F051D7F5EC6}" srcOrd="2" destOrd="0" parTransId="{225C8E98-D796-4C9D-AE65-E46AC8E13D9C}" sibTransId="{00BC99E0-050B-4412-85A6-D85281E94C59}"/>
    <dgm:cxn modelId="{3DA62AC4-018E-4D6D-A052-B60A99BF5ACA}" type="presOf" srcId="{5A91D74C-5389-4B73-B88E-CA16FDB7EA16}" destId="{C959053B-D722-48EA-BC12-80D7E5BFD7CF}" srcOrd="0" destOrd="3" presId="urn:microsoft.com/office/officeart/2009/3/layout/PlusandMinus"/>
    <dgm:cxn modelId="{26D291D8-5043-4AA0-BBBB-4DCC4C77B8BC}" type="presOf" srcId="{11985FE4-DA6B-4984-A728-C88DD112E9B2}" destId="{C959053B-D722-48EA-BC12-80D7E5BFD7CF}" srcOrd="0" destOrd="0" presId="urn:microsoft.com/office/officeart/2009/3/layout/PlusandMinus"/>
    <dgm:cxn modelId="{ACC3FE69-3326-4BF0-8A43-27CDFC186D9D}" srcId="{11985FE4-DA6B-4984-A728-C88DD112E9B2}" destId="{5A91D74C-5389-4B73-B88E-CA16FDB7EA16}" srcOrd="2" destOrd="0" parTransId="{47EF8836-662F-4E39-87E2-4369ED63CC59}" sibTransId="{2646EB3A-603B-4F87-B6F8-3A9D16FE0D9C}"/>
    <dgm:cxn modelId="{103B85C1-1079-4A3B-8B14-2615C8F131C2}" type="presOf" srcId="{FC22C8F9-5DAA-4477-AC8C-5A92B7D8D373}" destId="{0304CAE5-3BB2-4F24-AEA8-B62DF1EFDAA8}" srcOrd="0" destOrd="2" presId="urn:microsoft.com/office/officeart/2009/3/layout/PlusandMinus"/>
    <dgm:cxn modelId="{A4947909-0039-4D1E-9BBA-EF80DB65168D}" type="presOf" srcId="{E4D40EBE-375E-4DD8-A146-0DB515D25D18}" destId="{0304CAE5-3BB2-4F24-AEA8-B62DF1EFDAA8}" srcOrd="0" destOrd="1" presId="urn:microsoft.com/office/officeart/2009/3/layout/PlusandMinus"/>
    <dgm:cxn modelId="{2D9C2093-8ABD-4CB5-8860-62AD3FBDBB3D}" type="presParOf" srcId="{6EC99135-51FC-45EC-B376-010421C0C89A}" destId="{BF40F1C0-F06C-4C15-85FA-0D628239C45A}" srcOrd="0" destOrd="0" presId="urn:microsoft.com/office/officeart/2009/3/layout/PlusandMinus"/>
    <dgm:cxn modelId="{7ED77C40-C6F1-4386-8CA0-8B373A7B442B}" type="presParOf" srcId="{6EC99135-51FC-45EC-B376-010421C0C89A}" destId="{0304CAE5-3BB2-4F24-AEA8-B62DF1EFDAA8}" srcOrd="1" destOrd="0" presId="urn:microsoft.com/office/officeart/2009/3/layout/PlusandMinus"/>
    <dgm:cxn modelId="{BBA1A63D-A1EC-401F-9C09-144FA67BAF7C}" type="presParOf" srcId="{6EC99135-51FC-45EC-B376-010421C0C89A}" destId="{C959053B-D722-48EA-BC12-80D7E5BFD7CF}" srcOrd="2" destOrd="0" presId="urn:microsoft.com/office/officeart/2009/3/layout/PlusandMinus"/>
    <dgm:cxn modelId="{91844479-DCB3-4310-9A42-3D7A7D027858}" type="presParOf" srcId="{6EC99135-51FC-45EC-B376-010421C0C89A}" destId="{20169479-1FE0-4B71-97FE-49FCF073898B}" srcOrd="3" destOrd="0" presId="urn:microsoft.com/office/officeart/2009/3/layout/PlusandMinus"/>
    <dgm:cxn modelId="{64DCAACD-3794-4BBF-B92A-A7E96FD1BAF0}" type="presParOf" srcId="{6EC99135-51FC-45EC-B376-010421C0C89A}" destId="{FA3D302B-7E82-4F09-B589-DF11C5AA154C}" srcOrd="4" destOrd="0" presId="urn:microsoft.com/office/officeart/2009/3/layout/PlusandMinus"/>
    <dgm:cxn modelId="{3E68D8FD-921D-43B6-98FD-50D6543CF66E}" type="presParOf" srcId="{6EC99135-51FC-45EC-B376-010421C0C89A}" destId="{91B5B295-95F4-4C0C-82CE-EC1A9099B547}" srcOrd="5" destOrd="0" presId="urn:microsoft.com/office/officeart/2009/3/layout/PlusandMinus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916926-6562-4756-82D2-EC4F865FDE7D}" type="doc">
      <dgm:prSet loTypeId="urn:microsoft.com/office/officeart/2005/8/layout/process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411F17-AA24-4124-8098-87AEC973B4C0}">
      <dgm:prSet custT="1"/>
      <dgm:spPr/>
      <dgm:t>
        <a:bodyPr/>
        <a:lstStyle/>
        <a:p>
          <a:pPr algn="ctr" defTabSz="914400">
            <a:buNone/>
          </a:pPr>
          <a:r>
            <a:rPr lang="es-ES_tradnl" sz="4000" b="0" i="0" noProof="0" dirty="0" smtClean="0">
              <a:latin typeface="Calibri"/>
              <a:ea typeface="+mn-ea"/>
              <a:cs typeface="+mn-cs"/>
            </a:rPr>
            <a:t>Editor</a:t>
          </a:r>
          <a:endParaRPr lang="es-ES_tradnl" sz="4000" b="0" i="0" noProof="0" dirty="0">
            <a:latin typeface="Calibri"/>
            <a:ea typeface="+mn-ea"/>
            <a:cs typeface="+mn-cs"/>
          </a:endParaRPr>
        </a:p>
      </dgm:t>
    </dgm:pt>
    <dgm:pt modelId="{F0D82E9D-7D54-4D25-95E5-722D34EEA4EF}" type="parTrans" cxnId="{2A1FEA7B-E6E8-4E7D-98E6-C75AC5FBF21F}">
      <dgm:prSet/>
      <dgm:spPr/>
      <dgm:t>
        <a:bodyPr/>
        <a:lstStyle/>
        <a:p>
          <a:endParaRPr lang="en-US"/>
        </a:p>
      </dgm:t>
    </dgm:pt>
    <dgm:pt modelId="{FCA3E0CD-EF55-4705-B9B9-D157973DD622}" type="sibTrans" cxnId="{2A1FEA7B-E6E8-4E7D-98E6-C75AC5FBF21F}">
      <dgm:prSet/>
      <dgm:spPr/>
      <dgm:t>
        <a:bodyPr/>
        <a:lstStyle/>
        <a:p>
          <a:endParaRPr lang="en-US"/>
        </a:p>
      </dgm:t>
    </dgm:pt>
    <dgm:pt modelId="{A968F597-EA1E-4DA6-BCB2-19A9E3D3189D}">
      <dgm:prSet custT="1"/>
      <dgm:spPr/>
      <dgm:t>
        <a:bodyPr/>
        <a:lstStyle/>
        <a:p>
          <a:pPr algn="ctr" defTabSz="914400">
            <a:buNone/>
          </a:pPr>
          <a:r>
            <a:rPr lang="es-ES_tradnl" sz="2200" b="0" i="0" noProof="0" dirty="0" smtClean="0">
              <a:latin typeface="Calibri"/>
              <a:ea typeface="+mn-ea"/>
              <a:cs typeface="+mn-cs"/>
            </a:rPr>
            <a:t>Rechazar los trabajos que por temática, originalidad, relevancia y utilidad no son apropiados </a:t>
          </a:r>
          <a:endParaRPr lang="es-ES_tradnl" sz="2200" b="0" i="0" noProof="0" dirty="0">
            <a:latin typeface="Calibri"/>
            <a:ea typeface="+mn-ea"/>
            <a:cs typeface="+mn-cs"/>
          </a:endParaRPr>
        </a:p>
      </dgm:t>
    </dgm:pt>
    <dgm:pt modelId="{971F2536-2AC8-45AA-85CE-3480B174EC3B}" type="parTrans" cxnId="{5853695B-7D34-4A61-B9AC-5AE952499427}">
      <dgm:prSet/>
      <dgm:spPr/>
      <dgm:t>
        <a:bodyPr/>
        <a:lstStyle/>
        <a:p>
          <a:endParaRPr lang="en-US"/>
        </a:p>
      </dgm:t>
    </dgm:pt>
    <dgm:pt modelId="{85990B47-5897-4DD9-9AC3-5202C584410B}" type="sibTrans" cxnId="{5853695B-7D34-4A61-B9AC-5AE952499427}">
      <dgm:prSet/>
      <dgm:spPr/>
      <dgm:t>
        <a:bodyPr/>
        <a:lstStyle/>
        <a:p>
          <a:endParaRPr lang="en-US"/>
        </a:p>
      </dgm:t>
    </dgm:pt>
    <dgm:pt modelId="{11985FE4-DA6B-4984-A728-C88DD112E9B2}">
      <dgm:prSet custT="1"/>
      <dgm:spPr/>
      <dgm:t>
        <a:bodyPr/>
        <a:lstStyle/>
        <a:p>
          <a:pPr algn="ctr" defTabSz="914400">
            <a:buNone/>
          </a:pPr>
          <a:r>
            <a:rPr lang="es-ES_tradnl" sz="4000" b="0" i="0" noProof="0" dirty="0" smtClean="0">
              <a:latin typeface="Calibri"/>
              <a:ea typeface="+mn-ea"/>
              <a:cs typeface="+mn-cs"/>
            </a:rPr>
            <a:t>Recensor</a:t>
          </a:r>
          <a:endParaRPr lang="es-ES_tradnl" sz="3600" b="0" i="0" noProof="0" dirty="0">
            <a:latin typeface="Calibri"/>
            <a:ea typeface="+mn-ea"/>
            <a:cs typeface="+mn-cs"/>
          </a:endParaRPr>
        </a:p>
      </dgm:t>
    </dgm:pt>
    <dgm:pt modelId="{5824F7CA-E06A-4E7C-8FA8-837C3066C983}" type="parTrans" cxnId="{577D06A6-5DC8-4535-B9BA-04B7088B0982}">
      <dgm:prSet/>
      <dgm:spPr/>
      <dgm:t>
        <a:bodyPr/>
        <a:lstStyle/>
        <a:p>
          <a:endParaRPr lang="en-US"/>
        </a:p>
      </dgm:t>
    </dgm:pt>
    <dgm:pt modelId="{FE8B36D0-A8B3-407E-AD61-E3EBF430432B}" type="sibTrans" cxnId="{577D06A6-5DC8-4535-B9BA-04B7088B0982}">
      <dgm:prSet/>
      <dgm:spPr/>
      <dgm:t>
        <a:bodyPr/>
        <a:lstStyle/>
        <a:p>
          <a:endParaRPr lang="en-US"/>
        </a:p>
      </dgm:t>
    </dgm:pt>
    <dgm:pt modelId="{B579CF4F-A18F-43EF-B438-E063268B1015}">
      <dgm:prSet custT="1"/>
      <dgm:spPr/>
      <dgm:t>
        <a:bodyPr/>
        <a:lstStyle/>
        <a:p>
          <a:pPr algn="ctr" defTabSz="914400">
            <a:buNone/>
          </a:pPr>
          <a:r>
            <a:rPr lang="es-ES_tradnl" sz="2200" b="0" i="0" noProof="0" dirty="0" smtClean="0">
              <a:latin typeface="Calibri"/>
              <a:ea typeface="+mn-ea"/>
              <a:cs typeface="+mn-cs"/>
            </a:rPr>
            <a:t>Revisar la calidad del trabajo, su metodología y resultados, la pertinencia de la bibliografía</a:t>
          </a:r>
          <a:endParaRPr lang="es-ES_tradnl" sz="2200" b="0" i="0" noProof="0" dirty="0">
            <a:latin typeface="Calibri"/>
            <a:ea typeface="+mn-ea"/>
            <a:cs typeface="+mn-cs"/>
          </a:endParaRPr>
        </a:p>
      </dgm:t>
    </dgm:pt>
    <dgm:pt modelId="{9079804B-5D78-4062-86D1-0B537F9182C1}" type="parTrans" cxnId="{37B84DAA-58C5-40BB-AAD6-5331BAA66872}">
      <dgm:prSet/>
      <dgm:spPr/>
      <dgm:t>
        <a:bodyPr/>
        <a:lstStyle/>
        <a:p>
          <a:endParaRPr lang="en-US"/>
        </a:p>
      </dgm:t>
    </dgm:pt>
    <dgm:pt modelId="{4F0186CB-5458-4AB3-9AAB-5A3580326F94}" type="sibTrans" cxnId="{37B84DAA-58C5-40BB-AAD6-5331BAA66872}">
      <dgm:prSet/>
      <dgm:spPr/>
      <dgm:t>
        <a:bodyPr/>
        <a:lstStyle/>
        <a:p>
          <a:endParaRPr lang="en-US"/>
        </a:p>
      </dgm:t>
    </dgm:pt>
    <dgm:pt modelId="{69D52F60-55FC-45B6-AB86-9B4F8F55F104}">
      <dgm:prSet custT="1"/>
      <dgm:spPr/>
      <dgm:t>
        <a:bodyPr/>
        <a:lstStyle/>
        <a:p>
          <a:pPr algn="ctr" defTabSz="914400">
            <a:buNone/>
          </a:pPr>
          <a:r>
            <a:rPr lang="es-ES_tradnl" sz="4000" b="0" i="0" noProof="0" dirty="0" smtClean="0">
              <a:latin typeface="Calibri"/>
              <a:ea typeface="+mn-ea"/>
              <a:cs typeface="+mn-cs"/>
            </a:rPr>
            <a:t>Revisor</a:t>
          </a:r>
          <a:endParaRPr lang="es-ES_tradnl" sz="4000" b="0" i="0" noProof="0" dirty="0">
            <a:latin typeface="Calibri"/>
            <a:ea typeface="+mn-ea"/>
            <a:cs typeface="+mn-cs"/>
          </a:endParaRPr>
        </a:p>
      </dgm:t>
    </dgm:pt>
    <dgm:pt modelId="{D730400C-A333-44F0-A860-61C39427AE26}" type="parTrans" cxnId="{F78FC87B-9F65-4A85-BF89-476A061A00B2}">
      <dgm:prSet/>
      <dgm:spPr/>
      <dgm:t>
        <a:bodyPr/>
        <a:lstStyle/>
        <a:p>
          <a:endParaRPr lang="en-US"/>
        </a:p>
      </dgm:t>
    </dgm:pt>
    <dgm:pt modelId="{B5CC4642-8561-4474-8A50-92BB090D0E20}" type="sibTrans" cxnId="{F78FC87B-9F65-4A85-BF89-476A061A00B2}">
      <dgm:prSet/>
      <dgm:spPr/>
      <dgm:t>
        <a:bodyPr/>
        <a:lstStyle/>
        <a:p>
          <a:endParaRPr lang="en-US"/>
        </a:p>
      </dgm:t>
    </dgm:pt>
    <dgm:pt modelId="{B09BB927-F9C4-4249-8B4F-99F104077BA0}">
      <dgm:prSet custT="1"/>
      <dgm:spPr/>
      <dgm:t>
        <a:bodyPr/>
        <a:lstStyle/>
        <a:p>
          <a:pPr algn="ctr" defTabSz="914400">
            <a:buNone/>
          </a:pPr>
          <a:r>
            <a:rPr lang="es-ES_tradnl" sz="2200" b="0" i="0" noProof="0" dirty="0" smtClean="0">
              <a:latin typeface="Calibri"/>
              <a:ea typeface="+mn-ea"/>
              <a:cs typeface="+mn-cs"/>
            </a:rPr>
            <a:t>Corregir los textos, revisar gráficos y leyendas, comprobar las consistencias numéricas, acomodar la bibliografía</a:t>
          </a:r>
          <a:endParaRPr lang="es-ES_tradnl" sz="2200" b="0" i="0" noProof="0" dirty="0">
            <a:latin typeface="Calibri"/>
            <a:ea typeface="+mn-ea"/>
            <a:cs typeface="+mn-cs"/>
          </a:endParaRPr>
        </a:p>
      </dgm:t>
    </dgm:pt>
    <dgm:pt modelId="{A3642720-B53B-4347-A653-6ED2E1B0A65B}" type="parTrans" cxnId="{37744506-DA32-4B72-9C0D-A761A4CC019E}">
      <dgm:prSet/>
      <dgm:spPr/>
      <dgm:t>
        <a:bodyPr/>
        <a:lstStyle/>
        <a:p>
          <a:endParaRPr lang="en-US"/>
        </a:p>
      </dgm:t>
    </dgm:pt>
    <dgm:pt modelId="{09228996-7375-4422-BAF7-92899E58314A}" type="sibTrans" cxnId="{37744506-DA32-4B72-9C0D-A761A4CC019E}">
      <dgm:prSet/>
      <dgm:spPr/>
      <dgm:t>
        <a:bodyPr/>
        <a:lstStyle/>
        <a:p>
          <a:endParaRPr lang="en-US"/>
        </a:p>
      </dgm:t>
    </dgm:pt>
    <dgm:pt modelId="{4D35263E-DE02-44C5-9425-A14CD136B414}" type="pres">
      <dgm:prSet presAssocID="{CC916926-6562-4756-82D2-EC4F865FD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37FB9DB-D105-4298-B586-FD9DBB866182}" type="pres">
      <dgm:prSet presAssocID="{69D52F60-55FC-45B6-AB86-9B4F8F55F104}" presName="boxAndChildren" presStyleCnt="0"/>
      <dgm:spPr/>
    </dgm:pt>
    <dgm:pt modelId="{24A578CF-0498-4172-82E8-5C967F725114}" type="pres">
      <dgm:prSet presAssocID="{69D52F60-55FC-45B6-AB86-9B4F8F55F104}" presName="parentTextBox" presStyleLbl="node1" presStyleIdx="0" presStyleCnt="3"/>
      <dgm:spPr/>
      <dgm:t>
        <a:bodyPr/>
        <a:lstStyle/>
        <a:p>
          <a:endParaRPr lang="es-ES_tradnl"/>
        </a:p>
      </dgm:t>
    </dgm:pt>
    <dgm:pt modelId="{91EBBE13-53D4-4438-947F-4290710ACC47}" type="pres">
      <dgm:prSet presAssocID="{69D52F60-55FC-45B6-AB86-9B4F8F55F104}" presName="entireBox" presStyleLbl="node1" presStyleIdx="0" presStyleCnt="3"/>
      <dgm:spPr/>
      <dgm:t>
        <a:bodyPr/>
        <a:lstStyle/>
        <a:p>
          <a:endParaRPr lang="es-ES_tradnl"/>
        </a:p>
      </dgm:t>
    </dgm:pt>
    <dgm:pt modelId="{9554F62C-9EAD-4590-911B-B319B3BCE9F2}" type="pres">
      <dgm:prSet presAssocID="{69D52F60-55FC-45B6-AB86-9B4F8F55F104}" presName="descendantBox" presStyleCnt="0"/>
      <dgm:spPr/>
    </dgm:pt>
    <dgm:pt modelId="{A061B00A-8A76-413F-B93B-9733EFA45A96}" type="pres">
      <dgm:prSet presAssocID="{B09BB927-F9C4-4249-8B4F-99F104077BA0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9ED462E-7738-4A2D-B0E5-AAB9FBF66A58}" type="pres">
      <dgm:prSet presAssocID="{FE8B36D0-A8B3-407E-AD61-E3EBF430432B}" presName="sp" presStyleCnt="0"/>
      <dgm:spPr/>
    </dgm:pt>
    <dgm:pt modelId="{78CD0E7B-F764-44DD-8C83-B57CCA059D0B}" type="pres">
      <dgm:prSet presAssocID="{11985FE4-DA6B-4984-A728-C88DD112E9B2}" presName="arrowAndChildren" presStyleCnt="0"/>
      <dgm:spPr/>
    </dgm:pt>
    <dgm:pt modelId="{753DD5AF-CD10-46C8-985B-A929E088591E}" type="pres">
      <dgm:prSet presAssocID="{11985FE4-DA6B-4984-A728-C88DD112E9B2}" presName="parentTextArrow" presStyleLbl="node1" presStyleIdx="0" presStyleCnt="3"/>
      <dgm:spPr/>
      <dgm:t>
        <a:bodyPr/>
        <a:lstStyle/>
        <a:p>
          <a:endParaRPr lang="es-ES_tradnl"/>
        </a:p>
      </dgm:t>
    </dgm:pt>
    <dgm:pt modelId="{E29F8BEB-9D77-4BA2-8DB2-562C71E32571}" type="pres">
      <dgm:prSet presAssocID="{11985FE4-DA6B-4984-A728-C88DD112E9B2}" presName="arrow" presStyleLbl="node1" presStyleIdx="1" presStyleCnt="3"/>
      <dgm:spPr/>
      <dgm:t>
        <a:bodyPr/>
        <a:lstStyle/>
        <a:p>
          <a:endParaRPr lang="es-ES_tradnl"/>
        </a:p>
      </dgm:t>
    </dgm:pt>
    <dgm:pt modelId="{234DC9EE-88B8-428F-BEA3-EFBC22805FEB}" type="pres">
      <dgm:prSet presAssocID="{11985FE4-DA6B-4984-A728-C88DD112E9B2}" presName="descendantArrow" presStyleCnt="0"/>
      <dgm:spPr/>
    </dgm:pt>
    <dgm:pt modelId="{C15841D6-AEE1-4A03-88DE-2C536298422F}" type="pres">
      <dgm:prSet presAssocID="{B579CF4F-A18F-43EF-B438-E063268B1015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3AA3DEB-D263-4411-9B74-076276AB01C0}" type="pres">
      <dgm:prSet presAssocID="{FCA3E0CD-EF55-4705-B9B9-D157973DD622}" presName="sp" presStyleCnt="0"/>
      <dgm:spPr/>
    </dgm:pt>
    <dgm:pt modelId="{0522AF82-2D79-4734-A640-3C5DADDF4963}" type="pres">
      <dgm:prSet presAssocID="{08411F17-AA24-4124-8098-87AEC973B4C0}" presName="arrowAndChildren" presStyleCnt="0"/>
      <dgm:spPr/>
    </dgm:pt>
    <dgm:pt modelId="{6B1DF4BC-C832-429E-8BC7-F3A08EC256C0}" type="pres">
      <dgm:prSet presAssocID="{08411F17-AA24-4124-8098-87AEC973B4C0}" presName="parentTextArrow" presStyleLbl="node1" presStyleIdx="1" presStyleCnt="3"/>
      <dgm:spPr/>
      <dgm:t>
        <a:bodyPr/>
        <a:lstStyle/>
        <a:p>
          <a:endParaRPr lang="es-ES_tradnl"/>
        </a:p>
      </dgm:t>
    </dgm:pt>
    <dgm:pt modelId="{0D6A0E18-7465-4C52-A2CF-A398F61CE02C}" type="pres">
      <dgm:prSet presAssocID="{08411F17-AA24-4124-8098-87AEC973B4C0}" presName="arrow" presStyleLbl="node1" presStyleIdx="2" presStyleCnt="3"/>
      <dgm:spPr/>
      <dgm:t>
        <a:bodyPr/>
        <a:lstStyle/>
        <a:p>
          <a:endParaRPr lang="es-ES_tradnl"/>
        </a:p>
      </dgm:t>
    </dgm:pt>
    <dgm:pt modelId="{DE513935-6977-4F65-A50C-955B9E8EA466}" type="pres">
      <dgm:prSet presAssocID="{08411F17-AA24-4124-8098-87AEC973B4C0}" presName="descendantArrow" presStyleCnt="0"/>
      <dgm:spPr/>
    </dgm:pt>
    <dgm:pt modelId="{81C37E34-7680-4309-A2C9-BF79281C52FD}" type="pres">
      <dgm:prSet presAssocID="{A968F597-EA1E-4DA6-BCB2-19A9E3D3189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77D06A6-5DC8-4535-B9BA-04B7088B0982}" srcId="{CC916926-6562-4756-82D2-EC4F865FDE7D}" destId="{11985FE4-DA6B-4984-A728-C88DD112E9B2}" srcOrd="1" destOrd="0" parTransId="{5824F7CA-E06A-4E7C-8FA8-837C3066C983}" sibTransId="{FE8B36D0-A8B3-407E-AD61-E3EBF430432B}"/>
    <dgm:cxn modelId="{2A1FEA7B-E6E8-4E7D-98E6-C75AC5FBF21F}" srcId="{CC916926-6562-4756-82D2-EC4F865FDE7D}" destId="{08411F17-AA24-4124-8098-87AEC973B4C0}" srcOrd="0" destOrd="0" parTransId="{F0D82E9D-7D54-4D25-95E5-722D34EEA4EF}" sibTransId="{FCA3E0CD-EF55-4705-B9B9-D157973DD622}"/>
    <dgm:cxn modelId="{37B84DAA-58C5-40BB-AAD6-5331BAA66872}" srcId="{11985FE4-DA6B-4984-A728-C88DD112E9B2}" destId="{B579CF4F-A18F-43EF-B438-E063268B1015}" srcOrd="0" destOrd="0" parTransId="{9079804B-5D78-4062-86D1-0B537F9182C1}" sibTransId="{4F0186CB-5458-4AB3-9AAB-5A3580326F94}"/>
    <dgm:cxn modelId="{35B68920-443E-4BE9-B005-27A6D3670F61}" type="presOf" srcId="{08411F17-AA24-4124-8098-87AEC973B4C0}" destId="{0D6A0E18-7465-4C52-A2CF-A398F61CE02C}" srcOrd="1" destOrd="0" presId="urn:microsoft.com/office/officeart/2005/8/layout/process4"/>
    <dgm:cxn modelId="{2E7ACBB0-F2CB-4209-9804-686EC0D6D435}" type="presOf" srcId="{CC916926-6562-4756-82D2-EC4F865FDE7D}" destId="{4D35263E-DE02-44C5-9425-A14CD136B414}" srcOrd="0" destOrd="0" presId="urn:microsoft.com/office/officeart/2005/8/layout/process4"/>
    <dgm:cxn modelId="{37744506-DA32-4B72-9C0D-A761A4CC019E}" srcId="{69D52F60-55FC-45B6-AB86-9B4F8F55F104}" destId="{B09BB927-F9C4-4249-8B4F-99F104077BA0}" srcOrd="0" destOrd="0" parTransId="{A3642720-B53B-4347-A653-6ED2E1B0A65B}" sibTransId="{09228996-7375-4422-BAF7-92899E58314A}"/>
    <dgm:cxn modelId="{5853695B-7D34-4A61-B9AC-5AE952499427}" srcId="{08411F17-AA24-4124-8098-87AEC973B4C0}" destId="{A968F597-EA1E-4DA6-BCB2-19A9E3D3189D}" srcOrd="0" destOrd="0" parTransId="{971F2536-2AC8-45AA-85CE-3480B174EC3B}" sibTransId="{85990B47-5897-4DD9-9AC3-5202C584410B}"/>
    <dgm:cxn modelId="{C54702CC-D28C-4D2F-B4E0-9CD1AE10F4C1}" type="presOf" srcId="{11985FE4-DA6B-4984-A728-C88DD112E9B2}" destId="{753DD5AF-CD10-46C8-985B-A929E088591E}" srcOrd="0" destOrd="0" presId="urn:microsoft.com/office/officeart/2005/8/layout/process4"/>
    <dgm:cxn modelId="{C7D19E43-2109-4DC2-9EBD-2A5E29F3AC4B}" type="presOf" srcId="{11985FE4-DA6B-4984-A728-C88DD112E9B2}" destId="{E29F8BEB-9D77-4BA2-8DB2-562C71E32571}" srcOrd="1" destOrd="0" presId="urn:microsoft.com/office/officeart/2005/8/layout/process4"/>
    <dgm:cxn modelId="{A893C235-C198-4F91-BD0E-5AD205E1867F}" type="presOf" srcId="{69D52F60-55FC-45B6-AB86-9B4F8F55F104}" destId="{24A578CF-0498-4172-82E8-5C967F725114}" srcOrd="0" destOrd="0" presId="urn:microsoft.com/office/officeart/2005/8/layout/process4"/>
    <dgm:cxn modelId="{3457E67D-F268-413E-9E34-65F0FB7EC1BE}" type="presOf" srcId="{B09BB927-F9C4-4249-8B4F-99F104077BA0}" destId="{A061B00A-8A76-413F-B93B-9733EFA45A96}" srcOrd="0" destOrd="0" presId="urn:microsoft.com/office/officeart/2005/8/layout/process4"/>
    <dgm:cxn modelId="{E98C6040-168D-497A-AB74-79808228C9C6}" type="presOf" srcId="{B579CF4F-A18F-43EF-B438-E063268B1015}" destId="{C15841D6-AEE1-4A03-88DE-2C536298422F}" srcOrd="0" destOrd="0" presId="urn:microsoft.com/office/officeart/2005/8/layout/process4"/>
    <dgm:cxn modelId="{F78FC87B-9F65-4A85-BF89-476A061A00B2}" srcId="{CC916926-6562-4756-82D2-EC4F865FDE7D}" destId="{69D52F60-55FC-45B6-AB86-9B4F8F55F104}" srcOrd="2" destOrd="0" parTransId="{D730400C-A333-44F0-A860-61C39427AE26}" sibTransId="{B5CC4642-8561-4474-8A50-92BB090D0E20}"/>
    <dgm:cxn modelId="{4D80E326-7E98-4036-9392-9C92152DF883}" type="presOf" srcId="{08411F17-AA24-4124-8098-87AEC973B4C0}" destId="{6B1DF4BC-C832-429E-8BC7-F3A08EC256C0}" srcOrd="0" destOrd="0" presId="urn:microsoft.com/office/officeart/2005/8/layout/process4"/>
    <dgm:cxn modelId="{CCC184AF-927E-455E-997C-AB2759EB4F9E}" type="presOf" srcId="{69D52F60-55FC-45B6-AB86-9B4F8F55F104}" destId="{91EBBE13-53D4-4438-947F-4290710ACC47}" srcOrd="1" destOrd="0" presId="urn:microsoft.com/office/officeart/2005/8/layout/process4"/>
    <dgm:cxn modelId="{DDE9CDD4-AE09-4DFE-BD70-ED633F03E327}" type="presOf" srcId="{A968F597-EA1E-4DA6-BCB2-19A9E3D3189D}" destId="{81C37E34-7680-4309-A2C9-BF79281C52FD}" srcOrd="0" destOrd="0" presId="urn:microsoft.com/office/officeart/2005/8/layout/process4"/>
    <dgm:cxn modelId="{3B339B8B-AB74-4584-9FF2-7036653FDB2A}" type="presParOf" srcId="{4D35263E-DE02-44C5-9425-A14CD136B414}" destId="{937FB9DB-D105-4298-B586-FD9DBB866182}" srcOrd="0" destOrd="0" presId="urn:microsoft.com/office/officeart/2005/8/layout/process4"/>
    <dgm:cxn modelId="{01062235-5CA4-4F93-AD7A-226A192986DE}" type="presParOf" srcId="{937FB9DB-D105-4298-B586-FD9DBB866182}" destId="{24A578CF-0498-4172-82E8-5C967F725114}" srcOrd="0" destOrd="0" presId="urn:microsoft.com/office/officeart/2005/8/layout/process4"/>
    <dgm:cxn modelId="{4E37C68B-1EFA-482A-8DE3-92D69A13AA0F}" type="presParOf" srcId="{937FB9DB-D105-4298-B586-FD9DBB866182}" destId="{91EBBE13-53D4-4438-947F-4290710ACC47}" srcOrd="1" destOrd="0" presId="urn:microsoft.com/office/officeart/2005/8/layout/process4"/>
    <dgm:cxn modelId="{8EC076FA-779C-46FE-A509-194769E9343F}" type="presParOf" srcId="{937FB9DB-D105-4298-B586-FD9DBB866182}" destId="{9554F62C-9EAD-4590-911B-B319B3BCE9F2}" srcOrd="2" destOrd="0" presId="urn:microsoft.com/office/officeart/2005/8/layout/process4"/>
    <dgm:cxn modelId="{D2A9B66B-3105-4198-9425-B8EF84B1A890}" type="presParOf" srcId="{9554F62C-9EAD-4590-911B-B319B3BCE9F2}" destId="{A061B00A-8A76-413F-B93B-9733EFA45A96}" srcOrd="0" destOrd="0" presId="urn:microsoft.com/office/officeart/2005/8/layout/process4"/>
    <dgm:cxn modelId="{EFFBC0BC-70B3-4A87-98C9-C35D842F9D43}" type="presParOf" srcId="{4D35263E-DE02-44C5-9425-A14CD136B414}" destId="{F9ED462E-7738-4A2D-B0E5-AAB9FBF66A58}" srcOrd="1" destOrd="0" presId="urn:microsoft.com/office/officeart/2005/8/layout/process4"/>
    <dgm:cxn modelId="{5C20DACB-CFA7-4471-AA2B-5D169F737C7C}" type="presParOf" srcId="{4D35263E-DE02-44C5-9425-A14CD136B414}" destId="{78CD0E7B-F764-44DD-8C83-B57CCA059D0B}" srcOrd="2" destOrd="0" presId="urn:microsoft.com/office/officeart/2005/8/layout/process4"/>
    <dgm:cxn modelId="{4978F123-31EB-4C68-8ADF-EB3CC33B42D3}" type="presParOf" srcId="{78CD0E7B-F764-44DD-8C83-B57CCA059D0B}" destId="{753DD5AF-CD10-46C8-985B-A929E088591E}" srcOrd="0" destOrd="0" presId="urn:microsoft.com/office/officeart/2005/8/layout/process4"/>
    <dgm:cxn modelId="{6DAEC5BD-AB02-424B-B4DD-81D545CAC487}" type="presParOf" srcId="{78CD0E7B-F764-44DD-8C83-B57CCA059D0B}" destId="{E29F8BEB-9D77-4BA2-8DB2-562C71E32571}" srcOrd="1" destOrd="0" presId="urn:microsoft.com/office/officeart/2005/8/layout/process4"/>
    <dgm:cxn modelId="{B2BFD00C-3709-4D55-A1AA-EBDA72271B71}" type="presParOf" srcId="{78CD0E7B-F764-44DD-8C83-B57CCA059D0B}" destId="{234DC9EE-88B8-428F-BEA3-EFBC22805FEB}" srcOrd="2" destOrd="0" presId="urn:microsoft.com/office/officeart/2005/8/layout/process4"/>
    <dgm:cxn modelId="{A7EE0B7E-76E9-4F87-A233-A2154EFD001B}" type="presParOf" srcId="{234DC9EE-88B8-428F-BEA3-EFBC22805FEB}" destId="{C15841D6-AEE1-4A03-88DE-2C536298422F}" srcOrd="0" destOrd="0" presId="urn:microsoft.com/office/officeart/2005/8/layout/process4"/>
    <dgm:cxn modelId="{263BEC9B-AD39-43CE-BD4F-1A28E6AC7829}" type="presParOf" srcId="{4D35263E-DE02-44C5-9425-A14CD136B414}" destId="{43AA3DEB-D263-4411-9B74-076276AB01C0}" srcOrd="3" destOrd="0" presId="urn:microsoft.com/office/officeart/2005/8/layout/process4"/>
    <dgm:cxn modelId="{72F8F0F0-F24E-4F6B-A373-79E3D1E250A2}" type="presParOf" srcId="{4D35263E-DE02-44C5-9425-A14CD136B414}" destId="{0522AF82-2D79-4734-A640-3C5DADDF4963}" srcOrd="4" destOrd="0" presId="urn:microsoft.com/office/officeart/2005/8/layout/process4"/>
    <dgm:cxn modelId="{372AAFAD-DF7A-4CFA-A122-E7E6C90A13A6}" type="presParOf" srcId="{0522AF82-2D79-4734-A640-3C5DADDF4963}" destId="{6B1DF4BC-C832-429E-8BC7-F3A08EC256C0}" srcOrd="0" destOrd="0" presId="urn:microsoft.com/office/officeart/2005/8/layout/process4"/>
    <dgm:cxn modelId="{A2BCE704-5036-4E1E-AF3D-46CD19AEB8BE}" type="presParOf" srcId="{0522AF82-2D79-4734-A640-3C5DADDF4963}" destId="{0D6A0E18-7465-4C52-A2CF-A398F61CE02C}" srcOrd="1" destOrd="0" presId="urn:microsoft.com/office/officeart/2005/8/layout/process4"/>
    <dgm:cxn modelId="{17C20DAE-DB0F-47B6-A179-01E8CE6FDDFE}" type="presParOf" srcId="{0522AF82-2D79-4734-A640-3C5DADDF4963}" destId="{DE513935-6977-4F65-A50C-955B9E8EA466}" srcOrd="2" destOrd="0" presId="urn:microsoft.com/office/officeart/2005/8/layout/process4"/>
    <dgm:cxn modelId="{B831E05B-CC51-4B81-80F7-E69544628B91}" type="presParOf" srcId="{DE513935-6977-4F65-A50C-955B9E8EA466}" destId="{81C37E34-7680-4309-A2C9-BF79281C52FD}" srcOrd="0" destOrd="0" presId="urn:microsoft.com/office/officeart/2005/8/layout/process4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A57452-F17E-4A3F-87F0-5B1806689A6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_tradnl"/>
        </a:p>
      </dgm:t>
    </dgm:pt>
    <dgm:pt modelId="{BC905DAE-D13B-497C-9E68-07DED60B2F90}">
      <dgm:prSet phldrT="[Texto]"/>
      <dgm:spPr/>
      <dgm:t>
        <a:bodyPr/>
        <a:lstStyle/>
        <a:p>
          <a:r>
            <a:rPr lang="es-ES_tradnl" dirty="0" smtClean="0"/>
            <a:t>Textos incomprensibles</a:t>
          </a:r>
          <a:endParaRPr lang="es-ES_tradnl" dirty="0"/>
        </a:p>
      </dgm:t>
    </dgm:pt>
    <dgm:pt modelId="{C755C562-9B91-4674-AAFB-BAFA2581A1AF}" type="parTrans" cxnId="{23138146-5392-4901-94D6-9D43959FBFE7}">
      <dgm:prSet/>
      <dgm:spPr/>
      <dgm:t>
        <a:bodyPr/>
        <a:lstStyle/>
        <a:p>
          <a:endParaRPr lang="es-ES_tradnl"/>
        </a:p>
      </dgm:t>
    </dgm:pt>
    <dgm:pt modelId="{9C491BFE-052C-4CEA-99CF-4B5F9C995B75}" type="sibTrans" cxnId="{23138146-5392-4901-94D6-9D43959FBFE7}">
      <dgm:prSet/>
      <dgm:spPr/>
      <dgm:t>
        <a:bodyPr/>
        <a:lstStyle/>
        <a:p>
          <a:endParaRPr lang="es-ES_tradnl"/>
        </a:p>
      </dgm:t>
    </dgm:pt>
    <dgm:pt modelId="{9B6DA8F5-92B7-4AFA-B282-934D28C27586}">
      <dgm:prSet phldrT="[Texto]"/>
      <dgm:spPr/>
      <dgm:t>
        <a:bodyPr/>
        <a:lstStyle/>
        <a:p>
          <a:r>
            <a:rPr lang="es-ES_tradnl" dirty="0" smtClean="0"/>
            <a:t>Artículos vagos o indefinidos, sin estructura o resultados</a:t>
          </a:r>
          <a:endParaRPr lang="es-ES_tradnl" dirty="0"/>
        </a:p>
      </dgm:t>
    </dgm:pt>
    <dgm:pt modelId="{462FABBC-F901-4586-B7F6-980B56CF52D5}" type="parTrans" cxnId="{71A276DE-37B8-4529-A2B1-0F2848D0E5C1}">
      <dgm:prSet/>
      <dgm:spPr/>
      <dgm:t>
        <a:bodyPr/>
        <a:lstStyle/>
        <a:p>
          <a:endParaRPr lang="es-ES_tradnl"/>
        </a:p>
      </dgm:t>
    </dgm:pt>
    <dgm:pt modelId="{2565ACE7-CD26-4376-85EA-93D8EF90B96F}" type="sibTrans" cxnId="{71A276DE-37B8-4529-A2B1-0F2848D0E5C1}">
      <dgm:prSet/>
      <dgm:spPr/>
      <dgm:t>
        <a:bodyPr/>
        <a:lstStyle/>
        <a:p>
          <a:endParaRPr lang="es-ES_tradnl"/>
        </a:p>
      </dgm:t>
    </dgm:pt>
    <dgm:pt modelId="{742F01D0-9660-44D8-BA3A-CA2D9C19ECFB}">
      <dgm:prSet phldrT="[Texto]"/>
      <dgm:spPr/>
      <dgm:t>
        <a:bodyPr/>
        <a:lstStyle/>
        <a:p>
          <a:r>
            <a:rPr lang="es-ES_tradnl" dirty="0" smtClean="0"/>
            <a:t>Resultados obvios: Matar moscas a cañonazos</a:t>
          </a:r>
          <a:endParaRPr lang="es-ES_tradnl" dirty="0"/>
        </a:p>
      </dgm:t>
    </dgm:pt>
    <dgm:pt modelId="{E8CA6E10-9712-4849-A6F3-2254ED7AF0C4}" type="parTrans" cxnId="{1B8F255B-7F8F-4626-80D7-C18B56B7364B}">
      <dgm:prSet/>
      <dgm:spPr/>
      <dgm:t>
        <a:bodyPr/>
        <a:lstStyle/>
        <a:p>
          <a:endParaRPr lang="es-ES_tradnl"/>
        </a:p>
      </dgm:t>
    </dgm:pt>
    <dgm:pt modelId="{E34AEDB8-9ED7-4F4B-A066-16B458CC97E8}" type="sibTrans" cxnId="{1B8F255B-7F8F-4626-80D7-C18B56B7364B}">
      <dgm:prSet/>
      <dgm:spPr/>
      <dgm:t>
        <a:bodyPr/>
        <a:lstStyle/>
        <a:p>
          <a:endParaRPr lang="es-ES_tradnl"/>
        </a:p>
      </dgm:t>
    </dgm:pt>
    <dgm:pt modelId="{95981CF9-0E99-4DEC-8DE3-8E3EA8955DD8}">
      <dgm:prSet phldrT="[Texto]"/>
      <dgm:spPr/>
      <dgm:t>
        <a:bodyPr/>
        <a:lstStyle/>
        <a:p>
          <a:r>
            <a:rPr lang="es-ES_tradnl" dirty="0" smtClean="0"/>
            <a:t>Necedades, buscar alternativas innecesarias a hechos demostrados</a:t>
          </a:r>
          <a:endParaRPr lang="es-ES_tradnl" dirty="0"/>
        </a:p>
      </dgm:t>
    </dgm:pt>
    <dgm:pt modelId="{3CDCAB0F-21BD-41D2-A206-3BFC81BB25BE}" type="parTrans" cxnId="{935CF44C-6B70-47E9-9378-F77245CB6F3C}">
      <dgm:prSet/>
      <dgm:spPr/>
      <dgm:t>
        <a:bodyPr/>
        <a:lstStyle/>
        <a:p>
          <a:endParaRPr lang="es-ES_tradnl"/>
        </a:p>
      </dgm:t>
    </dgm:pt>
    <dgm:pt modelId="{B58EA43D-A4F7-4086-9579-6C590DDD5C39}" type="sibTrans" cxnId="{935CF44C-6B70-47E9-9378-F77245CB6F3C}">
      <dgm:prSet/>
      <dgm:spPr/>
      <dgm:t>
        <a:bodyPr/>
        <a:lstStyle/>
        <a:p>
          <a:endParaRPr lang="es-ES_tradnl"/>
        </a:p>
      </dgm:t>
    </dgm:pt>
    <dgm:pt modelId="{4881E09A-C2A1-4104-B2DB-43F1F0736A4C}">
      <dgm:prSet phldrT="[Texto]"/>
      <dgm:spPr/>
      <dgm:t>
        <a:bodyPr/>
        <a:lstStyle/>
        <a:p>
          <a:r>
            <a:rPr lang="es-ES_tradnl" dirty="0" smtClean="0"/>
            <a:t>(Inútiles) demostraciones de la inutilidad de algo</a:t>
          </a:r>
          <a:endParaRPr lang="es-ES_tradnl" dirty="0"/>
        </a:p>
      </dgm:t>
    </dgm:pt>
    <dgm:pt modelId="{761E969F-C541-4D7C-899B-07B7A96BEC0F}" type="parTrans" cxnId="{408098E9-7B91-4D88-92F9-587ED4D55CC8}">
      <dgm:prSet/>
      <dgm:spPr/>
      <dgm:t>
        <a:bodyPr/>
        <a:lstStyle/>
        <a:p>
          <a:endParaRPr lang="es-ES_tradnl"/>
        </a:p>
      </dgm:t>
    </dgm:pt>
    <dgm:pt modelId="{9BBF4FB9-CDC9-4246-A190-BE7DBB2983E7}" type="sibTrans" cxnId="{408098E9-7B91-4D88-92F9-587ED4D55CC8}">
      <dgm:prSet/>
      <dgm:spPr/>
      <dgm:t>
        <a:bodyPr/>
        <a:lstStyle/>
        <a:p>
          <a:endParaRPr lang="es-ES_tradnl"/>
        </a:p>
      </dgm:t>
    </dgm:pt>
    <dgm:pt modelId="{F73DAD2C-E12A-4B53-B73A-ED7F5CB37266}">
      <dgm:prSet phldrT="[Texto]"/>
      <dgm:spPr/>
      <dgm:t>
        <a:bodyPr/>
        <a:lstStyle/>
        <a:p>
          <a:r>
            <a:rPr lang="es-ES_tradnl" dirty="0" smtClean="0"/>
            <a:t>Serios errores metodológicos o doctrinales </a:t>
          </a:r>
          <a:endParaRPr lang="es-ES_tradnl" dirty="0"/>
        </a:p>
      </dgm:t>
    </dgm:pt>
    <dgm:pt modelId="{A61B1F10-D098-436B-840A-BD84EB44A925}" type="parTrans" cxnId="{2076D04F-EB11-4835-A350-2F915933EEFC}">
      <dgm:prSet/>
      <dgm:spPr/>
      <dgm:t>
        <a:bodyPr/>
        <a:lstStyle/>
        <a:p>
          <a:endParaRPr lang="es-ES_tradnl"/>
        </a:p>
      </dgm:t>
    </dgm:pt>
    <dgm:pt modelId="{A98E9F86-2398-42EB-8E3D-61A46B711D36}" type="sibTrans" cxnId="{2076D04F-EB11-4835-A350-2F915933EEFC}">
      <dgm:prSet/>
      <dgm:spPr/>
      <dgm:t>
        <a:bodyPr/>
        <a:lstStyle/>
        <a:p>
          <a:endParaRPr lang="es-ES_tradnl"/>
        </a:p>
      </dgm:t>
    </dgm:pt>
    <dgm:pt modelId="{53ACFE85-DA75-4FD5-9478-05280C2F7232}" type="pres">
      <dgm:prSet presAssocID="{86A57452-F17E-4A3F-87F0-5B1806689A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54752D90-977C-4A1B-BE37-47E71732E216}" type="pres">
      <dgm:prSet presAssocID="{BC905DAE-D13B-497C-9E68-07DED60B2F90}" presName="parentLin" presStyleCnt="0"/>
      <dgm:spPr/>
    </dgm:pt>
    <dgm:pt modelId="{65DAAF0C-19D3-41B1-98C3-7137EAE48540}" type="pres">
      <dgm:prSet presAssocID="{BC905DAE-D13B-497C-9E68-07DED60B2F90}" presName="parentLeftMargin" presStyleLbl="node1" presStyleIdx="0" presStyleCnt="6"/>
      <dgm:spPr/>
      <dgm:t>
        <a:bodyPr/>
        <a:lstStyle/>
        <a:p>
          <a:endParaRPr lang="es-ES_tradnl"/>
        </a:p>
      </dgm:t>
    </dgm:pt>
    <dgm:pt modelId="{CAE0FF3A-C8F6-47F5-8A7C-6FC530897561}" type="pres">
      <dgm:prSet presAssocID="{BC905DAE-D13B-497C-9E68-07DED60B2F90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BF8A80A-47B2-41DA-B0AD-2DE8F685A1F7}" type="pres">
      <dgm:prSet presAssocID="{BC905DAE-D13B-497C-9E68-07DED60B2F90}" presName="negativeSpace" presStyleCnt="0"/>
      <dgm:spPr/>
    </dgm:pt>
    <dgm:pt modelId="{41AC3C78-5009-46B3-AB83-FE1B99EE2AD6}" type="pres">
      <dgm:prSet presAssocID="{BC905DAE-D13B-497C-9E68-07DED60B2F90}" presName="childText" presStyleLbl="conFgAcc1" presStyleIdx="0" presStyleCnt="6">
        <dgm:presLayoutVars>
          <dgm:bulletEnabled val="1"/>
        </dgm:presLayoutVars>
      </dgm:prSet>
      <dgm:spPr/>
    </dgm:pt>
    <dgm:pt modelId="{1DBED329-DF2F-4359-B747-B81EAA02AB18}" type="pres">
      <dgm:prSet presAssocID="{9C491BFE-052C-4CEA-99CF-4B5F9C995B75}" presName="spaceBetweenRectangles" presStyleCnt="0"/>
      <dgm:spPr/>
    </dgm:pt>
    <dgm:pt modelId="{D77413A4-36EE-4FB9-B6F7-EA165820D1D3}" type="pres">
      <dgm:prSet presAssocID="{9B6DA8F5-92B7-4AFA-B282-934D28C27586}" presName="parentLin" presStyleCnt="0"/>
      <dgm:spPr/>
    </dgm:pt>
    <dgm:pt modelId="{D17A4174-07B6-428E-B952-BD6B7FCA011C}" type="pres">
      <dgm:prSet presAssocID="{9B6DA8F5-92B7-4AFA-B282-934D28C27586}" presName="parentLeftMargin" presStyleLbl="node1" presStyleIdx="0" presStyleCnt="6"/>
      <dgm:spPr/>
      <dgm:t>
        <a:bodyPr/>
        <a:lstStyle/>
        <a:p>
          <a:endParaRPr lang="es-ES_tradnl"/>
        </a:p>
      </dgm:t>
    </dgm:pt>
    <dgm:pt modelId="{2BD8FCB5-3B4C-4FCF-807E-B64B7BC93CD2}" type="pres">
      <dgm:prSet presAssocID="{9B6DA8F5-92B7-4AFA-B282-934D28C27586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3878852-9C26-4A13-97FE-8FFAB545E7E5}" type="pres">
      <dgm:prSet presAssocID="{9B6DA8F5-92B7-4AFA-B282-934D28C27586}" presName="negativeSpace" presStyleCnt="0"/>
      <dgm:spPr/>
    </dgm:pt>
    <dgm:pt modelId="{37784A71-AE46-48F2-BD5F-B8EEB249F821}" type="pres">
      <dgm:prSet presAssocID="{9B6DA8F5-92B7-4AFA-B282-934D28C27586}" presName="childText" presStyleLbl="conFgAcc1" presStyleIdx="1" presStyleCnt="6">
        <dgm:presLayoutVars>
          <dgm:bulletEnabled val="1"/>
        </dgm:presLayoutVars>
      </dgm:prSet>
      <dgm:spPr/>
    </dgm:pt>
    <dgm:pt modelId="{1A800B41-0869-49B0-A441-39045A1F1BD0}" type="pres">
      <dgm:prSet presAssocID="{2565ACE7-CD26-4376-85EA-93D8EF90B96F}" presName="spaceBetweenRectangles" presStyleCnt="0"/>
      <dgm:spPr/>
    </dgm:pt>
    <dgm:pt modelId="{3D080476-6CF4-4A9D-BA50-6C3CB077C74C}" type="pres">
      <dgm:prSet presAssocID="{742F01D0-9660-44D8-BA3A-CA2D9C19ECFB}" presName="parentLin" presStyleCnt="0"/>
      <dgm:spPr/>
    </dgm:pt>
    <dgm:pt modelId="{CCA8808E-1EB3-4B1B-BE57-64F5DA74461B}" type="pres">
      <dgm:prSet presAssocID="{742F01D0-9660-44D8-BA3A-CA2D9C19ECFB}" presName="parentLeftMargin" presStyleLbl="node1" presStyleIdx="1" presStyleCnt="6"/>
      <dgm:spPr/>
      <dgm:t>
        <a:bodyPr/>
        <a:lstStyle/>
        <a:p>
          <a:endParaRPr lang="es-ES_tradnl"/>
        </a:p>
      </dgm:t>
    </dgm:pt>
    <dgm:pt modelId="{4863A915-4E32-4344-8B1E-64028E504360}" type="pres">
      <dgm:prSet presAssocID="{742F01D0-9660-44D8-BA3A-CA2D9C19ECFB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9BC8329-5888-4E75-BD1E-BB42DEBEFB55}" type="pres">
      <dgm:prSet presAssocID="{742F01D0-9660-44D8-BA3A-CA2D9C19ECFB}" presName="negativeSpace" presStyleCnt="0"/>
      <dgm:spPr/>
    </dgm:pt>
    <dgm:pt modelId="{4150F259-1909-4FD1-BFDC-D7CBE48D7C29}" type="pres">
      <dgm:prSet presAssocID="{742F01D0-9660-44D8-BA3A-CA2D9C19ECFB}" presName="childText" presStyleLbl="conFgAcc1" presStyleIdx="2" presStyleCnt="6">
        <dgm:presLayoutVars>
          <dgm:bulletEnabled val="1"/>
        </dgm:presLayoutVars>
      </dgm:prSet>
      <dgm:spPr/>
    </dgm:pt>
    <dgm:pt modelId="{9C762437-7EB5-46A2-B814-1E18A9084C99}" type="pres">
      <dgm:prSet presAssocID="{E34AEDB8-9ED7-4F4B-A066-16B458CC97E8}" presName="spaceBetweenRectangles" presStyleCnt="0"/>
      <dgm:spPr/>
    </dgm:pt>
    <dgm:pt modelId="{E7A7561A-DEF1-46B7-8E70-847E426D232B}" type="pres">
      <dgm:prSet presAssocID="{95981CF9-0E99-4DEC-8DE3-8E3EA8955DD8}" presName="parentLin" presStyleCnt="0"/>
      <dgm:spPr/>
    </dgm:pt>
    <dgm:pt modelId="{FC2041DA-5DD0-49EB-983D-576725AB36FA}" type="pres">
      <dgm:prSet presAssocID="{95981CF9-0E99-4DEC-8DE3-8E3EA8955DD8}" presName="parentLeftMargin" presStyleLbl="node1" presStyleIdx="2" presStyleCnt="6"/>
      <dgm:spPr/>
      <dgm:t>
        <a:bodyPr/>
        <a:lstStyle/>
        <a:p>
          <a:endParaRPr lang="es-ES_tradnl"/>
        </a:p>
      </dgm:t>
    </dgm:pt>
    <dgm:pt modelId="{9CF70BC2-CC6A-4F56-B23E-C178C0D0265E}" type="pres">
      <dgm:prSet presAssocID="{95981CF9-0E99-4DEC-8DE3-8E3EA8955DD8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92FE6E9-15BD-4195-A5D4-39CE26DFD8A9}" type="pres">
      <dgm:prSet presAssocID="{95981CF9-0E99-4DEC-8DE3-8E3EA8955DD8}" presName="negativeSpace" presStyleCnt="0"/>
      <dgm:spPr/>
    </dgm:pt>
    <dgm:pt modelId="{0A2A47CB-8513-4924-AAC3-93579F96CD71}" type="pres">
      <dgm:prSet presAssocID="{95981CF9-0E99-4DEC-8DE3-8E3EA8955DD8}" presName="childText" presStyleLbl="conFgAcc1" presStyleIdx="3" presStyleCnt="6">
        <dgm:presLayoutVars>
          <dgm:bulletEnabled val="1"/>
        </dgm:presLayoutVars>
      </dgm:prSet>
      <dgm:spPr/>
    </dgm:pt>
    <dgm:pt modelId="{EA7BD8B0-4333-4585-9EDF-B955F9DF8E2B}" type="pres">
      <dgm:prSet presAssocID="{B58EA43D-A4F7-4086-9579-6C590DDD5C39}" presName="spaceBetweenRectangles" presStyleCnt="0"/>
      <dgm:spPr/>
    </dgm:pt>
    <dgm:pt modelId="{F120F4BE-B716-4275-ACCD-593F9970B627}" type="pres">
      <dgm:prSet presAssocID="{4881E09A-C2A1-4104-B2DB-43F1F0736A4C}" presName="parentLin" presStyleCnt="0"/>
      <dgm:spPr/>
    </dgm:pt>
    <dgm:pt modelId="{B8EC1B03-464E-43FB-827A-59DADDAACD45}" type="pres">
      <dgm:prSet presAssocID="{4881E09A-C2A1-4104-B2DB-43F1F0736A4C}" presName="parentLeftMargin" presStyleLbl="node1" presStyleIdx="3" presStyleCnt="6"/>
      <dgm:spPr/>
      <dgm:t>
        <a:bodyPr/>
        <a:lstStyle/>
        <a:p>
          <a:endParaRPr lang="es-ES_tradnl"/>
        </a:p>
      </dgm:t>
    </dgm:pt>
    <dgm:pt modelId="{DCFE92E9-D527-472D-ADE5-B9615B557CCB}" type="pres">
      <dgm:prSet presAssocID="{4881E09A-C2A1-4104-B2DB-43F1F0736A4C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F8A3ED5-4221-4EDE-ACA1-CF94DC499E83}" type="pres">
      <dgm:prSet presAssocID="{4881E09A-C2A1-4104-B2DB-43F1F0736A4C}" presName="negativeSpace" presStyleCnt="0"/>
      <dgm:spPr/>
    </dgm:pt>
    <dgm:pt modelId="{18DCE6F1-961D-45B3-96BE-5E958859A311}" type="pres">
      <dgm:prSet presAssocID="{4881E09A-C2A1-4104-B2DB-43F1F0736A4C}" presName="childText" presStyleLbl="conFgAcc1" presStyleIdx="4" presStyleCnt="6">
        <dgm:presLayoutVars>
          <dgm:bulletEnabled val="1"/>
        </dgm:presLayoutVars>
      </dgm:prSet>
      <dgm:spPr/>
    </dgm:pt>
    <dgm:pt modelId="{724C228B-A6F3-4ABC-BD10-6F424527A727}" type="pres">
      <dgm:prSet presAssocID="{9BBF4FB9-CDC9-4246-A190-BE7DBB2983E7}" presName="spaceBetweenRectangles" presStyleCnt="0"/>
      <dgm:spPr/>
    </dgm:pt>
    <dgm:pt modelId="{E6B73689-3C8E-4EA0-A20C-8A4A8CA7FE3A}" type="pres">
      <dgm:prSet presAssocID="{F73DAD2C-E12A-4B53-B73A-ED7F5CB37266}" presName="parentLin" presStyleCnt="0"/>
      <dgm:spPr/>
    </dgm:pt>
    <dgm:pt modelId="{0C355AC1-F62A-4513-941D-9BC65F50845A}" type="pres">
      <dgm:prSet presAssocID="{F73DAD2C-E12A-4B53-B73A-ED7F5CB37266}" presName="parentLeftMargin" presStyleLbl="node1" presStyleIdx="4" presStyleCnt="6"/>
      <dgm:spPr/>
      <dgm:t>
        <a:bodyPr/>
        <a:lstStyle/>
        <a:p>
          <a:endParaRPr lang="es-ES_tradnl"/>
        </a:p>
      </dgm:t>
    </dgm:pt>
    <dgm:pt modelId="{0C5C52F0-07B2-403D-85B7-78BC4C19B8A8}" type="pres">
      <dgm:prSet presAssocID="{F73DAD2C-E12A-4B53-B73A-ED7F5CB37266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53F78EE-5837-4813-B2C3-FE45B821BAB1}" type="pres">
      <dgm:prSet presAssocID="{F73DAD2C-E12A-4B53-B73A-ED7F5CB37266}" presName="negativeSpace" presStyleCnt="0"/>
      <dgm:spPr/>
    </dgm:pt>
    <dgm:pt modelId="{279B4991-34F2-444E-AFEC-1A7D64BAEDDB}" type="pres">
      <dgm:prSet presAssocID="{F73DAD2C-E12A-4B53-B73A-ED7F5CB3726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08098E9-7B91-4D88-92F9-587ED4D55CC8}" srcId="{86A57452-F17E-4A3F-87F0-5B1806689A63}" destId="{4881E09A-C2A1-4104-B2DB-43F1F0736A4C}" srcOrd="4" destOrd="0" parTransId="{761E969F-C541-4D7C-899B-07B7A96BEC0F}" sibTransId="{9BBF4FB9-CDC9-4246-A190-BE7DBB2983E7}"/>
    <dgm:cxn modelId="{A8E0AC14-653A-4094-A296-815CE9E1E0FD}" type="presOf" srcId="{F73DAD2C-E12A-4B53-B73A-ED7F5CB37266}" destId="{0C355AC1-F62A-4513-941D-9BC65F50845A}" srcOrd="0" destOrd="0" presId="urn:microsoft.com/office/officeart/2005/8/layout/list1"/>
    <dgm:cxn modelId="{FF5D11BA-DF4C-4ACB-8AE3-135271CCD099}" type="presOf" srcId="{742F01D0-9660-44D8-BA3A-CA2D9C19ECFB}" destId="{CCA8808E-1EB3-4B1B-BE57-64F5DA74461B}" srcOrd="0" destOrd="0" presId="urn:microsoft.com/office/officeart/2005/8/layout/list1"/>
    <dgm:cxn modelId="{575FF10B-7405-4310-BE68-C18495381E06}" type="presOf" srcId="{4881E09A-C2A1-4104-B2DB-43F1F0736A4C}" destId="{DCFE92E9-D527-472D-ADE5-B9615B557CCB}" srcOrd="1" destOrd="0" presId="urn:microsoft.com/office/officeart/2005/8/layout/list1"/>
    <dgm:cxn modelId="{2076D04F-EB11-4835-A350-2F915933EEFC}" srcId="{86A57452-F17E-4A3F-87F0-5B1806689A63}" destId="{F73DAD2C-E12A-4B53-B73A-ED7F5CB37266}" srcOrd="5" destOrd="0" parTransId="{A61B1F10-D098-436B-840A-BD84EB44A925}" sibTransId="{A98E9F86-2398-42EB-8E3D-61A46B711D36}"/>
    <dgm:cxn modelId="{FB2FB147-E69B-4F51-90BE-D099198A6754}" type="presOf" srcId="{9B6DA8F5-92B7-4AFA-B282-934D28C27586}" destId="{D17A4174-07B6-428E-B952-BD6B7FCA011C}" srcOrd="0" destOrd="0" presId="urn:microsoft.com/office/officeart/2005/8/layout/list1"/>
    <dgm:cxn modelId="{897B9C32-96D0-4598-9589-4DFBB397BC45}" type="presOf" srcId="{BC905DAE-D13B-497C-9E68-07DED60B2F90}" destId="{CAE0FF3A-C8F6-47F5-8A7C-6FC530897561}" srcOrd="1" destOrd="0" presId="urn:microsoft.com/office/officeart/2005/8/layout/list1"/>
    <dgm:cxn modelId="{73198587-1452-4933-B890-9E9552C4566F}" type="presOf" srcId="{F73DAD2C-E12A-4B53-B73A-ED7F5CB37266}" destId="{0C5C52F0-07B2-403D-85B7-78BC4C19B8A8}" srcOrd="1" destOrd="0" presId="urn:microsoft.com/office/officeart/2005/8/layout/list1"/>
    <dgm:cxn modelId="{23138146-5392-4901-94D6-9D43959FBFE7}" srcId="{86A57452-F17E-4A3F-87F0-5B1806689A63}" destId="{BC905DAE-D13B-497C-9E68-07DED60B2F90}" srcOrd="0" destOrd="0" parTransId="{C755C562-9B91-4674-AAFB-BAFA2581A1AF}" sibTransId="{9C491BFE-052C-4CEA-99CF-4B5F9C995B75}"/>
    <dgm:cxn modelId="{81FF42AF-F849-4C85-83C6-D3649142CBDE}" type="presOf" srcId="{BC905DAE-D13B-497C-9E68-07DED60B2F90}" destId="{65DAAF0C-19D3-41B1-98C3-7137EAE48540}" srcOrd="0" destOrd="0" presId="urn:microsoft.com/office/officeart/2005/8/layout/list1"/>
    <dgm:cxn modelId="{C1151DB3-B8F3-4BEF-81B1-73F05EB719C7}" type="presOf" srcId="{4881E09A-C2A1-4104-B2DB-43F1F0736A4C}" destId="{B8EC1B03-464E-43FB-827A-59DADDAACD45}" srcOrd="0" destOrd="0" presId="urn:microsoft.com/office/officeart/2005/8/layout/list1"/>
    <dgm:cxn modelId="{E7E226F6-57C7-4C69-BC53-4B7B22587249}" type="presOf" srcId="{95981CF9-0E99-4DEC-8DE3-8E3EA8955DD8}" destId="{FC2041DA-5DD0-49EB-983D-576725AB36FA}" srcOrd="0" destOrd="0" presId="urn:microsoft.com/office/officeart/2005/8/layout/list1"/>
    <dgm:cxn modelId="{625AC337-3FF3-4CFF-92C4-0A7E3216E776}" type="presOf" srcId="{95981CF9-0E99-4DEC-8DE3-8E3EA8955DD8}" destId="{9CF70BC2-CC6A-4F56-B23E-C178C0D0265E}" srcOrd="1" destOrd="0" presId="urn:microsoft.com/office/officeart/2005/8/layout/list1"/>
    <dgm:cxn modelId="{BC6DA1D9-95F6-4347-8763-7736F3999366}" type="presOf" srcId="{86A57452-F17E-4A3F-87F0-5B1806689A63}" destId="{53ACFE85-DA75-4FD5-9478-05280C2F7232}" srcOrd="0" destOrd="0" presId="urn:microsoft.com/office/officeart/2005/8/layout/list1"/>
    <dgm:cxn modelId="{71A276DE-37B8-4529-A2B1-0F2848D0E5C1}" srcId="{86A57452-F17E-4A3F-87F0-5B1806689A63}" destId="{9B6DA8F5-92B7-4AFA-B282-934D28C27586}" srcOrd="1" destOrd="0" parTransId="{462FABBC-F901-4586-B7F6-980B56CF52D5}" sibTransId="{2565ACE7-CD26-4376-85EA-93D8EF90B96F}"/>
    <dgm:cxn modelId="{1B8F255B-7F8F-4626-80D7-C18B56B7364B}" srcId="{86A57452-F17E-4A3F-87F0-5B1806689A63}" destId="{742F01D0-9660-44D8-BA3A-CA2D9C19ECFB}" srcOrd="2" destOrd="0" parTransId="{E8CA6E10-9712-4849-A6F3-2254ED7AF0C4}" sibTransId="{E34AEDB8-9ED7-4F4B-A066-16B458CC97E8}"/>
    <dgm:cxn modelId="{1D94E31C-4F78-43CB-883F-1B14F14FA796}" type="presOf" srcId="{742F01D0-9660-44D8-BA3A-CA2D9C19ECFB}" destId="{4863A915-4E32-4344-8B1E-64028E504360}" srcOrd="1" destOrd="0" presId="urn:microsoft.com/office/officeart/2005/8/layout/list1"/>
    <dgm:cxn modelId="{935CF44C-6B70-47E9-9378-F77245CB6F3C}" srcId="{86A57452-F17E-4A3F-87F0-5B1806689A63}" destId="{95981CF9-0E99-4DEC-8DE3-8E3EA8955DD8}" srcOrd="3" destOrd="0" parTransId="{3CDCAB0F-21BD-41D2-A206-3BFC81BB25BE}" sibTransId="{B58EA43D-A4F7-4086-9579-6C590DDD5C39}"/>
    <dgm:cxn modelId="{83BB778C-E294-4E1B-A068-472F539D594B}" type="presOf" srcId="{9B6DA8F5-92B7-4AFA-B282-934D28C27586}" destId="{2BD8FCB5-3B4C-4FCF-807E-B64B7BC93CD2}" srcOrd="1" destOrd="0" presId="urn:microsoft.com/office/officeart/2005/8/layout/list1"/>
    <dgm:cxn modelId="{CF391478-A7C4-4EA0-AF82-0F25BDE437FE}" type="presParOf" srcId="{53ACFE85-DA75-4FD5-9478-05280C2F7232}" destId="{54752D90-977C-4A1B-BE37-47E71732E216}" srcOrd="0" destOrd="0" presId="urn:microsoft.com/office/officeart/2005/8/layout/list1"/>
    <dgm:cxn modelId="{EC1C441C-E096-4AB2-B32D-DEDCF561441C}" type="presParOf" srcId="{54752D90-977C-4A1B-BE37-47E71732E216}" destId="{65DAAF0C-19D3-41B1-98C3-7137EAE48540}" srcOrd="0" destOrd="0" presId="urn:microsoft.com/office/officeart/2005/8/layout/list1"/>
    <dgm:cxn modelId="{DD9FCCDA-FB5B-4413-811F-460823DC307E}" type="presParOf" srcId="{54752D90-977C-4A1B-BE37-47E71732E216}" destId="{CAE0FF3A-C8F6-47F5-8A7C-6FC530897561}" srcOrd="1" destOrd="0" presId="urn:microsoft.com/office/officeart/2005/8/layout/list1"/>
    <dgm:cxn modelId="{F7DD712A-B727-49F7-A627-BB86CC5F4149}" type="presParOf" srcId="{53ACFE85-DA75-4FD5-9478-05280C2F7232}" destId="{3BF8A80A-47B2-41DA-B0AD-2DE8F685A1F7}" srcOrd="1" destOrd="0" presId="urn:microsoft.com/office/officeart/2005/8/layout/list1"/>
    <dgm:cxn modelId="{3A446DEB-0AB9-4B6B-A8F5-9010FE1D95E1}" type="presParOf" srcId="{53ACFE85-DA75-4FD5-9478-05280C2F7232}" destId="{41AC3C78-5009-46B3-AB83-FE1B99EE2AD6}" srcOrd="2" destOrd="0" presId="urn:microsoft.com/office/officeart/2005/8/layout/list1"/>
    <dgm:cxn modelId="{E0845962-A32E-4843-B3C9-58F29DFA99F5}" type="presParOf" srcId="{53ACFE85-DA75-4FD5-9478-05280C2F7232}" destId="{1DBED329-DF2F-4359-B747-B81EAA02AB18}" srcOrd="3" destOrd="0" presId="urn:microsoft.com/office/officeart/2005/8/layout/list1"/>
    <dgm:cxn modelId="{A2191009-19F4-4CF1-8B23-61166821E2CC}" type="presParOf" srcId="{53ACFE85-DA75-4FD5-9478-05280C2F7232}" destId="{D77413A4-36EE-4FB9-B6F7-EA165820D1D3}" srcOrd="4" destOrd="0" presId="urn:microsoft.com/office/officeart/2005/8/layout/list1"/>
    <dgm:cxn modelId="{DB987696-C02C-42B2-BFEC-1994310575AA}" type="presParOf" srcId="{D77413A4-36EE-4FB9-B6F7-EA165820D1D3}" destId="{D17A4174-07B6-428E-B952-BD6B7FCA011C}" srcOrd="0" destOrd="0" presId="urn:microsoft.com/office/officeart/2005/8/layout/list1"/>
    <dgm:cxn modelId="{5B73F625-6DC3-47C6-B84E-52F5C02BFF19}" type="presParOf" srcId="{D77413A4-36EE-4FB9-B6F7-EA165820D1D3}" destId="{2BD8FCB5-3B4C-4FCF-807E-B64B7BC93CD2}" srcOrd="1" destOrd="0" presId="urn:microsoft.com/office/officeart/2005/8/layout/list1"/>
    <dgm:cxn modelId="{03882296-C69E-4FFB-9B0A-BFA9B07FDE6D}" type="presParOf" srcId="{53ACFE85-DA75-4FD5-9478-05280C2F7232}" destId="{D3878852-9C26-4A13-97FE-8FFAB545E7E5}" srcOrd="5" destOrd="0" presId="urn:microsoft.com/office/officeart/2005/8/layout/list1"/>
    <dgm:cxn modelId="{EBA1079C-C714-4651-A6DF-AD4466BB1BE0}" type="presParOf" srcId="{53ACFE85-DA75-4FD5-9478-05280C2F7232}" destId="{37784A71-AE46-48F2-BD5F-B8EEB249F821}" srcOrd="6" destOrd="0" presId="urn:microsoft.com/office/officeart/2005/8/layout/list1"/>
    <dgm:cxn modelId="{1A1AA048-15CF-427F-9252-B205D1EE2497}" type="presParOf" srcId="{53ACFE85-DA75-4FD5-9478-05280C2F7232}" destId="{1A800B41-0869-49B0-A441-39045A1F1BD0}" srcOrd="7" destOrd="0" presId="urn:microsoft.com/office/officeart/2005/8/layout/list1"/>
    <dgm:cxn modelId="{AEE1900C-9D90-4B6A-8829-5EE8196BC3CA}" type="presParOf" srcId="{53ACFE85-DA75-4FD5-9478-05280C2F7232}" destId="{3D080476-6CF4-4A9D-BA50-6C3CB077C74C}" srcOrd="8" destOrd="0" presId="urn:microsoft.com/office/officeart/2005/8/layout/list1"/>
    <dgm:cxn modelId="{02B4C8E5-218F-4735-8A55-238EFD4BCBCB}" type="presParOf" srcId="{3D080476-6CF4-4A9D-BA50-6C3CB077C74C}" destId="{CCA8808E-1EB3-4B1B-BE57-64F5DA74461B}" srcOrd="0" destOrd="0" presId="urn:microsoft.com/office/officeart/2005/8/layout/list1"/>
    <dgm:cxn modelId="{427677A1-83CB-467D-93B7-E1BDD560B573}" type="presParOf" srcId="{3D080476-6CF4-4A9D-BA50-6C3CB077C74C}" destId="{4863A915-4E32-4344-8B1E-64028E504360}" srcOrd="1" destOrd="0" presId="urn:microsoft.com/office/officeart/2005/8/layout/list1"/>
    <dgm:cxn modelId="{7E80BB7B-C716-435B-A5EF-D3C323B0CF4E}" type="presParOf" srcId="{53ACFE85-DA75-4FD5-9478-05280C2F7232}" destId="{19BC8329-5888-4E75-BD1E-BB42DEBEFB55}" srcOrd="9" destOrd="0" presId="urn:microsoft.com/office/officeart/2005/8/layout/list1"/>
    <dgm:cxn modelId="{4ED96988-D4C4-432A-9F06-994A80E417FA}" type="presParOf" srcId="{53ACFE85-DA75-4FD5-9478-05280C2F7232}" destId="{4150F259-1909-4FD1-BFDC-D7CBE48D7C29}" srcOrd="10" destOrd="0" presId="urn:microsoft.com/office/officeart/2005/8/layout/list1"/>
    <dgm:cxn modelId="{1584D831-7394-48CA-A7FD-1B6A08CFB339}" type="presParOf" srcId="{53ACFE85-DA75-4FD5-9478-05280C2F7232}" destId="{9C762437-7EB5-46A2-B814-1E18A9084C99}" srcOrd="11" destOrd="0" presId="urn:microsoft.com/office/officeart/2005/8/layout/list1"/>
    <dgm:cxn modelId="{11D12786-2B0C-437D-B75D-55D489382FBB}" type="presParOf" srcId="{53ACFE85-DA75-4FD5-9478-05280C2F7232}" destId="{E7A7561A-DEF1-46B7-8E70-847E426D232B}" srcOrd="12" destOrd="0" presId="urn:microsoft.com/office/officeart/2005/8/layout/list1"/>
    <dgm:cxn modelId="{4E39B26E-48D8-4F2A-BDCC-C65D635555CB}" type="presParOf" srcId="{E7A7561A-DEF1-46B7-8E70-847E426D232B}" destId="{FC2041DA-5DD0-49EB-983D-576725AB36FA}" srcOrd="0" destOrd="0" presId="urn:microsoft.com/office/officeart/2005/8/layout/list1"/>
    <dgm:cxn modelId="{24747E1F-C2F9-46D9-86D3-53D785ABEAD2}" type="presParOf" srcId="{E7A7561A-DEF1-46B7-8E70-847E426D232B}" destId="{9CF70BC2-CC6A-4F56-B23E-C178C0D0265E}" srcOrd="1" destOrd="0" presId="urn:microsoft.com/office/officeart/2005/8/layout/list1"/>
    <dgm:cxn modelId="{0A69BBD8-E2B9-429C-9410-0C6DA9E88C16}" type="presParOf" srcId="{53ACFE85-DA75-4FD5-9478-05280C2F7232}" destId="{892FE6E9-15BD-4195-A5D4-39CE26DFD8A9}" srcOrd="13" destOrd="0" presId="urn:microsoft.com/office/officeart/2005/8/layout/list1"/>
    <dgm:cxn modelId="{635629B2-8EE7-4A88-AD55-1E6DC30665FF}" type="presParOf" srcId="{53ACFE85-DA75-4FD5-9478-05280C2F7232}" destId="{0A2A47CB-8513-4924-AAC3-93579F96CD71}" srcOrd="14" destOrd="0" presId="urn:microsoft.com/office/officeart/2005/8/layout/list1"/>
    <dgm:cxn modelId="{1EA03975-4D4C-43A9-BB4E-5E611E47EA0A}" type="presParOf" srcId="{53ACFE85-DA75-4FD5-9478-05280C2F7232}" destId="{EA7BD8B0-4333-4585-9EDF-B955F9DF8E2B}" srcOrd="15" destOrd="0" presId="urn:microsoft.com/office/officeart/2005/8/layout/list1"/>
    <dgm:cxn modelId="{571693A3-F79E-4D21-97FE-F09E490E8AF1}" type="presParOf" srcId="{53ACFE85-DA75-4FD5-9478-05280C2F7232}" destId="{F120F4BE-B716-4275-ACCD-593F9970B627}" srcOrd="16" destOrd="0" presId="urn:microsoft.com/office/officeart/2005/8/layout/list1"/>
    <dgm:cxn modelId="{7ED71C7E-D972-4BD8-B4FA-E4EB45730494}" type="presParOf" srcId="{F120F4BE-B716-4275-ACCD-593F9970B627}" destId="{B8EC1B03-464E-43FB-827A-59DADDAACD45}" srcOrd="0" destOrd="0" presId="urn:microsoft.com/office/officeart/2005/8/layout/list1"/>
    <dgm:cxn modelId="{16F4BFD1-B3AF-44DD-ABF1-3F79777684FC}" type="presParOf" srcId="{F120F4BE-B716-4275-ACCD-593F9970B627}" destId="{DCFE92E9-D527-472D-ADE5-B9615B557CCB}" srcOrd="1" destOrd="0" presId="urn:microsoft.com/office/officeart/2005/8/layout/list1"/>
    <dgm:cxn modelId="{EAA92873-79FF-4912-9182-2C5B3BE8074F}" type="presParOf" srcId="{53ACFE85-DA75-4FD5-9478-05280C2F7232}" destId="{EF8A3ED5-4221-4EDE-ACA1-CF94DC499E83}" srcOrd="17" destOrd="0" presId="urn:microsoft.com/office/officeart/2005/8/layout/list1"/>
    <dgm:cxn modelId="{E0EE09DA-CF2B-4AA9-89A9-00DF39D05E92}" type="presParOf" srcId="{53ACFE85-DA75-4FD5-9478-05280C2F7232}" destId="{18DCE6F1-961D-45B3-96BE-5E958859A311}" srcOrd="18" destOrd="0" presId="urn:microsoft.com/office/officeart/2005/8/layout/list1"/>
    <dgm:cxn modelId="{337427B5-0A29-4222-ACB9-0822BB227379}" type="presParOf" srcId="{53ACFE85-DA75-4FD5-9478-05280C2F7232}" destId="{724C228B-A6F3-4ABC-BD10-6F424527A727}" srcOrd="19" destOrd="0" presId="urn:microsoft.com/office/officeart/2005/8/layout/list1"/>
    <dgm:cxn modelId="{38752829-B640-4EE0-9B2E-B8D5EBBAA26C}" type="presParOf" srcId="{53ACFE85-DA75-4FD5-9478-05280C2F7232}" destId="{E6B73689-3C8E-4EA0-A20C-8A4A8CA7FE3A}" srcOrd="20" destOrd="0" presId="urn:microsoft.com/office/officeart/2005/8/layout/list1"/>
    <dgm:cxn modelId="{C8F29A22-4556-451E-B16B-0AD298C48904}" type="presParOf" srcId="{E6B73689-3C8E-4EA0-A20C-8A4A8CA7FE3A}" destId="{0C355AC1-F62A-4513-941D-9BC65F50845A}" srcOrd="0" destOrd="0" presId="urn:microsoft.com/office/officeart/2005/8/layout/list1"/>
    <dgm:cxn modelId="{6460AEFB-EBCF-4382-B21E-A46C6F4D6E81}" type="presParOf" srcId="{E6B73689-3C8E-4EA0-A20C-8A4A8CA7FE3A}" destId="{0C5C52F0-07B2-403D-85B7-78BC4C19B8A8}" srcOrd="1" destOrd="0" presId="urn:microsoft.com/office/officeart/2005/8/layout/list1"/>
    <dgm:cxn modelId="{5E47E3E5-88F4-4B08-8A3E-C891E1F5550C}" type="presParOf" srcId="{53ACFE85-DA75-4FD5-9478-05280C2F7232}" destId="{853F78EE-5837-4813-B2C3-FE45B821BAB1}" srcOrd="21" destOrd="0" presId="urn:microsoft.com/office/officeart/2005/8/layout/list1"/>
    <dgm:cxn modelId="{7BDAA5D6-99B4-4123-A0CB-5597356C3AFF}" type="presParOf" srcId="{53ACFE85-DA75-4FD5-9478-05280C2F7232}" destId="{279B4991-34F2-444E-AFEC-1A7D64BAEDD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916926-6562-4756-82D2-EC4F865FDE7D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411F17-AA24-4124-8098-87AEC973B4C0}">
      <dgm:prSet custT="1"/>
      <dgm:spPr/>
      <dgm:t>
        <a:bodyPr/>
        <a:lstStyle/>
        <a:p>
          <a:pPr algn="ctr" defTabSz="914400">
            <a:buNone/>
          </a:pPr>
          <a:r>
            <a:rPr lang="es-ES_tradnl" sz="4400" b="0" i="0" noProof="0" dirty="0" smtClean="0">
              <a:latin typeface="Calibri"/>
              <a:ea typeface="+mn-ea"/>
              <a:cs typeface="+mn-cs"/>
            </a:rPr>
            <a:t>Inglés</a:t>
          </a:r>
          <a:endParaRPr lang="es-ES_tradnl" sz="4400" b="0" i="0" noProof="0" dirty="0">
            <a:latin typeface="Calibri"/>
            <a:ea typeface="+mn-ea"/>
            <a:cs typeface="+mn-cs"/>
          </a:endParaRPr>
        </a:p>
      </dgm:t>
    </dgm:pt>
    <dgm:pt modelId="{F0D82E9D-7D54-4D25-95E5-722D34EEA4EF}" type="parTrans" cxnId="{2A1FEA7B-E6E8-4E7D-98E6-C75AC5FBF21F}">
      <dgm:prSet/>
      <dgm:spPr/>
      <dgm:t>
        <a:bodyPr/>
        <a:lstStyle/>
        <a:p>
          <a:endParaRPr lang="en-US"/>
        </a:p>
      </dgm:t>
    </dgm:pt>
    <dgm:pt modelId="{FCA3E0CD-EF55-4705-B9B9-D157973DD622}" type="sibTrans" cxnId="{2A1FEA7B-E6E8-4E7D-98E6-C75AC5FBF21F}">
      <dgm:prSet/>
      <dgm:spPr/>
      <dgm:t>
        <a:bodyPr/>
        <a:lstStyle/>
        <a:p>
          <a:endParaRPr lang="en-US"/>
        </a:p>
      </dgm:t>
    </dgm:pt>
    <dgm:pt modelId="{A968F597-EA1E-4DA6-BCB2-19A9E3D3189D}">
      <dgm:prSet custT="1"/>
      <dgm:spPr/>
      <dgm:t>
        <a:bodyPr/>
        <a:lstStyle/>
        <a:p>
          <a:pPr algn="ctr" defTabSz="914400">
            <a:buNone/>
          </a:pPr>
          <a:r>
            <a:rPr lang="es-ES_tradnl" sz="1600" b="0" i="0" noProof="0" dirty="0" smtClean="0">
              <a:latin typeface="Calibri"/>
              <a:ea typeface="+mn-ea"/>
              <a:cs typeface="+mn-cs"/>
            </a:rPr>
            <a:t>Promover la publicación de artículos que citen las fuentes originales, castigando la publicación fragmentada, duplicada, el auto-plagio y las revisiones impropias</a:t>
          </a:r>
          <a:endParaRPr lang="es-ES_tradnl" sz="1600" b="0" i="0" noProof="0" dirty="0">
            <a:latin typeface="Calibri"/>
            <a:ea typeface="+mn-ea"/>
            <a:cs typeface="+mn-cs"/>
          </a:endParaRPr>
        </a:p>
      </dgm:t>
    </dgm:pt>
    <dgm:pt modelId="{971F2536-2AC8-45AA-85CE-3480B174EC3B}" type="parTrans" cxnId="{5853695B-7D34-4A61-B9AC-5AE952499427}">
      <dgm:prSet/>
      <dgm:spPr/>
      <dgm:t>
        <a:bodyPr/>
        <a:lstStyle/>
        <a:p>
          <a:endParaRPr lang="en-US"/>
        </a:p>
      </dgm:t>
    </dgm:pt>
    <dgm:pt modelId="{85990B47-5897-4DD9-9AC3-5202C584410B}" type="sibTrans" cxnId="{5853695B-7D34-4A61-B9AC-5AE952499427}">
      <dgm:prSet/>
      <dgm:spPr/>
      <dgm:t>
        <a:bodyPr/>
        <a:lstStyle/>
        <a:p>
          <a:endParaRPr lang="en-US"/>
        </a:p>
      </dgm:t>
    </dgm:pt>
    <dgm:pt modelId="{11985FE4-DA6B-4984-A728-C88DD112E9B2}">
      <dgm:prSet custT="1"/>
      <dgm:spPr/>
      <dgm:t>
        <a:bodyPr/>
        <a:lstStyle/>
        <a:p>
          <a:pPr algn="ctr" defTabSz="914400">
            <a:buNone/>
          </a:pPr>
          <a:r>
            <a:rPr lang="es-ES_tradnl" sz="4400" b="0" i="0" noProof="0" dirty="0" smtClean="0">
              <a:latin typeface="Calibri"/>
              <a:ea typeface="+mn-ea"/>
              <a:cs typeface="+mn-cs"/>
            </a:rPr>
            <a:t>Revistas</a:t>
          </a:r>
          <a:endParaRPr lang="es-ES_tradnl" sz="4400" b="0" i="0" noProof="0" dirty="0">
            <a:latin typeface="Calibri"/>
            <a:ea typeface="+mn-ea"/>
            <a:cs typeface="+mn-cs"/>
          </a:endParaRPr>
        </a:p>
      </dgm:t>
    </dgm:pt>
    <dgm:pt modelId="{5824F7CA-E06A-4E7C-8FA8-837C3066C983}" type="parTrans" cxnId="{577D06A6-5DC8-4535-B9BA-04B7088B0982}">
      <dgm:prSet/>
      <dgm:spPr/>
      <dgm:t>
        <a:bodyPr/>
        <a:lstStyle/>
        <a:p>
          <a:endParaRPr lang="en-US"/>
        </a:p>
      </dgm:t>
    </dgm:pt>
    <dgm:pt modelId="{FE8B36D0-A8B3-407E-AD61-E3EBF430432B}" type="sibTrans" cxnId="{577D06A6-5DC8-4535-B9BA-04B7088B0982}">
      <dgm:prSet/>
      <dgm:spPr/>
      <dgm:t>
        <a:bodyPr/>
        <a:lstStyle/>
        <a:p>
          <a:endParaRPr lang="en-US"/>
        </a:p>
      </dgm:t>
    </dgm:pt>
    <dgm:pt modelId="{B579CF4F-A18F-43EF-B438-E063268B1015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600" b="0" i="0" noProof="0" dirty="0" smtClean="0">
              <a:latin typeface="Calibri"/>
              <a:ea typeface="+mn-ea"/>
              <a:cs typeface="+mn-cs"/>
            </a:rPr>
            <a:t> Poner coto a la proliferación de revistas, especialmente las OA locales, promoviendo la fusión de títulos y evitando rankings conjuntos que difuminen la verdadera </a:t>
          </a:r>
          <a:r>
            <a:rPr lang="es-ES_tradnl" sz="1600" b="0" i="0" noProof="0" dirty="0" smtClean="0">
              <a:latin typeface="+mn-lt"/>
              <a:ea typeface="+mn-ea"/>
              <a:cs typeface="+mn-cs"/>
            </a:rPr>
            <a:t>excelencia</a:t>
          </a:r>
        </a:p>
      </dgm:t>
    </dgm:pt>
    <dgm:pt modelId="{9079804B-5D78-4062-86D1-0B537F9182C1}" type="parTrans" cxnId="{37B84DAA-58C5-40BB-AAD6-5331BAA66872}">
      <dgm:prSet/>
      <dgm:spPr/>
      <dgm:t>
        <a:bodyPr/>
        <a:lstStyle/>
        <a:p>
          <a:endParaRPr lang="en-US"/>
        </a:p>
      </dgm:t>
    </dgm:pt>
    <dgm:pt modelId="{4F0186CB-5458-4AB3-9AAB-5A3580326F94}" type="sibTrans" cxnId="{37B84DAA-58C5-40BB-AAD6-5331BAA66872}">
      <dgm:prSet/>
      <dgm:spPr/>
      <dgm:t>
        <a:bodyPr/>
        <a:lstStyle/>
        <a:p>
          <a:endParaRPr lang="en-US"/>
        </a:p>
      </dgm:t>
    </dgm:pt>
    <dgm:pt modelId="{69D52F60-55FC-45B6-AB86-9B4F8F55F104}">
      <dgm:prSet custT="1"/>
      <dgm:spPr/>
      <dgm:t>
        <a:bodyPr/>
        <a:lstStyle/>
        <a:p>
          <a:pPr algn="ctr" defTabSz="914400">
            <a:buNone/>
          </a:pPr>
          <a:r>
            <a:rPr lang="es-ES_tradnl" sz="1800" b="0" i="0" noProof="0" dirty="0" smtClean="0">
              <a:latin typeface="Calibri"/>
              <a:ea typeface="+mn-ea"/>
              <a:cs typeface="+mn-cs"/>
            </a:rPr>
            <a:t> </a:t>
          </a:r>
          <a:r>
            <a:rPr lang="es-ES_tradnl" sz="4400" b="0" i="0" noProof="0" dirty="0" smtClean="0">
              <a:latin typeface="Calibri"/>
              <a:ea typeface="+mn-ea"/>
              <a:cs typeface="+mn-cs"/>
            </a:rPr>
            <a:t>Revisión</a:t>
          </a:r>
          <a:endParaRPr lang="es-ES_tradnl" sz="4000" b="0" i="0" noProof="0" dirty="0">
            <a:latin typeface="Calibri"/>
            <a:ea typeface="+mn-ea"/>
            <a:cs typeface="+mn-cs"/>
          </a:endParaRPr>
        </a:p>
      </dgm:t>
    </dgm:pt>
    <dgm:pt modelId="{D730400C-A333-44F0-A860-61C39427AE26}" type="parTrans" cxnId="{F78FC87B-9F65-4A85-BF89-476A061A00B2}">
      <dgm:prSet/>
      <dgm:spPr/>
      <dgm:t>
        <a:bodyPr/>
        <a:lstStyle/>
        <a:p>
          <a:endParaRPr lang="en-US"/>
        </a:p>
      </dgm:t>
    </dgm:pt>
    <dgm:pt modelId="{B5CC4642-8561-4474-8A50-92BB090D0E20}" type="sibTrans" cxnId="{F78FC87B-9F65-4A85-BF89-476A061A00B2}">
      <dgm:prSet/>
      <dgm:spPr/>
      <dgm:t>
        <a:bodyPr/>
        <a:lstStyle/>
        <a:p>
          <a:endParaRPr lang="en-US"/>
        </a:p>
      </dgm:t>
    </dgm:pt>
    <dgm:pt modelId="{B09BB927-F9C4-4249-8B4F-99F104077BA0}">
      <dgm:prSet custT="1"/>
      <dgm:spPr/>
      <dgm:t>
        <a:bodyPr/>
        <a:lstStyle/>
        <a:p>
          <a:pPr algn="ctr" defTabSz="914400">
            <a:buNone/>
          </a:pPr>
          <a:r>
            <a:rPr lang="es-ES_tradnl" sz="1600" b="0" i="0" noProof="0" dirty="0" smtClean="0">
              <a:latin typeface="Calibri"/>
              <a:ea typeface="+mn-ea"/>
              <a:cs typeface="+mn-cs"/>
            </a:rPr>
            <a:t>Reforzar el papel estratégico del editor, aumentando su capacidad para rechazar contribuciones y liberando (acelerando) la revisión por pares de tareas impropias</a:t>
          </a:r>
          <a:endParaRPr lang="es-ES_tradnl" sz="1600" b="0" i="0" noProof="0" dirty="0">
            <a:latin typeface="Calibri"/>
            <a:ea typeface="+mn-ea"/>
            <a:cs typeface="+mn-cs"/>
          </a:endParaRPr>
        </a:p>
      </dgm:t>
    </dgm:pt>
    <dgm:pt modelId="{A3642720-B53B-4347-A653-6ED2E1B0A65B}" type="parTrans" cxnId="{37744506-DA32-4B72-9C0D-A761A4CC019E}">
      <dgm:prSet/>
      <dgm:spPr/>
      <dgm:t>
        <a:bodyPr/>
        <a:lstStyle/>
        <a:p>
          <a:endParaRPr lang="en-US"/>
        </a:p>
      </dgm:t>
    </dgm:pt>
    <dgm:pt modelId="{09228996-7375-4422-BAF7-92899E58314A}" type="sibTrans" cxnId="{37744506-DA32-4B72-9C0D-A761A4CC019E}">
      <dgm:prSet/>
      <dgm:spPr/>
      <dgm:t>
        <a:bodyPr/>
        <a:lstStyle/>
        <a:p>
          <a:endParaRPr lang="en-US"/>
        </a:p>
      </dgm:t>
    </dgm:pt>
    <dgm:pt modelId="{EE868986-A4A8-47C4-8DE8-FB24BD3D004C}" type="pres">
      <dgm:prSet presAssocID="{CC916926-6562-4756-82D2-EC4F865FD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E4EBA05-B17C-481E-8B70-8F5EC86654F2}" type="pres">
      <dgm:prSet presAssocID="{08411F17-AA24-4124-8098-87AEC973B4C0}" presName="linNode" presStyleCnt="0"/>
      <dgm:spPr/>
    </dgm:pt>
    <dgm:pt modelId="{835F8E67-A956-468F-B9CA-3985BE91CB67}" type="pres">
      <dgm:prSet presAssocID="{08411F17-AA24-4124-8098-87AEC973B4C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689E648-9EB6-47B4-8F78-EF8D988CE68A}" type="pres">
      <dgm:prSet presAssocID="{08411F17-AA24-4124-8098-87AEC973B4C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109F0F5-7201-44A1-8645-4179FDDDC005}" type="pres">
      <dgm:prSet presAssocID="{FCA3E0CD-EF55-4705-B9B9-D157973DD622}" presName="sp" presStyleCnt="0"/>
      <dgm:spPr/>
    </dgm:pt>
    <dgm:pt modelId="{DA41CB7E-7E1D-4495-893D-71FDC22D31FC}" type="pres">
      <dgm:prSet presAssocID="{11985FE4-DA6B-4984-A728-C88DD112E9B2}" presName="linNode" presStyleCnt="0"/>
      <dgm:spPr/>
    </dgm:pt>
    <dgm:pt modelId="{258060F5-7AFE-48FB-B29D-24F415F4AB5C}" type="pres">
      <dgm:prSet presAssocID="{11985FE4-DA6B-4984-A728-C88DD112E9B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95992BE-D1CE-441A-8E7A-EF2D1B657B3E}" type="pres">
      <dgm:prSet presAssocID="{11985FE4-DA6B-4984-A728-C88DD112E9B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34850CD-9B89-4EC5-905F-60FAB56D3A91}" type="pres">
      <dgm:prSet presAssocID="{FE8B36D0-A8B3-407E-AD61-E3EBF430432B}" presName="sp" presStyleCnt="0"/>
      <dgm:spPr/>
    </dgm:pt>
    <dgm:pt modelId="{66E09AE8-BE07-4C1E-BA4E-48F05EDFDFA5}" type="pres">
      <dgm:prSet presAssocID="{69D52F60-55FC-45B6-AB86-9B4F8F55F104}" presName="linNode" presStyleCnt="0"/>
      <dgm:spPr/>
    </dgm:pt>
    <dgm:pt modelId="{2B5B6E84-46C9-46C4-B279-0E9C719BAB5F}" type="pres">
      <dgm:prSet presAssocID="{69D52F60-55FC-45B6-AB86-9B4F8F55F10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2AD7502-8E30-4289-B63B-18EB74EAC356}" type="pres">
      <dgm:prSet presAssocID="{69D52F60-55FC-45B6-AB86-9B4F8F55F10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77D06A6-5DC8-4535-B9BA-04B7088B0982}" srcId="{CC916926-6562-4756-82D2-EC4F865FDE7D}" destId="{11985FE4-DA6B-4984-A728-C88DD112E9B2}" srcOrd="1" destOrd="0" parTransId="{5824F7CA-E06A-4E7C-8FA8-837C3066C983}" sibTransId="{FE8B36D0-A8B3-407E-AD61-E3EBF430432B}"/>
    <dgm:cxn modelId="{89407AE2-5537-4F69-8928-243229D43165}" type="presOf" srcId="{CC916926-6562-4756-82D2-EC4F865FDE7D}" destId="{EE868986-A4A8-47C4-8DE8-FB24BD3D004C}" srcOrd="0" destOrd="0" presId="urn:microsoft.com/office/officeart/2005/8/layout/vList5"/>
    <dgm:cxn modelId="{2A1FEA7B-E6E8-4E7D-98E6-C75AC5FBF21F}" srcId="{CC916926-6562-4756-82D2-EC4F865FDE7D}" destId="{08411F17-AA24-4124-8098-87AEC973B4C0}" srcOrd="0" destOrd="0" parTransId="{F0D82E9D-7D54-4D25-95E5-722D34EEA4EF}" sibTransId="{FCA3E0CD-EF55-4705-B9B9-D157973DD622}"/>
    <dgm:cxn modelId="{013DF529-0F62-46AF-AE9B-F2049ADED1EC}" type="presOf" srcId="{08411F17-AA24-4124-8098-87AEC973B4C0}" destId="{835F8E67-A956-468F-B9CA-3985BE91CB67}" srcOrd="0" destOrd="0" presId="urn:microsoft.com/office/officeart/2005/8/layout/vList5"/>
    <dgm:cxn modelId="{37B84DAA-58C5-40BB-AAD6-5331BAA66872}" srcId="{11985FE4-DA6B-4984-A728-C88DD112E9B2}" destId="{B579CF4F-A18F-43EF-B438-E063268B1015}" srcOrd="0" destOrd="0" parTransId="{9079804B-5D78-4062-86D1-0B537F9182C1}" sibTransId="{4F0186CB-5458-4AB3-9AAB-5A3580326F94}"/>
    <dgm:cxn modelId="{22E83EA7-0C48-4D90-B2E5-915ED1A15AEB}" type="presOf" srcId="{69D52F60-55FC-45B6-AB86-9B4F8F55F104}" destId="{2B5B6E84-46C9-46C4-B279-0E9C719BAB5F}" srcOrd="0" destOrd="0" presId="urn:microsoft.com/office/officeart/2005/8/layout/vList5"/>
    <dgm:cxn modelId="{66E2512C-8E29-4E8C-BD6A-B81B6C960C29}" type="presOf" srcId="{B579CF4F-A18F-43EF-B438-E063268B1015}" destId="{295992BE-D1CE-441A-8E7A-EF2D1B657B3E}" srcOrd="0" destOrd="0" presId="urn:microsoft.com/office/officeart/2005/8/layout/vList5"/>
    <dgm:cxn modelId="{CE51B196-DF30-4C31-BD24-DF7D96D8C589}" type="presOf" srcId="{11985FE4-DA6B-4984-A728-C88DD112E9B2}" destId="{258060F5-7AFE-48FB-B29D-24F415F4AB5C}" srcOrd="0" destOrd="0" presId="urn:microsoft.com/office/officeart/2005/8/layout/vList5"/>
    <dgm:cxn modelId="{37744506-DA32-4B72-9C0D-A761A4CC019E}" srcId="{69D52F60-55FC-45B6-AB86-9B4F8F55F104}" destId="{B09BB927-F9C4-4249-8B4F-99F104077BA0}" srcOrd="0" destOrd="0" parTransId="{A3642720-B53B-4347-A653-6ED2E1B0A65B}" sibTransId="{09228996-7375-4422-BAF7-92899E58314A}"/>
    <dgm:cxn modelId="{5853695B-7D34-4A61-B9AC-5AE952499427}" srcId="{08411F17-AA24-4124-8098-87AEC973B4C0}" destId="{A968F597-EA1E-4DA6-BCB2-19A9E3D3189D}" srcOrd="0" destOrd="0" parTransId="{971F2536-2AC8-45AA-85CE-3480B174EC3B}" sibTransId="{85990B47-5897-4DD9-9AC3-5202C584410B}"/>
    <dgm:cxn modelId="{9F01FBAD-34EC-487C-93E8-44DC42092FF0}" type="presOf" srcId="{B09BB927-F9C4-4249-8B4F-99F104077BA0}" destId="{52AD7502-8E30-4289-B63B-18EB74EAC356}" srcOrd="0" destOrd="0" presId="urn:microsoft.com/office/officeart/2005/8/layout/vList5"/>
    <dgm:cxn modelId="{34DD0F9E-310E-408E-9CBE-D2517E2BB560}" type="presOf" srcId="{A968F597-EA1E-4DA6-BCB2-19A9E3D3189D}" destId="{8689E648-9EB6-47B4-8F78-EF8D988CE68A}" srcOrd="0" destOrd="0" presId="urn:microsoft.com/office/officeart/2005/8/layout/vList5"/>
    <dgm:cxn modelId="{F78FC87B-9F65-4A85-BF89-476A061A00B2}" srcId="{CC916926-6562-4756-82D2-EC4F865FDE7D}" destId="{69D52F60-55FC-45B6-AB86-9B4F8F55F104}" srcOrd="2" destOrd="0" parTransId="{D730400C-A333-44F0-A860-61C39427AE26}" sibTransId="{B5CC4642-8561-4474-8A50-92BB090D0E20}"/>
    <dgm:cxn modelId="{4A11ECD6-7AFF-4517-9298-9FE37BFC7220}" type="presParOf" srcId="{EE868986-A4A8-47C4-8DE8-FB24BD3D004C}" destId="{9E4EBA05-B17C-481E-8B70-8F5EC86654F2}" srcOrd="0" destOrd="0" presId="urn:microsoft.com/office/officeart/2005/8/layout/vList5"/>
    <dgm:cxn modelId="{9E7CDEC2-50E9-43F9-BD61-7D8A05C38A21}" type="presParOf" srcId="{9E4EBA05-B17C-481E-8B70-8F5EC86654F2}" destId="{835F8E67-A956-468F-B9CA-3985BE91CB67}" srcOrd="0" destOrd="0" presId="urn:microsoft.com/office/officeart/2005/8/layout/vList5"/>
    <dgm:cxn modelId="{AE5B9DF7-5453-4226-863A-94A70054C794}" type="presParOf" srcId="{9E4EBA05-B17C-481E-8B70-8F5EC86654F2}" destId="{8689E648-9EB6-47B4-8F78-EF8D988CE68A}" srcOrd="1" destOrd="0" presId="urn:microsoft.com/office/officeart/2005/8/layout/vList5"/>
    <dgm:cxn modelId="{E9783227-BD29-4CA0-BF28-2C8DDE2D220F}" type="presParOf" srcId="{EE868986-A4A8-47C4-8DE8-FB24BD3D004C}" destId="{3109F0F5-7201-44A1-8645-4179FDDDC005}" srcOrd="1" destOrd="0" presId="urn:microsoft.com/office/officeart/2005/8/layout/vList5"/>
    <dgm:cxn modelId="{F1EF6C96-98A7-4A65-A4C0-113E2E32590C}" type="presParOf" srcId="{EE868986-A4A8-47C4-8DE8-FB24BD3D004C}" destId="{DA41CB7E-7E1D-4495-893D-71FDC22D31FC}" srcOrd="2" destOrd="0" presId="urn:microsoft.com/office/officeart/2005/8/layout/vList5"/>
    <dgm:cxn modelId="{99DEB27D-1315-47E9-9E18-8ED06CE5CCFD}" type="presParOf" srcId="{DA41CB7E-7E1D-4495-893D-71FDC22D31FC}" destId="{258060F5-7AFE-48FB-B29D-24F415F4AB5C}" srcOrd="0" destOrd="0" presId="urn:microsoft.com/office/officeart/2005/8/layout/vList5"/>
    <dgm:cxn modelId="{670488A2-E8C6-4A29-922F-05B3A8DB8C66}" type="presParOf" srcId="{DA41CB7E-7E1D-4495-893D-71FDC22D31FC}" destId="{295992BE-D1CE-441A-8E7A-EF2D1B657B3E}" srcOrd="1" destOrd="0" presId="urn:microsoft.com/office/officeart/2005/8/layout/vList5"/>
    <dgm:cxn modelId="{A3764179-F810-46C0-8212-9A86E32A1A70}" type="presParOf" srcId="{EE868986-A4A8-47C4-8DE8-FB24BD3D004C}" destId="{A34850CD-9B89-4EC5-905F-60FAB56D3A91}" srcOrd="3" destOrd="0" presId="urn:microsoft.com/office/officeart/2005/8/layout/vList5"/>
    <dgm:cxn modelId="{89457118-5FF2-4C52-9AC1-12089E9E819A}" type="presParOf" srcId="{EE868986-A4A8-47C4-8DE8-FB24BD3D004C}" destId="{66E09AE8-BE07-4C1E-BA4E-48F05EDFDFA5}" srcOrd="4" destOrd="0" presId="urn:microsoft.com/office/officeart/2005/8/layout/vList5"/>
    <dgm:cxn modelId="{5E34DFED-49A5-40E1-90C9-836D063ED579}" type="presParOf" srcId="{66E09AE8-BE07-4C1E-BA4E-48F05EDFDFA5}" destId="{2B5B6E84-46C9-46C4-B279-0E9C719BAB5F}" srcOrd="0" destOrd="0" presId="urn:microsoft.com/office/officeart/2005/8/layout/vList5"/>
    <dgm:cxn modelId="{7C6B1DB1-78D7-42CA-A8F5-F27594EA4B71}" type="presParOf" srcId="{66E09AE8-BE07-4C1E-BA4E-48F05EDFDFA5}" destId="{52AD7502-8E30-4289-B63B-18EB74EAC356}" srcOrd="1" destOrd="0" presId="urn:microsoft.com/office/officeart/2005/8/layout/vList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5208D-7F38-4ABB-9424-5BFF78DD7DB3}">
      <dsp:nvSpPr>
        <dsp:cNvPr id="0" name=""/>
        <dsp:cNvSpPr/>
      </dsp:nvSpPr>
      <dsp:spPr>
        <a:xfrm>
          <a:off x="3817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9C46D-E7F9-4D43-8E49-6908B048DCFD}">
      <dsp:nvSpPr>
        <dsp:cNvPr id="0" name=""/>
        <dsp:cNvSpPr/>
      </dsp:nvSpPr>
      <dsp:spPr>
        <a:xfrm>
          <a:off x="3817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C88A6-6972-49D4-B586-4957AE28BF0D}">
      <dsp:nvSpPr>
        <dsp:cNvPr id="0" name=""/>
        <dsp:cNvSpPr/>
      </dsp:nvSpPr>
      <dsp:spPr>
        <a:xfrm>
          <a:off x="3817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noProof="0" dirty="0" smtClean="0">
              <a:latin typeface="Calibri"/>
              <a:ea typeface="+mn-ea"/>
              <a:cs typeface="+mn-cs"/>
            </a:rPr>
            <a:t>Políticamente correcto, no se discute a los ponentes </a:t>
          </a:r>
          <a:endParaRPr lang="es-ES" sz="2300" b="0" i="0" kern="1200" noProof="0" dirty="0">
            <a:latin typeface="Calibri"/>
            <a:ea typeface="+mn-ea"/>
            <a:cs typeface="+mn-cs"/>
          </a:endParaRPr>
        </a:p>
      </dsp:txBody>
      <dsp:txXfrm>
        <a:off x="3817" y="2209800"/>
        <a:ext cx="1864518" cy="1864518"/>
      </dsp:txXfrm>
    </dsp:sp>
    <dsp:sp modelId="{92491E33-B517-48FE-8952-2DFB833452AD}">
      <dsp:nvSpPr>
        <dsp:cNvPr id="0" name=""/>
        <dsp:cNvSpPr/>
      </dsp:nvSpPr>
      <dsp:spPr>
        <a:xfrm>
          <a:off x="1868966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68C7D-1786-4745-8F1F-C5A535399CB3}">
      <dsp:nvSpPr>
        <dsp:cNvPr id="0" name=""/>
        <dsp:cNvSpPr/>
      </dsp:nvSpPr>
      <dsp:spPr>
        <a:xfrm>
          <a:off x="1868966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8449-4B00-43B7-97EB-235E13A60945}">
      <dsp:nvSpPr>
        <dsp:cNvPr id="0" name=""/>
        <dsp:cNvSpPr/>
      </dsp:nvSpPr>
      <dsp:spPr>
        <a:xfrm>
          <a:off x="1868966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noProof="0" dirty="0" smtClean="0">
              <a:latin typeface="Calibri"/>
              <a:ea typeface="+mn-ea"/>
              <a:cs typeface="+mn-cs"/>
            </a:rPr>
            <a:t>Se estudia la situación al respecto de los comentarios</a:t>
          </a:r>
          <a:endParaRPr lang="es-ES" sz="2300" b="0" i="0" kern="1200" noProof="0" dirty="0">
            <a:latin typeface="Calibri"/>
            <a:ea typeface="+mn-ea"/>
            <a:cs typeface="+mn-cs"/>
          </a:endParaRPr>
        </a:p>
      </dsp:txBody>
      <dsp:txXfrm>
        <a:off x="1868966" y="2209800"/>
        <a:ext cx="1864518" cy="1864518"/>
      </dsp:txXfrm>
    </dsp:sp>
    <dsp:sp modelId="{3B858F1E-6206-46C5-BC20-8553249622B0}">
      <dsp:nvSpPr>
        <dsp:cNvPr id="0" name=""/>
        <dsp:cNvSpPr/>
      </dsp:nvSpPr>
      <dsp:spPr>
        <a:xfrm>
          <a:off x="3734115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B170E-F1F2-4DAF-A84D-0D29BDE63882}">
      <dsp:nvSpPr>
        <dsp:cNvPr id="0" name=""/>
        <dsp:cNvSpPr/>
      </dsp:nvSpPr>
      <dsp:spPr>
        <a:xfrm>
          <a:off x="3734115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28771-3823-4330-8B7D-3EA7D120D60F}">
      <dsp:nvSpPr>
        <dsp:cNvPr id="0" name=""/>
        <dsp:cNvSpPr/>
      </dsp:nvSpPr>
      <dsp:spPr>
        <a:xfrm>
          <a:off x="3734115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noProof="0" smtClean="0">
              <a:latin typeface="Calibri"/>
              <a:ea typeface="+mn-ea"/>
              <a:cs typeface="+mn-cs"/>
            </a:rPr>
            <a:t>Incluyendo aspectos colaterales relevantes</a:t>
          </a:r>
          <a:endParaRPr lang="es-ES" sz="2300" b="0" i="0" kern="1200" noProof="0">
            <a:latin typeface="Calibri"/>
            <a:ea typeface="+mn-ea"/>
            <a:cs typeface="+mn-cs"/>
          </a:endParaRPr>
        </a:p>
      </dsp:txBody>
      <dsp:txXfrm>
        <a:off x="3734115" y="2209800"/>
        <a:ext cx="1864518" cy="1864518"/>
      </dsp:txXfrm>
    </dsp:sp>
    <dsp:sp modelId="{BC180876-A85B-4BD4-B89D-F46D7AEC1C85}">
      <dsp:nvSpPr>
        <dsp:cNvPr id="0" name=""/>
        <dsp:cNvSpPr/>
      </dsp:nvSpPr>
      <dsp:spPr>
        <a:xfrm>
          <a:off x="5599263" y="345281"/>
          <a:ext cx="1864518" cy="18645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1E8A7-C747-4E15-8C34-DE40A7F5B15D}">
      <dsp:nvSpPr>
        <dsp:cNvPr id="0" name=""/>
        <dsp:cNvSpPr/>
      </dsp:nvSpPr>
      <dsp:spPr>
        <a:xfrm>
          <a:off x="5599263" y="345281"/>
          <a:ext cx="186" cy="3729037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C1FF0-721A-464C-8DB2-107A7A6B1221}">
      <dsp:nvSpPr>
        <dsp:cNvPr id="0" name=""/>
        <dsp:cNvSpPr/>
      </dsp:nvSpPr>
      <dsp:spPr>
        <a:xfrm>
          <a:off x="5599263" y="2209800"/>
          <a:ext cx="1864518" cy="186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noProof="0" dirty="0" smtClean="0">
              <a:latin typeface="Calibri"/>
              <a:ea typeface="+mn-ea"/>
              <a:cs typeface="+mn-cs"/>
            </a:rPr>
            <a:t>Se proponen algunas estrategias de futuro</a:t>
          </a:r>
          <a:endParaRPr lang="es-ES" sz="2300" b="0" i="0" kern="1200" noProof="0" dirty="0">
            <a:latin typeface="Calibri"/>
            <a:ea typeface="+mn-ea"/>
            <a:cs typeface="+mn-cs"/>
          </a:endParaRPr>
        </a:p>
      </dsp:txBody>
      <dsp:txXfrm>
        <a:off x="5599263" y="2209800"/>
        <a:ext cx="1864518" cy="1864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E58F3-FDB8-4877-B580-144B390AC401}">
      <dsp:nvSpPr>
        <dsp:cNvPr id="0" name=""/>
        <dsp:cNvSpPr/>
      </dsp:nvSpPr>
      <dsp:spPr>
        <a:xfrm>
          <a:off x="914" y="0"/>
          <a:ext cx="2376826" cy="4752528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400" b="0" i="0" kern="1200" noProof="0" smtClean="0">
              <a:latin typeface="Calibri"/>
              <a:ea typeface="+mn-ea"/>
              <a:cs typeface="+mn-cs"/>
            </a:rPr>
            <a:t>Inglés</a:t>
          </a:r>
          <a:endParaRPr lang="es-ES_tradnl" sz="4400" b="0" i="0" kern="1200" noProof="0">
            <a:latin typeface="Calibri"/>
            <a:ea typeface="+mn-ea"/>
            <a:cs typeface="+mn-cs"/>
          </a:endParaRPr>
        </a:p>
      </dsp:txBody>
      <dsp:txXfrm>
        <a:off x="914" y="0"/>
        <a:ext cx="2376826" cy="1425758"/>
      </dsp:txXfrm>
    </dsp:sp>
    <dsp:sp modelId="{C9361229-3672-4981-8585-42F0F1091DCF}">
      <dsp:nvSpPr>
        <dsp:cNvPr id="0" name=""/>
        <dsp:cNvSpPr/>
      </dsp:nvSpPr>
      <dsp:spPr>
        <a:xfrm>
          <a:off x="238596" y="1425758"/>
          <a:ext cx="1901461" cy="3089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0" i="0" kern="1200" noProof="0" dirty="0" smtClean="0">
              <a:latin typeface="Calibri"/>
              <a:ea typeface="+mn-ea"/>
              <a:cs typeface="+mn-cs"/>
            </a:rPr>
            <a:t>Una parte (importante) de la profesión no lee trabajos en inglés</a:t>
          </a:r>
          <a:endParaRPr lang="es-ES_tradnl" sz="2200" b="0" i="0" kern="1200" noProof="0" dirty="0">
            <a:latin typeface="Calibri"/>
            <a:ea typeface="+mn-ea"/>
            <a:cs typeface="+mn-cs"/>
          </a:endParaRPr>
        </a:p>
      </dsp:txBody>
      <dsp:txXfrm>
        <a:off x="294288" y="1481450"/>
        <a:ext cx="1790077" cy="2977759"/>
      </dsp:txXfrm>
    </dsp:sp>
    <dsp:sp modelId="{0A7DE91F-119B-4C6B-AD60-79F988F5E78F}">
      <dsp:nvSpPr>
        <dsp:cNvPr id="0" name=""/>
        <dsp:cNvSpPr/>
      </dsp:nvSpPr>
      <dsp:spPr>
        <a:xfrm>
          <a:off x="2556002" y="0"/>
          <a:ext cx="2376826" cy="4752528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400" b="0" i="0" kern="1200" noProof="0" smtClean="0">
              <a:latin typeface="Calibri"/>
              <a:ea typeface="+mn-ea"/>
              <a:cs typeface="+mn-cs"/>
            </a:rPr>
            <a:t>Revistas</a:t>
          </a:r>
          <a:endParaRPr lang="es-ES_tradnl" sz="4400" b="0" i="0" kern="1200" noProof="0">
            <a:latin typeface="Calibri"/>
            <a:ea typeface="+mn-ea"/>
            <a:cs typeface="+mn-cs"/>
          </a:endParaRPr>
        </a:p>
      </dsp:txBody>
      <dsp:txXfrm>
        <a:off x="2556002" y="0"/>
        <a:ext cx="2376826" cy="1425758"/>
      </dsp:txXfrm>
    </dsp:sp>
    <dsp:sp modelId="{830F283E-0897-4475-83F1-D10C88F0A649}">
      <dsp:nvSpPr>
        <dsp:cNvPr id="0" name=""/>
        <dsp:cNvSpPr/>
      </dsp:nvSpPr>
      <dsp:spPr>
        <a:xfrm>
          <a:off x="2793685" y="1425758"/>
          <a:ext cx="1901461" cy="3089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61304"/>
                <a:satOff val="5079"/>
                <a:lumOff val="4117"/>
                <a:alphaOff val="0"/>
                <a:shade val="51000"/>
                <a:satMod val="130000"/>
              </a:schemeClr>
            </a:gs>
            <a:gs pos="80000">
              <a:schemeClr val="accent5">
                <a:hueOff val="-4261304"/>
                <a:satOff val="5079"/>
                <a:lumOff val="4117"/>
                <a:alphaOff val="0"/>
                <a:shade val="93000"/>
                <a:satMod val="130000"/>
              </a:schemeClr>
            </a:gs>
            <a:gs pos="100000">
              <a:schemeClr val="accent5">
                <a:hueOff val="-4261304"/>
                <a:satOff val="5079"/>
                <a:lumOff val="41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0" i="0" kern="1200" noProof="0" dirty="0" smtClean="0">
              <a:latin typeface="Calibri"/>
              <a:ea typeface="+mn-ea"/>
              <a:cs typeface="+mn-cs"/>
            </a:rPr>
            <a:t>Por suerte no se nos ha obligado a fusionar revistas (en una misma institución)</a:t>
          </a:r>
          <a:endParaRPr lang="es-ES_tradnl" sz="2200" b="0" i="0" kern="1200" noProof="0" dirty="0">
            <a:latin typeface="Calibri"/>
            <a:ea typeface="+mn-ea"/>
            <a:cs typeface="+mn-cs"/>
          </a:endParaRPr>
        </a:p>
      </dsp:txBody>
      <dsp:txXfrm>
        <a:off x="2849377" y="1481450"/>
        <a:ext cx="1790077" cy="2977759"/>
      </dsp:txXfrm>
    </dsp:sp>
    <dsp:sp modelId="{F6CDFB9B-270F-4E1A-8E88-4A7680732CA2}">
      <dsp:nvSpPr>
        <dsp:cNvPr id="0" name=""/>
        <dsp:cNvSpPr/>
      </dsp:nvSpPr>
      <dsp:spPr>
        <a:xfrm>
          <a:off x="5111091" y="0"/>
          <a:ext cx="2376826" cy="4752528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i="0" kern="1200" noProof="0" smtClean="0">
              <a:latin typeface="Calibri"/>
              <a:ea typeface="+mn-ea"/>
              <a:cs typeface="+mn-cs"/>
            </a:rPr>
            <a:t> </a:t>
          </a:r>
          <a:r>
            <a:rPr lang="es-ES_tradnl" sz="4400" b="0" i="0" kern="1200" noProof="0" smtClean="0">
              <a:latin typeface="Calibri"/>
              <a:ea typeface="+mn-ea"/>
              <a:cs typeface="+mn-cs"/>
            </a:rPr>
            <a:t>Revisión</a:t>
          </a:r>
          <a:endParaRPr lang="es-ES_tradnl" sz="4400" b="0" i="0" kern="1200" noProof="0">
            <a:latin typeface="Calibri"/>
            <a:ea typeface="+mn-ea"/>
            <a:cs typeface="+mn-cs"/>
          </a:endParaRPr>
        </a:p>
      </dsp:txBody>
      <dsp:txXfrm>
        <a:off x="5111091" y="0"/>
        <a:ext cx="2376826" cy="1425758"/>
      </dsp:txXfrm>
    </dsp:sp>
    <dsp:sp modelId="{4D57EDCC-89C9-42FE-9480-0B98080B3AFC}">
      <dsp:nvSpPr>
        <dsp:cNvPr id="0" name=""/>
        <dsp:cNvSpPr/>
      </dsp:nvSpPr>
      <dsp:spPr>
        <a:xfrm>
          <a:off x="5348773" y="1425758"/>
          <a:ext cx="1901461" cy="3089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522608"/>
                <a:satOff val="10158"/>
                <a:lumOff val="8235"/>
                <a:alphaOff val="0"/>
                <a:shade val="51000"/>
                <a:satMod val="130000"/>
              </a:schemeClr>
            </a:gs>
            <a:gs pos="80000">
              <a:schemeClr val="accent5">
                <a:hueOff val="-8522608"/>
                <a:satOff val="10158"/>
                <a:lumOff val="8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22608"/>
                <a:satOff val="10158"/>
                <a:lumOff val="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0" i="0" kern="1200" noProof="0" dirty="0" smtClean="0">
              <a:latin typeface="Calibri"/>
              <a:ea typeface="+mn-ea"/>
              <a:cs typeface="+mn-cs"/>
            </a:rPr>
            <a:t>Si somos más estrictos en la revisión no tendríamos suficientes originales</a:t>
          </a:r>
          <a:endParaRPr lang="es-ES_tradnl" sz="2200" b="0" i="0" kern="1200" noProof="0" dirty="0">
            <a:latin typeface="Calibri"/>
            <a:ea typeface="+mn-ea"/>
            <a:cs typeface="+mn-cs"/>
          </a:endParaRPr>
        </a:p>
      </dsp:txBody>
      <dsp:txXfrm>
        <a:off x="5404465" y="1481450"/>
        <a:ext cx="1790077" cy="2977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BBE13-53D4-4438-947F-4290710ACC47}">
      <dsp:nvSpPr>
        <dsp:cNvPr id="0" name=""/>
        <dsp:cNvSpPr/>
      </dsp:nvSpPr>
      <dsp:spPr>
        <a:xfrm>
          <a:off x="0" y="3577479"/>
          <a:ext cx="7488832" cy="11742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0" i="0" kern="1200" noProof="0" dirty="0" smtClean="0">
              <a:latin typeface="Calibri"/>
              <a:ea typeface="+mn-ea"/>
              <a:cs typeface="+mn-cs"/>
            </a:rPr>
            <a:t> </a:t>
          </a:r>
          <a:r>
            <a:rPr lang="es-ES_tradnl" sz="3600" b="0" i="0" kern="1200" noProof="0" dirty="0" smtClean="0">
              <a:latin typeface="Calibri"/>
              <a:ea typeface="+mn-ea"/>
              <a:cs typeface="+mn-cs"/>
            </a:rPr>
            <a:t>Auto-plagio</a:t>
          </a:r>
          <a:endParaRPr lang="es-ES_tradnl" sz="3600" b="0" i="0" kern="1200" noProof="0" dirty="0">
            <a:latin typeface="Calibri"/>
            <a:ea typeface="+mn-ea"/>
            <a:cs typeface="+mn-cs"/>
          </a:endParaRPr>
        </a:p>
      </dsp:txBody>
      <dsp:txXfrm>
        <a:off x="0" y="3577479"/>
        <a:ext cx="7488832" cy="634072"/>
      </dsp:txXfrm>
    </dsp:sp>
    <dsp:sp modelId="{A061B00A-8A76-413F-B93B-9733EFA45A96}">
      <dsp:nvSpPr>
        <dsp:cNvPr id="0" name=""/>
        <dsp:cNvSpPr/>
      </dsp:nvSpPr>
      <dsp:spPr>
        <a:xfrm>
          <a:off x="0" y="4188067"/>
          <a:ext cx="7488832" cy="5401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0" i="0" kern="1200" noProof="0" dirty="0" smtClean="0">
              <a:latin typeface="Calibri"/>
              <a:ea typeface="+mn-ea"/>
              <a:cs typeface="+mn-cs"/>
            </a:rPr>
            <a:t>Instruir de las malas prácticas a los autores sobre las versiones en español de sus trabajos en revistas internacionales</a:t>
          </a:r>
          <a:endParaRPr lang="es-ES_tradnl" sz="2200" b="0" i="0" kern="1200" noProof="0" dirty="0">
            <a:latin typeface="Calibri"/>
            <a:ea typeface="+mn-ea"/>
            <a:cs typeface="+mn-cs"/>
          </a:endParaRPr>
        </a:p>
      </dsp:txBody>
      <dsp:txXfrm>
        <a:off x="0" y="4188067"/>
        <a:ext cx="7488832" cy="540135"/>
      </dsp:txXfrm>
    </dsp:sp>
    <dsp:sp modelId="{E29F8BEB-9D77-4BA2-8DB2-562C71E32571}">
      <dsp:nvSpPr>
        <dsp:cNvPr id="0" name=""/>
        <dsp:cNvSpPr/>
      </dsp:nvSpPr>
      <dsp:spPr>
        <a:xfrm rot="10800000">
          <a:off x="0" y="1789159"/>
          <a:ext cx="7488832" cy="1805932"/>
        </a:xfrm>
        <a:prstGeom prst="upArrowCallout">
          <a:avLst/>
        </a:prstGeom>
        <a:gradFill rotWithShape="0">
          <a:gsLst>
            <a:gs pos="0">
              <a:schemeClr val="accent5">
                <a:hueOff val="-4261304"/>
                <a:satOff val="5079"/>
                <a:lumOff val="4117"/>
                <a:alphaOff val="0"/>
                <a:shade val="51000"/>
                <a:satMod val="130000"/>
              </a:schemeClr>
            </a:gs>
            <a:gs pos="80000">
              <a:schemeClr val="accent5">
                <a:hueOff val="-4261304"/>
                <a:satOff val="5079"/>
                <a:lumOff val="4117"/>
                <a:alphaOff val="0"/>
                <a:shade val="93000"/>
                <a:satMod val="130000"/>
              </a:schemeClr>
            </a:gs>
            <a:gs pos="100000">
              <a:schemeClr val="accent5">
                <a:hueOff val="-4261304"/>
                <a:satOff val="5079"/>
                <a:lumOff val="41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0" i="0" kern="1200" noProof="0" dirty="0" smtClean="0">
              <a:latin typeface="Calibri"/>
              <a:ea typeface="+mn-ea"/>
              <a:cs typeface="+mn-cs"/>
            </a:rPr>
            <a:t>Publicación</a:t>
          </a:r>
          <a:endParaRPr lang="es-ES_tradnl" sz="3600" b="0" i="0" kern="1200" noProof="0" dirty="0">
            <a:latin typeface="Calibri"/>
            <a:ea typeface="+mn-ea"/>
            <a:cs typeface="+mn-cs"/>
          </a:endParaRPr>
        </a:p>
      </dsp:txBody>
      <dsp:txXfrm rot="-10800000">
        <a:off x="0" y="1789159"/>
        <a:ext cx="7488832" cy="633882"/>
      </dsp:txXfrm>
    </dsp:sp>
    <dsp:sp modelId="{C15841D6-AEE1-4A03-88DE-2C536298422F}">
      <dsp:nvSpPr>
        <dsp:cNvPr id="0" name=""/>
        <dsp:cNvSpPr/>
      </dsp:nvSpPr>
      <dsp:spPr>
        <a:xfrm>
          <a:off x="0" y="2423042"/>
          <a:ext cx="7488832" cy="539973"/>
        </a:xfrm>
        <a:prstGeom prst="rect">
          <a:avLst/>
        </a:prstGeom>
        <a:solidFill>
          <a:schemeClr val="accent5">
            <a:tint val="40000"/>
            <a:alpha val="90000"/>
            <a:hueOff val="-4341061"/>
            <a:satOff val="4474"/>
            <a:lumOff val="88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0" i="0" kern="1200" noProof="0" dirty="0" smtClean="0">
              <a:latin typeface="Calibri"/>
              <a:ea typeface="+mn-ea"/>
              <a:cs typeface="+mn-cs"/>
            </a:rPr>
            <a:t>Rechazar la publicación de notas “periodísticas”, estados del arte incompletos o impropios y refritos</a:t>
          </a:r>
          <a:endParaRPr lang="es-ES_tradnl" sz="2200" b="0" i="0" kern="1200" noProof="0" dirty="0">
            <a:latin typeface="Calibri"/>
            <a:ea typeface="+mn-ea"/>
            <a:cs typeface="+mn-cs"/>
          </a:endParaRPr>
        </a:p>
      </dsp:txBody>
      <dsp:txXfrm>
        <a:off x="0" y="2423042"/>
        <a:ext cx="7488832" cy="539973"/>
      </dsp:txXfrm>
    </dsp:sp>
    <dsp:sp modelId="{0D6A0E18-7465-4C52-A2CF-A398F61CE02C}">
      <dsp:nvSpPr>
        <dsp:cNvPr id="0" name=""/>
        <dsp:cNvSpPr/>
      </dsp:nvSpPr>
      <dsp:spPr>
        <a:xfrm rot="10800000">
          <a:off x="0" y="840"/>
          <a:ext cx="7488832" cy="1805932"/>
        </a:xfrm>
        <a:prstGeom prst="upArrowCallout">
          <a:avLst/>
        </a:prstGeom>
        <a:gradFill rotWithShape="0">
          <a:gsLst>
            <a:gs pos="0">
              <a:schemeClr val="accent5">
                <a:hueOff val="-8522608"/>
                <a:satOff val="10158"/>
                <a:lumOff val="8235"/>
                <a:alphaOff val="0"/>
                <a:shade val="51000"/>
                <a:satMod val="130000"/>
              </a:schemeClr>
            </a:gs>
            <a:gs pos="80000">
              <a:schemeClr val="accent5">
                <a:hueOff val="-8522608"/>
                <a:satOff val="10158"/>
                <a:lumOff val="8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22608"/>
                <a:satOff val="10158"/>
                <a:lumOff val="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400" b="0" i="0" kern="1200" noProof="0" dirty="0" smtClean="0">
              <a:latin typeface="Calibri"/>
              <a:ea typeface="+mn-ea"/>
              <a:cs typeface="+mn-cs"/>
            </a:rPr>
            <a:t>Lectura</a:t>
          </a:r>
          <a:endParaRPr lang="es-ES_tradnl" sz="4400" b="0" i="0" kern="1200" noProof="0" dirty="0">
            <a:latin typeface="Calibri"/>
            <a:ea typeface="+mn-ea"/>
            <a:cs typeface="+mn-cs"/>
          </a:endParaRPr>
        </a:p>
      </dsp:txBody>
      <dsp:txXfrm rot="-10800000">
        <a:off x="0" y="840"/>
        <a:ext cx="7488832" cy="633882"/>
      </dsp:txXfrm>
    </dsp:sp>
    <dsp:sp modelId="{81C37E34-7680-4309-A2C9-BF79281C52FD}">
      <dsp:nvSpPr>
        <dsp:cNvPr id="0" name=""/>
        <dsp:cNvSpPr/>
      </dsp:nvSpPr>
      <dsp:spPr>
        <a:xfrm>
          <a:off x="0" y="634722"/>
          <a:ext cx="7488832" cy="539973"/>
        </a:xfrm>
        <a:prstGeom prst="rect">
          <a:avLst/>
        </a:prstGeom>
        <a:solidFill>
          <a:schemeClr val="accent5">
            <a:tint val="40000"/>
            <a:alpha val="90000"/>
            <a:hueOff val="-8682122"/>
            <a:satOff val="8949"/>
            <a:lumOff val="175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0" i="0" kern="1200" noProof="0" dirty="0" smtClean="0">
              <a:latin typeface="Calibri"/>
              <a:ea typeface="+mn-ea"/>
              <a:cs typeface="+mn-cs"/>
            </a:rPr>
            <a:t>Exigir un porcentaje elevado de referencias bibliográficas originales (en inglés o el idioma correspondiente)</a:t>
          </a:r>
          <a:endParaRPr lang="es-ES_tradnl" sz="2200" b="0" i="0" kern="1200" noProof="0" dirty="0">
            <a:latin typeface="Calibri"/>
            <a:ea typeface="+mn-ea"/>
            <a:cs typeface="+mn-cs"/>
          </a:endParaRPr>
        </a:p>
      </dsp:txBody>
      <dsp:txXfrm>
        <a:off x="0" y="634722"/>
        <a:ext cx="7488832" cy="539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5208D-7F38-4ABB-9424-5BFF78DD7DB3}">
      <dsp:nvSpPr>
        <dsp:cNvPr id="0" name=""/>
        <dsp:cNvSpPr/>
      </dsp:nvSpPr>
      <dsp:spPr>
        <a:xfrm>
          <a:off x="536" y="468790"/>
          <a:ext cx="1943477" cy="19434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9C46D-E7F9-4D43-8E49-6908B048DCFD}">
      <dsp:nvSpPr>
        <dsp:cNvPr id="0" name=""/>
        <dsp:cNvSpPr/>
      </dsp:nvSpPr>
      <dsp:spPr>
        <a:xfrm>
          <a:off x="536" y="468790"/>
          <a:ext cx="194" cy="3886955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C88A6-6972-49D4-B586-4957AE28BF0D}">
      <dsp:nvSpPr>
        <dsp:cNvPr id="0" name=""/>
        <dsp:cNvSpPr/>
      </dsp:nvSpPr>
      <dsp:spPr>
        <a:xfrm>
          <a:off x="536" y="2412268"/>
          <a:ext cx="1943477" cy="194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noProof="0" dirty="0" smtClean="0">
              <a:latin typeface="Calibri"/>
              <a:ea typeface="+mn-ea"/>
              <a:cs typeface="+mn-cs"/>
            </a:rPr>
            <a:t>Revisión en revista española publicada en 2010</a:t>
          </a:r>
          <a:endParaRPr lang="es-ES" sz="2300" b="0" i="0" kern="1200" noProof="0" dirty="0">
            <a:latin typeface="Calibri"/>
            <a:ea typeface="+mn-ea"/>
            <a:cs typeface="+mn-cs"/>
          </a:endParaRPr>
        </a:p>
      </dsp:txBody>
      <dsp:txXfrm>
        <a:off x="536" y="2412268"/>
        <a:ext cx="1943477" cy="1943477"/>
      </dsp:txXfrm>
    </dsp:sp>
    <dsp:sp modelId="{92491E33-B517-48FE-8952-2DFB833452AD}">
      <dsp:nvSpPr>
        <dsp:cNvPr id="0" name=""/>
        <dsp:cNvSpPr/>
      </dsp:nvSpPr>
      <dsp:spPr>
        <a:xfrm>
          <a:off x="1944641" y="468790"/>
          <a:ext cx="1943477" cy="19434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68C7D-1786-4745-8F1F-C5A535399CB3}">
      <dsp:nvSpPr>
        <dsp:cNvPr id="0" name=""/>
        <dsp:cNvSpPr/>
      </dsp:nvSpPr>
      <dsp:spPr>
        <a:xfrm>
          <a:off x="1944641" y="468790"/>
          <a:ext cx="194" cy="3886955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8449-4B00-43B7-97EB-235E13A60945}">
      <dsp:nvSpPr>
        <dsp:cNvPr id="0" name=""/>
        <dsp:cNvSpPr/>
      </dsp:nvSpPr>
      <dsp:spPr>
        <a:xfrm>
          <a:off x="1944641" y="2412268"/>
          <a:ext cx="1943477" cy="194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noProof="0" dirty="0" smtClean="0">
              <a:latin typeface="Calibri"/>
              <a:ea typeface="+mn-ea"/>
              <a:cs typeface="+mn-cs"/>
            </a:rPr>
            <a:t>Veinte (de 21)  referencias en la bibliografía son anteriores al 2000</a:t>
          </a:r>
          <a:endParaRPr lang="es-ES" sz="2300" b="0" i="0" kern="1200" noProof="0" dirty="0">
            <a:latin typeface="Calibri"/>
            <a:ea typeface="+mn-ea"/>
            <a:cs typeface="+mn-cs"/>
          </a:endParaRPr>
        </a:p>
      </dsp:txBody>
      <dsp:txXfrm>
        <a:off x="1944641" y="2412268"/>
        <a:ext cx="1943477" cy="1943477"/>
      </dsp:txXfrm>
    </dsp:sp>
    <dsp:sp modelId="{3B858F1E-6206-46C5-BC20-8553249622B0}">
      <dsp:nvSpPr>
        <dsp:cNvPr id="0" name=""/>
        <dsp:cNvSpPr/>
      </dsp:nvSpPr>
      <dsp:spPr>
        <a:xfrm>
          <a:off x="3888745" y="468790"/>
          <a:ext cx="1943477" cy="19434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B170E-F1F2-4DAF-A84D-0D29BDE63882}">
      <dsp:nvSpPr>
        <dsp:cNvPr id="0" name=""/>
        <dsp:cNvSpPr/>
      </dsp:nvSpPr>
      <dsp:spPr>
        <a:xfrm>
          <a:off x="3888745" y="468790"/>
          <a:ext cx="194" cy="3886955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28771-3823-4330-8B7D-3EA7D120D60F}">
      <dsp:nvSpPr>
        <dsp:cNvPr id="0" name=""/>
        <dsp:cNvSpPr/>
      </dsp:nvSpPr>
      <dsp:spPr>
        <a:xfrm>
          <a:off x="3888745" y="2412268"/>
          <a:ext cx="1943477" cy="194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noProof="0" dirty="0" smtClean="0">
              <a:latin typeface="Calibri"/>
              <a:ea typeface="+mn-ea"/>
              <a:cs typeface="+mn-cs"/>
            </a:rPr>
            <a:t>Seis de las citas son de autores españoles</a:t>
          </a:r>
          <a:endParaRPr lang="es-ES" sz="2300" b="0" i="0" kern="1200" noProof="0" dirty="0">
            <a:latin typeface="Calibri"/>
            <a:ea typeface="+mn-ea"/>
            <a:cs typeface="+mn-cs"/>
          </a:endParaRPr>
        </a:p>
      </dsp:txBody>
      <dsp:txXfrm>
        <a:off x="3888745" y="2412268"/>
        <a:ext cx="1943477" cy="1943477"/>
      </dsp:txXfrm>
    </dsp:sp>
    <dsp:sp modelId="{BC180876-A85B-4BD4-B89D-F46D7AEC1C85}">
      <dsp:nvSpPr>
        <dsp:cNvPr id="0" name=""/>
        <dsp:cNvSpPr/>
      </dsp:nvSpPr>
      <dsp:spPr>
        <a:xfrm>
          <a:off x="5832849" y="468790"/>
          <a:ext cx="1943477" cy="194347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1E8A7-C747-4E15-8C34-DE40A7F5B15D}">
      <dsp:nvSpPr>
        <dsp:cNvPr id="0" name=""/>
        <dsp:cNvSpPr/>
      </dsp:nvSpPr>
      <dsp:spPr>
        <a:xfrm>
          <a:off x="5832849" y="468790"/>
          <a:ext cx="194" cy="3886955"/>
        </a:xfrm>
        <a:prstGeom prst="line">
          <a:avLst/>
        </a:prstGeom>
        <a:noFill/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C1FF0-721A-464C-8DB2-107A7A6B1221}">
      <dsp:nvSpPr>
        <dsp:cNvPr id="0" name=""/>
        <dsp:cNvSpPr/>
      </dsp:nvSpPr>
      <dsp:spPr>
        <a:xfrm>
          <a:off x="5832849" y="2412268"/>
          <a:ext cx="1943477" cy="194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b="0" i="0" kern="1200" noProof="0" dirty="0">
            <a:latin typeface="Calibri"/>
            <a:ea typeface="+mn-ea"/>
            <a:cs typeface="+mn-cs"/>
          </a:endParaRPr>
        </a:p>
      </dsp:txBody>
      <dsp:txXfrm>
        <a:off x="5832849" y="2412268"/>
        <a:ext cx="1943477" cy="1943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9FB3D-BC09-4D71-99BC-5A5D0E660378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0B32A-5CD3-45E5-B55D-1BEA942E3E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90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21188-9CA9-4EF3-8FCD-5F318E5ABDFB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B7A58-BE1E-4EFC-BF82-6CE60DDDF9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5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4D7B7A58-BE1E-4EFC-BF82-6CE60DDDF9B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4" y="0"/>
            <a:ext cx="83918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267485"/>
            <a:ext cx="3651533" cy="5133316"/>
          </a:xfrm>
        </p:spPr>
        <p:txBody>
          <a:bodyPr anchor="ctr" anchorCtr="0"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201703"/>
            <a:ext cx="7200800" cy="707018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bg2">
                    <a:lumMod val="60000"/>
                    <a:lumOff val="40000"/>
                  </a:schemeClr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99592" y="332656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aseline="0">
                <a:ln w="12700">
                  <a:noFill/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113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4E28E45-CBBC-401E-9713-0F73701B8C2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F3CB35-A368-4E9F-9937-DFCF513CCEC8}" type="datetimeFigureOut">
              <a:rPr lang="en-US" smtClean="0"/>
              <a:pPr/>
              <a:t>5/8/2012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ln w="12700">
            <a:noFill/>
          </a:ln>
          <a:solidFill>
            <a:schemeClr val="tx1"/>
          </a:solidFill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267485"/>
            <a:ext cx="7128792" cy="5133316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sz="8800" b="1" i="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Tres (3) in V.O.</a:t>
            </a:r>
            <a:br>
              <a:rPr lang="es-ES_tradnl" sz="8800" b="1" i="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s-ES_tradnl" sz="360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Epílogo a la mesa redonda de editores de revistas LIS españolas</a:t>
            </a:r>
            <a:endParaRPr lang="es-ES_tradnl" sz="3600" b="1" i="0" dirty="0">
              <a:solidFill>
                <a:schemeClr val="bg2">
                  <a:lumMod val="75000"/>
                </a:schemeClr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Isidro F. Aguillo</a:t>
            </a:r>
            <a:endParaRPr lang="en-US" sz="2400" b="0" i="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CybermetricsLab</a:t>
            </a:r>
            <a:endParaRPr lang="en-US" sz="2400" b="0" i="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CCHS-CSIC</a:t>
            </a:r>
            <a:endParaRPr lang="en-US" sz="2400" b="0" i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 rot="16200000">
            <a:off x="-2611053" y="3123221"/>
            <a:ext cx="5976665" cy="683567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s-ES" dirty="0" smtClean="0"/>
              <a:t>2a Conferencia sobre calidad de revistas de ciencias sociales y humanidades </a:t>
            </a:r>
          </a:p>
          <a:p>
            <a:r>
              <a:rPr lang="es-ES" sz="1600" dirty="0" smtClean="0"/>
              <a:t>CRECS 2012. Valencia, 10 de mayo de 2012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896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34672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Rankings de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revistas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españolas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1"/>
            <a:ext cx="7128792" cy="557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3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90656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Todas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las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revistas</a:t>
            </a:r>
            <a:r>
              <a:rPr lang="en-US" dirty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¿</a:t>
            </a:r>
            <a:r>
              <a:rPr lang="en-US" dirty="0" err="1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e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xcelentes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?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57" y="1223982"/>
            <a:ext cx="695591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89" y="304800"/>
            <a:ext cx="8409383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odos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los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artículos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¿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excelentes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?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41389" y="6309320"/>
            <a:ext cx="8409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/>
              <a:t>Cabezas-Clavijo, Álvaro; Delgado-López-</a:t>
            </a:r>
            <a:r>
              <a:rPr lang="es-ES" sz="900" dirty="0" err="1"/>
              <a:t>Cózar</a:t>
            </a:r>
            <a:r>
              <a:rPr lang="es-ES" sz="900" dirty="0"/>
              <a:t>, Emilio (2012). “¿Es posible usar </a:t>
            </a:r>
            <a:r>
              <a:rPr lang="es-ES" sz="900" b="1" dirty="0"/>
              <a:t>Google Scholar</a:t>
            </a:r>
            <a:r>
              <a:rPr lang="es-ES" sz="900" dirty="0"/>
              <a:t> para evaluar las revistas científicas nacionales en los ámbitos de Ciencias Sociales y Jurídicas? El caso de las revistas españolas”. EC3 </a:t>
            </a:r>
            <a:r>
              <a:rPr lang="es-ES" sz="900" dirty="0" err="1"/>
              <a:t>Working</a:t>
            </a:r>
            <a:r>
              <a:rPr lang="es-ES" sz="900" dirty="0"/>
              <a:t> </a:t>
            </a:r>
            <a:r>
              <a:rPr lang="es-ES" sz="900" dirty="0" err="1"/>
              <a:t>Papers</a:t>
            </a:r>
            <a:r>
              <a:rPr lang="es-ES" sz="900" dirty="0"/>
              <a:t>, 3 http://ec3noticias.blogspot.com.es/2012/04/es-posible-usar-google-scholar-para.html</a:t>
            </a:r>
            <a:endParaRPr lang="es-ES_tradnl" sz="9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9" y="1281542"/>
            <a:ext cx="8409384" cy="502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3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18648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sz="440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Modelos de Acceso Abierto</a:t>
            </a:r>
            <a:endParaRPr lang="es-ES_tradnl" sz="44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874944"/>
              </p:ext>
            </p:extLst>
          </p:nvPr>
        </p:nvGraphicFramePr>
        <p:xfrm>
          <a:off x="705514" y="1542162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Transferencia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¿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indeseada</a:t>
            </a:r>
            <a:r>
              <a:rPr lang="en-US" dirty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?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9145" y="238990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Sustituir texto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17" y="1247693"/>
            <a:ext cx="6552728" cy="550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58217" y="3284984"/>
            <a:ext cx="1523972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56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02624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3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Priorizar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las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prioridades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6018" y="2060848"/>
            <a:ext cx="3643980" cy="28575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“The first principle is that you must not fool yourself and you are the easiest person to fool.”</a:t>
            </a:r>
            <a:endParaRPr lang="en-US" sz="3200" b="1" dirty="0" smtClean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83568" y="5061453"/>
            <a:ext cx="4362450" cy="58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Richard Feynman (1918 – 1988</a:t>
            </a:r>
            <a:r>
              <a:rPr lang="es-ES_tradnl" sz="1800" b="1" dirty="0"/>
              <a:t>)</a:t>
            </a:r>
            <a:br>
              <a:rPr lang="es-ES_tradnl" sz="1800" b="1" dirty="0"/>
            </a:br>
            <a:r>
              <a:rPr lang="es-ES_tradnl" sz="1800" b="1" dirty="0"/>
              <a:t>e</a:t>
            </a:r>
            <a:r>
              <a:rPr lang="es-ES_tradnl" sz="1800" b="1" dirty="0" smtClean="0"/>
              <a:t>stadounidense, premio Nobel de Física</a:t>
            </a:r>
            <a:endParaRPr lang="es-ES_tradnl" sz="1800" b="1" dirty="0"/>
          </a:p>
        </p:txBody>
      </p:sp>
      <p:pic>
        <p:nvPicPr>
          <p:cNvPr id="6146" name="Picture 2" descr="http://recuerdosdepandora.com/wp-content/uploads/2011/04/richard-feynm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4362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0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Reparto de tareas</a:t>
            </a:r>
            <a:endParaRPr lang="es-ES_tradnl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220005"/>
              </p:ext>
            </p:extLst>
          </p:nvPr>
        </p:nvGraphicFramePr>
        <p:xfrm>
          <a:off x="683568" y="1556792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46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Razones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para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rechazar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9145" y="238990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Sustituir texto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82831569"/>
              </p:ext>
            </p:extLst>
          </p:nvPr>
        </p:nvGraphicFramePr>
        <p:xfrm>
          <a:off x="827584" y="1412776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07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34672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¿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Demasiada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responsabilidad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?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9145" y="238990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Sustituir texto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54" y="1196752"/>
            <a:ext cx="3699107" cy="54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55776" y="3068960"/>
            <a:ext cx="3672408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Rectángulo"/>
          <p:cNvSpPr/>
          <p:nvPr/>
        </p:nvSpPr>
        <p:spPr>
          <a:xfrm>
            <a:off x="2555776" y="4509120"/>
            <a:ext cx="1800199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5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18648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sz="440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Resumiendo</a:t>
            </a:r>
            <a:endParaRPr lang="es-ES_tradnl" sz="44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785464"/>
              </p:ext>
            </p:extLst>
          </p:nvPr>
        </p:nvGraphicFramePr>
        <p:xfrm>
          <a:off x="683568" y="1556792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3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Mesa Redonda CRECS 2011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40520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 dirty="0" err="1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Sustituir</a:t>
            </a:r>
            <a:r>
              <a:rPr lang="en-US" sz="3200" b="1" i="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b="1" i="0" dirty="0" err="1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fotografía</a:t>
            </a:r>
            <a:endParaRPr lang="en-US" sz="3200" b="1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173037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 dirty="0" err="1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Sustituir</a:t>
            </a:r>
            <a:r>
              <a:rPr lang="en-US" sz="3200" b="1" i="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b="1" i="0" dirty="0" err="1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texto</a:t>
            </a:r>
            <a:endParaRPr lang="en-US" sz="3200" b="1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7039" y="1730376"/>
            <a:ext cx="349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 dirty="0" err="1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Sustituir</a:t>
            </a:r>
            <a:r>
              <a:rPr lang="en-US" sz="3200" b="1" i="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200" b="1" i="0" dirty="0" err="1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fotografía</a:t>
            </a:r>
            <a:endParaRPr lang="en-US" sz="3200" b="1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9145" y="238990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Sustituir texto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1771"/>
            <a:ext cx="7884368" cy="510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2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Razones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para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rechazar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9145" y="238990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Sustituir texto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81"/>
            <a:ext cx="9144000" cy="6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568" y="256381"/>
            <a:ext cx="5688631" cy="36724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_tradnl" sz="800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¡Muchas</a:t>
            </a:r>
          </a:p>
          <a:p>
            <a:pPr>
              <a:spcBef>
                <a:spcPts val="0"/>
              </a:spcBef>
            </a:pPr>
            <a:r>
              <a:rPr lang="es-ES_tradnl" sz="8000" dirty="0">
                <a:solidFill>
                  <a:schemeClr val="bg2">
                    <a:lumMod val="75000"/>
                  </a:schemeClr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g</a:t>
            </a:r>
            <a:r>
              <a:rPr lang="es-ES_tradnl" sz="800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racias!</a:t>
            </a:r>
            <a:r>
              <a:rPr lang="es-ES_tradnl" sz="1150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/>
            </a:r>
            <a:br>
              <a:rPr lang="es-ES_tradnl" sz="1150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s-ES_tradnl" sz="4400" dirty="0">
                <a:solidFill>
                  <a:schemeClr val="bg2">
                    <a:lumMod val="75000"/>
                  </a:schemeClr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¿</a:t>
            </a:r>
            <a:r>
              <a:rPr lang="es-ES_tradnl" sz="440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Preguntas?</a:t>
            </a:r>
            <a:endParaRPr lang="es-ES_tradnl" sz="4400" dirty="0">
              <a:solidFill>
                <a:schemeClr val="bg2">
                  <a:lumMod val="75000"/>
                </a:schemeClr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652120" y="5830827"/>
            <a:ext cx="2664296" cy="707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Isidro F. Aguillo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isidro.aguillo@cchs.csic.es</a:t>
            </a:r>
          </a:p>
        </p:txBody>
      </p:sp>
    </p:spTree>
    <p:extLst>
      <p:ext uri="{BB962C8B-B14F-4D97-AF65-F5344CB8AC3E}">
        <p14:creationId xmlns:p14="http://schemas.microsoft.com/office/powerpoint/2010/main" val="28246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Objetivos</a:t>
            </a:r>
            <a:endParaRPr lang="es-ES_tradnl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795655"/>
              </p:ext>
            </p:extLst>
          </p:nvPr>
        </p:nvGraphicFramePr>
        <p:xfrm>
          <a:off x="685800" y="150876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12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b="1" i="0" baseline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Tres</a:t>
            </a:r>
            <a:r>
              <a:rPr lang="en-US" sz="4800" b="1" i="0" baseline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 (</a:t>
            </a:r>
            <a:r>
              <a:rPr lang="en-US" sz="4800" b="1" i="0" baseline="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intervenciones</a:t>
            </a:r>
            <a:r>
              <a:rPr lang="en-US" sz="4800" b="1" i="0" baseline="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)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973023"/>
              </p:ext>
            </p:extLst>
          </p:nvPr>
        </p:nvGraphicFramePr>
        <p:xfrm>
          <a:off x="683568" y="1556792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9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02624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1.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Citar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las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fuentes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originales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86806"/>
            <a:ext cx="3742184" cy="4606490"/>
          </a:xfrm>
        </p:spPr>
        <p:txBody>
          <a:bodyPr>
            <a:normAutofit/>
          </a:bodyPr>
          <a:lstStyle/>
          <a:p>
            <a:r>
              <a:rPr lang="en-US" sz="3200" dirty="0"/>
              <a:t>When asked how he developed his mathematical abilities so rapidly, he </a:t>
            </a:r>
            <a:r>
              <a:rPr lang="en-US" sz="3200" dirty="0" smtClean="0"/>
              <a:t>replied </a:t>
            </a:r>
            <a:r>
              <a:rPr lang="en-US" sz="3200" b="1" dirty="0" smtClean="0"/>
              <a:t>"by </a:t>
            </a:r>
            <a:r>
              <a:rPr lang="en-US" sz="3200" b="1" dirty="0"/>
              <a:t>studying the masters, not their </a:t>
            </a:r>
            <a:r>
              <a:rPr lang="en-US" sz="3200" b="1" dirty="0" smtClean="0"/>
              <a:t>pupils“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15531"/>
            <a:ext cx="32003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932040" y="5661248"/>
            <a:ext cx="3200356" cy="58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800" b="1" dirty="0" smtClean="0"/>
              <a:t>Niels Henrik Abel (1802–1829)</a:t>
            </a:r>
            <a:br>
              <a:rPr lang="es-ES_tradnl" sz="1800" b="1" dirty="0" smtClean="0"/>
            </a:br>
            <a:r>
              <a:rPr lang="es-ES_tradnl" sz="1800" b="1" dirty="0" smtClean="0"/>
              <a:t>matemático noruego</a:t>
            </a:r>
            <a:endParaRPr lang="es-ES_tradnl" sz="1800" b="1" dirty="0"/>
          </a:p>
        </p:txBody>
      </p:sp>
    </p:spTree>
    <p:extLst>
      <p:ext uri="{BB962C8B-B14F-4D97-AF65-F5344CB8AC3E}">
        <p14:creationId xmlns:p14="http://schemas.microsoft.com/office/powerpoint/2010/main" val="444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Inglés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plagio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refritos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264113"/>
              </p:ext>
            </p:extLst>
          </p:nvPr>
        </p:nvGraphicFramePr>
        <p:xfrm>
          <a:off x="683568" y="1556792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1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623304"/>
              </p:ext>
            </p:extLst>
          </p:nvPr>
        </p:nvGraphicFramePr>
        <p:xfrm>
          <a:off x="611560" y="1268760"/>
          <a:ext cx="77768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Mejores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prácticas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en la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citación</a:t>
            </a:r>
            <a:endParaRPr lang="en-US" sz="40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1872208" cy="10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39000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2. Size matters!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9145" y="238990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3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Sustituir texto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96" y="-1378"/>
            <a:ext cx="8010604" cy="68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6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¿Hay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demasiadas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revistas</a:t>
            </a:r>
            <a:r>
              <a:rPr lang="en-US" dirty="0" smtClean="0">
                <a:solidFill>
                  <a:srgbClr val="000000"/>
                </a:solidFill>
                <a:effectLst>
                  <a:outerShdw blurRad="76200" dist="38100" dir="8100000" algn="tr">
                    <a:prstClr val="black">
                      <a:alpha val="40000"/>
                    </a:prstClr>
                  </a:outerShdw>
                </a:effectLst>
                <a:latin typeface="Calibri"/>
              </a:rPr>
              <a:t>?</a:t>
            </a:r>
            <a:endParaRPr lang="en-US" sz="4800" b="1" i="0" baseline="0" dirty="0">
              <a:solidFill>
                <a:srgbClr val="000000"/>
              </a:solidFill>
              <a:effectLst>
                <a:outerShdw blurRad="76200" dist="38100" dir="8100000" algn="tr">
                  <a:prstClr val="black">
                    <a:alpha val="40000"/>
                  </a:prstClr>
                </a:outerShdw>
              </a:effectLst>
              <a:latin typeface="Calibri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28" y="1268760"/>
            <a:ext cx="5949691" cy="558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932040" y="2708920"/>
            <a:ext cx="2520279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27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264332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9253C7-43A9-43A6-9FEA-052DEAFC79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TS102264332</Template>
  <TotalTime>0</TotalTime>
  <Words>645</Words>
  <Application>Microsoft Office PowerPoint</Application>
  <PresentationFormat>Presentación en pantalla (4:3)</PresentationFormat>
  <Paragraphs>103</Paragraphs>
  <Slides>20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TS102264332</vt:lpstr>
      <vt:lpstr>Tres (3) in V.O. Epílogo a la mesa redonda de editores de revistas LIS españolas</vt:lpstr>
      <vt:lpstr>Mesa Redonda CRECS 2011</vt:lpstr>
      <vt:lpstr>Objetivos</vt:lpstr>
      <vt:lpstr>Tres (intervenciones)</vt:lpstr>
      <vt:lpstr>1. Citar las fuentes originales</vt:lpstr>
      <vt:lpstr>Inglés: plagio y refritos</vt:lpstr>
      <vt:lpstr>Mejores prácticas en la citación</vt:lpstr>
      <vt:lpstr>2. Size matters!</vt:lpstr>
      <vt:lpstr>¿Hay demasiadas revistas?</vt:lpstr>
      <vt:lpstr>Rankings de revistas españolas</vt:lpstr>
      <vt:lpstr>Todas las revistas ¿excelentes?</vt:lpstr>
      <vt:lpstr>Todos los artículos ¿excelentes?</vt:lpstr>
      <vt:lpstr>Modelos de Acceso Abierto</vt:lpstr>
      <vt:lpstr>Transferencia ¿indeseada?</vt:lpstr>
      <vt:lpstr>3. Priorizar las prioridades</vt:lpstr>
      <vt:lpstr>Reparto de tareas</vt:lpstr>
      <vt:lpstr>Razones para rechazar</vt:lpstr>
      <vt:lpstr>¿Demasiada responsabilidad?</vt:lpstr>
      <vt:lpstr>Resumiendo</vt:lpstr>
      <vt:lpstr>Razones para rechazar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2012-03-26T15:53:39Z</dcterms:created>
  <dcterms:modified xsi:type="dcterms:W3CDTF">2012-05-08T16:30:15Z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TC022643329991</vt:lpwstr>
  </property>
</Properties>
</file>